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792" r:id="rId3"/>
    <p:sldId id="257" r:id="rId4"/>
    <p:sldId id="271" r:id="rId5"/>
    <p:sldId id="260" r:id="rId6"/>
    <p:sldId id="259" r:id="rId7"/>
    <p:sldId id="272" r:id="rId8"/>
    <p:sldId id="261" r:id="rId9"/>
    <p:sldId id="274" r:id="rId10"/>
    <p:sldId id="270" r:id="rId11"/>
    <p:sldId id="665" r:id="rId12"/>
    <p:sldId id="262" r:id="rId13"/>
    <p:sldId id="263" r:id="rId14"/>
    <p:sldId id="751" r:id="rId15"/>
    <p:sldId id="629" r:id="rId16"/>
    <p:sldId id="275" r:id="rId17"/>
    <p:sldId id="276" r:id="rId18"/>
    <p:sldId id="277" r:id="rId19"/>
    <p:sldId id="278" r:id="rId20"/>
    <p:sldId id="279" r:id="rId21"/>
    <p:sldId id="265" r:id="rId22"/>
    <p:sldId id="266" r:id="rId23"/>
    <p:sldId id="686" r:id="rId24"/>
    <p:sldId id="789" r:id="rId25"/>
    <p:sldId id="790" r:id="rId26"/>
    <p:sldId id="791" r:id="rId27"/>
    <p:sldId id="268" r:id="rId28"/>
    <p:sldId id="273" r:id="rId29"/>
    <p:sldId id="285" r:id="rId30"/>
    <p:sldId id="793" r:id="rId31"/>
    <p:sldId id="280" r:id="rId32"/>
    <p:sldId id="281" r:id="rId33"/>
    <p:sldId id="283" r:id="rId34"/>
    <p:sldId id="282" r:id="rId35"/>
    <p:sldId id="286" r:id="rId36"/>
    <p:sldId id="6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92ED9-6974-4FD3-8B87-A8FBC143160D}" v="64" dt="2022-07-13T18:02:49.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ustian, Yulia" userId="9478add7-9c3b-4423-ab97-58112c9fc143" providerId="ADAL" clId="{67092ED9-6974-4FD3-8B87-A8FBC143160D}"/>
    <pc:docChg chg="undo custSel addSld delSld modSld sldOrd">
      <pc:chgData name="Galustian, Yulia" userId="9478add7-9c3b-4423-ab97-58112c9fc143" providerId="ADAL" clId="{67092ED9-6974-4FD3-8B87-A8FBC143160D}" dt="2022-07-13T18:04:14.834" v="135" actId="14100"/>
      <pc:docMkLst>
        <pc:docMk/>
      </pc:docMkLst>
      <pc:sldChg chg="ord">
        <pc:chgData name="Galustian, Yulia" userId="9478add7-9c3b-4423-ab97-58112c9fc143" providerId="ADAL" clId="{67092ED9-6974-4FD3-8B87-A8FBC143160D}" dt="2022-07-13T17:43:08.834" v="125"/>
        <pc:sldMkLst>
          <pc:docMk/>
          <pc:sldMk cId="3731736852" sldId="273"/>
        </pc:sldMkLst>
      </pc:sldChg>
      <pc:sldChg chg="ord">
        <pc:chgData name="Galustian, Yulia" userId="9478add7-9c3b-4423-ab97-58112c9fc143" providerId="ADAL" clId="{67092ED9-6974-4FD3-8B87-A8FBC143160D}" dt="2022-07-13T17:43:19.218" v="127"/>
        <pc:sldMkLst>
          <pc:docMk/>
          <pc:sldMk cId="4030809042" sldId="285"/>
        </pc:sldMkLst>
      </pc:sldChg>
      <pc:sldChg chg="modSp mod">
        <pc:chgData name="Galustian, Yulia" userId="9478add7-9c3b-4423-ab97-58112c9fc143" providerId="ADAL" clId="{67092ED9-6974-4FD3-8B87-A8FBC143160D}" dt="2022-07-13T16:30:47.464" v="107" actId="207"/>
        <pc:sldMkLst>
          <pc:docMk/>
          <pc:sldMk cId="2628736809" sldId="286"/>
        </pc:sldMkLst>
        <pc:spChg chg="mod">
          <ac:chgData name="Galustian, Yulia" userId="9478add7-9c3b-4423-ab97-58112c9fc143" providerId="ADAL" clId="{67092ED9-6974-4FD3-8B87-A8FBC143160D}" dt="2022-07-13T16:30:04.887" v="48" actId="20577"/>
          <ac:spMkLst>
            <pc:docMk/>
            <pc:sldMk cId="2628736809" sldId="286"/>
            <ac:spMk id="2" creationId="{E125AC1A-A1BA-705C-B03A-F4024A8FCF1B}"/>
          </ac:spMkLst>
        </pc:spChg>
        <pc:graphicFrameChg chg="mod modGraphic">
          <ac:chgData name="Galustian, Yulia" userId="9478add7-9c3b-4423-ab97-58112c9fc143" providerId="ADAL" clId="{67092ED9-6974-4FD3-8B87-A8FBC143160D}" dt="2022-07-13T16:30:47.464" v="107" actId="207"/>
          <ac:graphicFrameMkLst>
            <pc:docMk/>
            <pc:sldMk cId="2628736809" sldId="286"/>
            <ac:graphicFrameMk id="4" creationId="{99CC7D43-D1BC-C784-C776-E7790B611BFA}"/>
          </ac:graphicFrameMkLst>
        </pc:graphicFrameChg>
      </pc:sldChg>
      <pc:sldChg chg="del">
        <pc:chgData name="Galustian, Yulia" userId="9478add7-9c3b-4423-ab97-58112c9fc143" providerId="ADAL" clId="{67092ED9-6974-4FD3-8B87-A8FBC143160D}" dt="2022-07-13T16:30:59.453" v="108" actId="2696"/>
        <pc:sldMkLst>
          <pc:docMk/>
          <pc:sldMk cId="1877842076" sldId="287"/>
        </pc:sldMkLst>
      </pc:sldChg>
      <pc:sldChg chg="addSp delSp modSp mod">
        <pc:chgData name="Galustian, Yulia" userId="9478add7-9c3b-4423-ab97-58112c9fc143" providerId="ADAL" clId="{67092ED9-6974-4FD3-8B87-A8FBC143160D}" dt="2022-07-13T18:04:14.834" v="135" actId="14100"/>
        <pc:sldMkLst>
          <pc:docMk/>
          <pc:sldMk cId="3654643618" sldId="629"/>
        </pc:sldMkLst>
        <pc:spChg chg="del">
          <ac:chgData name="Galustian, Yulia" userId="9478add7-9c3b-4423-ab97-58112c9fc143" providerId="ADAL" clId="{67092ED9-6974-4FD3-8B87-A8FBC143160D}" dt="2022-07-13T18:04:03.087" v="132" actId="26606"/>
          <ac:spMkLst>
            <pc:docMk/>
            <pc:sldMk cId="3654643618" sldId="629"/>
            <ac:spMk id="9" creationId="{E6B54832-AB3F-416A-9C8A-440ED0C663C2}"/>
          </ac:spMkLst>
        </pc:spChg>
        <pc:graphicFrameChg chg="add">
          <ac:chgData name="Galustian, Yulia" userId="9478add7-9c3b-4423-ab97-58112c9fc143" providerId="ADAL" clId="{67092ED9-6974-4FD3-8B87-A8FBC143160D}" dt="2022-07-13T18:04:03.087" v="132" actId="26606"/>
          <ac:graphicFrameMkLst>
            <pc:docMk/>
            <pc:sldMk cId="3654643618" sldId="629"/>
            <ac:graphicFrameMk id="11" creationId="{DB1BB43D-5CAC-819F-972A-CE7CF6044E31}"/>
          </ac:graphicFrameMkLst>
        </pc:graphicFrameChg>
        <pc:picChg chg="mod">
          <ac:chgData name="Galustian, Yulia" userId="9478add7-9c3b-4423-ab97-58112c9fc143" providerId="ADAL" clId="{67092ED9-6974-4FD3-8B87-A8FBC143160D}" dt="2022-07-13T18:04:14.834" v="135" actId="14100"/>
          <ac:picMkLst>
            <pc:docMk/>
            <pc:sldMk cId="3654643618" sldId="629"/>
            <ac:picMk id="7" creationId="{E606A894-6E30-4C64-B55A-6BB12140813A}"/>
          </ac:picMkLst>
        </pc:picChg>
      </pc:sldChg>
      <pc:sldChg chg="modSp mod">
        <pc:chgData name="Galustian, Yulia" userId="9478add7-9c3b-4423-ab97-58112c9fc143" providerId="ADAL" clId="{67092ED9-6974-4FD3-8B87-A8FBC143160D}" dt="2022-07-13T17:40:45.583" v="121" actId="20577"/>
        <pc:sldMkLst>
          <pc:docMk/>
          <pc:sldMk cId="3868542300" sldId="665"/>
        </pc:sldMkLst>
        <pc:spChg chg="mod">
          <ac:chgData name="Galustian, Yulia" userId="9478add7-9c3b-4423-ab97-58112c9fc143" providerId="ADAL" clId="{67092ED9-6974-4FD3-8B87-A8FBC143160D}" dt="2022-07-13T17:40:22.653" v="117" actId="27636"/>
          <ac:spMkLst>
            <pc:docMk/>
            <pc:sldMk cId="3868542300" sldId="665"/>
            <ac:spMk id="4" creationId="{C70A119C-7ABC-4DFC-94AD-FA11895C96FF}"/>
          </ac:spMkLst>
        </pc:spChg>
        <pc:spChg chg="mod">
          <ac:chgData name="Galustian, Yulia" userId="9478add7-9c3b-4423-ab97-58112c9fc143" providerId="ADAL" clId="{67092ED9-6974-4FD3-8B87-A8FBC143160D}" dt="2022-07-13T17:40:22.655" v="118" actId="27636"/>
          <ac:spMkLst>
            <pc:docMk/>
            <pc:sldMk cId="3868542300" sldId="665"/>
            <ac:spMk id="5" creationId="{42427666-5CBB-4587-98E1-DA35280D6AD3}"/>
          </ac:spMkLst>
        </pc:spChg>
        <pc:spChg chg="mod">
          <ac:chgData name="Galustian, Yulia" userId="9478add7-9c3b-4423-ab97-58112c9fc143" providerId="ADAL" clId="{67092ED9-6974-4FD3-8B87-A8FBC143160D}" dt="2022-07-13T17:40:45.583" v="121" actId="20577"/>
          <ac:spMkLst>
            <pc:docMk/>
            <pc:sldMk cId="3868542300" sldId="665"/>
            <ac:spMk id="9" creationId="{2DA024A0-E549-4CDD-A43F-DC27996B46C7}"/>
          </ac:spMkLst>
        </pc:spChg>
      </pc:sldChg>
      <pc:sldChg chg="delSp">
        <pc:chgData name="Galustian, Yulia" userId="9478add7-9c3b-4423-ab97-58112c9fc143" providerId="ADAL" clId="{67092ED9-6974-4FD3-8B87-A8FBC143160D}" dt="2022-07-13T17:36:59.225" v="109"/>
        <pc:sldMkLst>
          <pc:docMk/>
          <pc:sldMk cId="3157711236" sldId="686"/>
        </pc:sldMkLst>
        <pc:picChg chg="del">
          <ac:chgData name="Galustian, Yulia" userId="9478add7-9c3b-4423-ab97-58112c9fc143" providerId="ADAL" clId="{67092ED9-6974-4FD3-8B87-A8FBC143160D}" dt="2022-07-13T17:36:59.225" v="109"/>
          <ac:picMkLst>
            <pc:docMk/>
            <pc:sldMk cId="3157711236" sldId="686"/>
            <ac:picMk id="9" creationId="{9652DC6B-8679-B76B-0712-3A2D34E5C347}"/>
          </ac:picMkLst>
        </pc:picChg>
      </pc:sldChg>
      <pc:sldChg chg="delDesignElem">
        <pc:chgData name="Galustian, Yulia" userId="9478add7-9c3b-4423-ab97-58112c9fc143" providerId="ADAL" clId="{67092ED9-6974-4FD3-8B87-A8FBC143160D}" dt="2022-07-13T17:39:19.638" v="116"/>
        <pc:sldMkLst>
          <pc:docMk/>
          <pc:sldMk cId="1753804240" sldId="751"/>
        </pc:sldMkLst>
      </pc:sldChg>
      <pc:sldChg chg="addSp delSp modSp new mod ord setBg modClrScheme chgLayout">
        <pc:chgData name="Galustian, Yulia" userId="9478add7-9c3b-4423-ab97-58112c9fc143" providerId="ADAL" clId="{67092ED9-6974-4FD3-8B87-A8FBC143160D}" dt="2022-07-13T17:43:34.502" v="131"/>
        <pc:sldMkLst>
          <pc:docMk/>
          <pc:sldMk cId="1024990780" sldId="793"/>
        </pc:sldMkLst>
        <pc:spChg chg="del">
          <ac:chgData name="Galustian, Yulia" userId="9478add7-9c3b-4423-ab97-58112c9fc143" providerId="ADAL" clId="{67092ED9-6974-4FD3-8B87-A8FBC143160D}" dt="2022-07-13T17:37:21.788" v="111" actId="700"/>
          <ac:spMkLst>
            <pc:docMk/>
            <pc:sldMk cId="1024990780" sldId="793"/>
            <ac:spMk id="2" creationId="{CD372644-7284-2193-962C-F2156AE191AD}"/>
          </ac:spMkLst>
        </pc:spChg>
        <pc:spChg chg="del">
          <ac:chgData name="Galustian, Yulia" userId="9478add7-9c3b-4423-ab97-58112c9fc143" providerId="ADAL" clId="{67092ED9-6974-4FD3-8B87-A8FBC143160D}" dt="2022-07-13T17:37:21.788" v="111" actId="700"/>
          <ac:spMkLst>
            <pc:docMk/>
            <pc:sldMk cId="1024990780" sldId="793"/>
            <ac:spMk id="3" creationId="{65008084-A137-E11B-8C61-0AD9F9DEC825}"/>
          </ac:spMkLst>
        </pc:spChg>
        <pc:spChg chg="add">
          <ac:chgData name="Galustian, Yulia" userId="9478add7-9c3b-4423-ab97-58112c9fc143" providerId="ADAL" clId="{67092ED9-6974-4FD3-8B87-A8FBC143160D}" dt="2022-07-13T17:37:27.718" v="115" actId="26606"/>
          <ac:spMkLst>
            <pc:docMk/>
            <pc:sldMk cId="1024990780" sldId="793"/>
            <ac:spMk id="9" creationId="{AB8C311F-7253-4AED-9701-7FC0708C41C7}"/>
          </ac:spMkLst>
        </pc:spChg>
        <pc:spChg chg="add">
          <ac:chgData name="Galustian, Yulia" userId="9478add7-9c3b-4423-ab97-58112c9fc143" providerId="ADAL" clId="{67092ED9-6974-4FD3-8B87-A8FBC143160D}" dt="2022-07-13T17:37:27.718" v="115" actId="26606"/>
          <ac:spMkLst>
            <pc:docMk/>
            <pc:sldMk cId="1024990780" sldId="793"/>
            <ac:spMk id="11" creationId="{E2384209-CB15-4CDF-9D31-C44FD9A3F20D}"/>
          </ac:spMkLst>
        </pc:spChg>
        <pc:spChg chg="add">
          <ac:chgData name="Galustian, Yulia" userId="9478add7-9c3b-4423-ab97-58112c9fc143" providerId="ADAL" clId="{67092ED9-6974-4FD3-8B87-A8FBC143160D}" dt="2022-07-13T17:37:27.718" v="115" actId="26606"/>
          <ac:spMkLst>
            <pc:docMk/>
            <pc:sldMk cId="1024990780" sldId="793"/>
            <ac:spMk id="13" creationId="{2633B3B5-CC90-43F0-8714-D31D1F3F0209}"/>
          </ac:spMkLst>
        </pc:spChg>
        <pc:spChg chg="add">
          <ac:chgData name="Galustian, Yulia" userId="9478add7-9c3b-4423-ab97-58112c9fc143" providerId="ADAL" clId="{67092ED9-6974-4FD3-8B87-A8FBC143160D}" dt="2022-07-13T17:37:27.718" v="115" actId="26606"/>
          <ac:spMkLst>
            <pc:docMk/>
            <pc:sldMk cId="1024990780" sldId="793"/>
            <ac:spMk id="15" creationId="{A8D57A06-A426-446D-B02C-A2DC6B62E45E}"/>
          </ac:spMkLst>
        </pc:spChg>
        <pc:picChg chg="add mod">
          <ac:chgData name="Galustian, Yulia" userId="9478add7-9c3b-4423-ab97-58112c9fc143" providerId="ADAL" clId="{67092ED9-6974-4FD3-8B87-A8FBC143160D}" dt="2022-07-13T17:37:27.705" v="114" actId="26606"/>
          <ac:picMkLst>
            <pc:docMk/>
            <pc:sldMk cId="1024990780" sldId="793"/>
            <ac:picMk id="4" creationId="{753A6414-BA78-E407-7A42-87BE527ABC1E}"/>
          </ac:picMkLst>
        </pc:picChg>
      </pc:sldChg>
    </pc:docChg>
  </pc:docChgLst>
  <pc:docChgLst>
    <pc:chgData name="Galustian, Yulia" userId="9478add7-9c3b-4423-ab97-58112c9fc143" providerId="ADAL" clId="{BE2DCA38-49C6-464F-AEE5-02BCE8868E68}"/>
    <pc:docChg chg="undo custSel addSld delSld modSld sldOrd delMainMaster modMainMaster">
      <pc:chgData name="Galustian, Yulia" userId="9478add7-9c3b-4423-ab97-58112c9fc143" providerId="ADAL" clId="{BE2DCA38-49C6-464F-AEE5-02BCE8868E68}" dt="2022-07-08T12:11:35.937" v="1972" actId="14100"/>
      <pc:docMkLst>
        <pc:docMk/>
      </pc:docMkLst>
      <pc:sldChg chg="del">
        <pc:chgData name="Galustian, Yulia" userId="9478add7-9c3b-4423-ab97-58112c9fc143" providerId="ADAL" clId="{BE2DCA38-49C6-464F-AEE5-02BCE8868E68}" dt="2022-07-04T17:59:57.394" v="1003" actId="2696"/>
        <pc:sldMkLst>
          <pc:docMk/>
          <pc:sldMk cId="2424002825" sldId="256"/>
        </pc:sldMkLst>
      </pc:sldChg>
      <pc:sldChg chg="addSp modSp mod ord setBg">
        <pc:chgData name="Galustian, Yulia" userId="9478add7-9c3b-4423-ab97-58112c9fc143" providerId="ADAL" clId="{BE2DCA38-49C6-464F-AEE5-02BCE8868E68}" dt="2022-07-08T12:11:35.937" v="1972" actId="14100"/>
        <pc:sldMkLst>
          <pc:docMk/>
          <pc:sldMk cId="1768435784" sldId="257"/>
        </pc:sldMkLst>
        <pc:spChg chg="mod">
          <ac:chgData name="Galustian, Yulia" userId="9478add7-9c3b-4423-ab97-58112c9fc143" providerId="ADAL" clId="{BE2DCA38-49C6-464F-AEE5-02BCE8868E68}" dt="2022-07-08T12:11:35.937" v="1972" actId="14100"/>
          <ac:spMkLst>
            <pc:docMk/>
            <pc:sldMk cId="1768435784" sldId="257"/>
            <ac:spMk id="2" creationId="{33A1FC04-8CCD-709D-4CA5-7E79FDCF01D6}"/>
          </ac:spMkLst>
        </pc:spChg>
        <pc:spChg chg="mod">
          <ac:chgData name="Galustian, Yulia" userId="9478add7-9c3b-4423-ab97-58112c9fc143" providerId="ADAL" clId="{BE2DCA38-49C6-464F-AEE5-02BCE8868E68}" dt="2022-07-02T14:56:35.087" v="2" actId="26606"/>
          <ac:spMkLst>
            <pc:docMk/>
            <pc:sldMk cId="1768435784" sldId="257"/>
            <ac:spMk id="3" creationId="{162F3D15-6D11-293E-41C9-DDF1976D6DD4}"/>
          </ac:spMkLst>
        </pc:spChg>
        <pc:spChg chg="add">
          <ac:chgData name="Galustian, Yulia" userId="9478add7-9c3b-4423-ab97-58112c9fc143" providerId="ADAL" clId="{BE2DCA38-49C6-464F-AEE5-02BCE8868E68}" dt="2022-07-02T14:56:35.087" v="2" actId="26606"/>
          <ac:spMkLst>
            <pc:docMk/>
            <pc:sldMk cId="1768435784" sldId="257"/>
            <ac:spMk id="8" creationId="{76EFD3D9-44F0-4267-BCC1-1613E79D8274}"/>
          </ac:spMkLst>
        </pc:spChg>
        <pc:spChg chg="add">
          <ac:chgData name="Galustian, Yulia" userId="9478add7-9c3b-4423-ab97-58112c9fc143" providerId="ADAL" clId="{BE2DCA38-49C6-464F-AEE5-02BCE8868E68}" dt="2022-07-02T14:56:35.087" v="2" actId="26606"/>
          <ac:spMkLst>
            <pc:docMk/>
            <pc:sldMk cId="1768435784" sldId="257"/>
            <ac:spMk id="10" creationId="{A779A851-95D6-41AF-937A-B0E4B7F6FA8D}"/>
          </ac:spMkLst>
        </pc:spChg>
        <pc:spChg chg="add">
          <ac:chgData name="Galustian, Yulia" userId="9478add7-9c3b-4423-ab97-58112c9fc143" providerId="ADAL" clId="{BE2DCA38-49C6-464F-AEE5-02BCE8868E68}" dt="2022-07-02T14:56:35.087" v="2" actId="26606"/>
          <ac:spMkLst>
            <pc:docMk/>
            <pc:sldMk cId="1768435784" sldId="257"/>
            <ac:spMk id="12" creationId="{953FB2E7-B6CB-429C-81EB-D9516D6D5C8D}"/>
          </ac:spMkLst>
        </pc:spChg>
        <pc:spChg chg="add">
          <ac:chgData name="Galustian, Yulia" userId="9478add7-9c3b-4423-ab97-58112c9fc143" providerId="ADAL" clId="{BE2DCA38-49C6-464F-AEE5-02BCE8868E68}" dt="2022-07-02T14:56:35.087" v="2" actId="26606"/>
          <ac:spMkLst>
            <pc:docMk/>
            <pc:sldMk cId="1768435784" sldId="257"/>
            <ac:spMk id="14" creationId="{2EC40DB1-B719-4A13-9A4D-0966B4B27866}"/>
          </ac:spMkLst>
        </pc:spChg>
        <pc:spChg chg="add">
          <ac:chgData name="Galustian, Yulia" userId="9478add7-9c3b-4423-ab97-58112c9fc143" providerId="ADAL" clId="{BE2DCA38-49C6-464F-AEE5-02BCE8868E68}" dt="2022-07-02T14:56:35.087" v="2" actId="26606"/>
          <ac:spMkLst>
            <pc:docMk/>
            <pc:sldMk cId="1768435784" sldId="257"/>
            <ac:spMk id="16" creationId="{82211336-CFF3-412D-868A-6679C1004C45}"/>
          </ac:spMkLst>
        </pc:spChg>
      </pc:sldChg>
      <pc:sldChg chg="addSp delSp modSp mod ord setBg">
        <pc:chgData name="Galustian, Yulia" userId="9478add7-9c3b-4423-ab97-58112c9fc143" providerId="ADAL" clId="{BE2DCA38-49C6-464F-AEE5-02BCE8868E68}" dt="2022-07-05T09:06:05.949" v="1553" actId="20577"/>
        <pc:sldMkLst>
          <pc:docMk/>
          <pc:sldMk cId="2132212163" sldId="259"/>
        </pc:sldMkLst>
        <pc:spChg chg="mod">
          <ac:chgData name="Galustian, Yulia" userId="9478add7-9c3b-4423-ab97-58112c9fc143" providerId="ADAL" clId="{BE2DCA38-49C6-464F-AEE5-02BCE8868E68}" dt="2022-07-04T18:23:31.560" v="1422" actId="113"/>
          <ac:spMkLst>
            <pc:docMk/>
            <pc:sldMk cId="2132212163" sldId="259"/>
            <ac:spMk id="2" creationId="{ABAA8BDF-5564-60F2-93C7-5C1102874BA3}"/>
          </ac:spMkLst>
        </pc:spChg>
        <pc:spChg chg="add del">
          <ac:chgData name="Galustian, Yulia" userId="9478add7-9c3b-4423-ab97-58112c9fc143" providerId="ADAL" clId="{BE2DCA38-49C6-464F-AEE5-02BCE8868E68}" dt="2022-07-04T18:22:25.492" v="1416" actId="26606"/>
          <ac:spMkLst>
            <pc:docMk/>
            <pc:sldMk cId="2132212163" sldId="259"/>
            <ac:spMk id="16" creationId="{427D15F9-FBA9-45B6-A1EE-7E2610907483}"/>
          </ac:spMkLst>
        </pc:spChg>
        <pc:spChg chg="add del">
          <ac:chgData name="Galustian, Yulia" userId="9478add7-9c3b-4423-ab97-58112c9fc143" providerId="ADAL" clId="{BE2DCA38-49C6-464F-AEE5-02BCE8868E68}" dt="2022-07-04T18:22:25.441" v="1415" actId="26606"/>
          <ac:spMkLst>
            <pc:docMk/>
            <pc:sldMk cId="2132212163" sldId="259"/>
            <ac:spMk id="28" creationId="{79BB35BC-D5C2-4C8B-A22A-A71E6191913B}"/>
          </ac:spMkLst>
        </pc:spChg>
        <pc:grpChg chg="add del">
          <ac:chgData name="Galustian, Yulia" userId="9478add7-9c3b-4423-ab97-58112c9fc143" providerId="ADAL" clId="{BE2DCA38-49C6-464F-AEE5-02BCE8868E68}" dt="2022-07-04T18:22:25.492" v="1416" actId="26606"/>
          <ac:grpSpMkLst>
            <pc:docMk/>
            <pc:sldMk cId="2132212163" sldId="259"/>
            <ac:grpSpMk id="18" creationId="{549D845D-9A57-49AC-9523-BB0D6DA6FECA}"/>
          </ac:grpSpMkLst>
        </pc:grpChg>
        <pc:graphicFrameChg chg="mod modGraphic">
          <ac:chgData name="Galustian, Yulia" userId="9478add7-9c3b-4423-ab97-58112c9fc143" providerId="ADAL" clId="{BE2DCA38-49C6-464F-AEE5-02BCE8868E68}" dt="2022-07-05T09:06:05.949" v="1553" actId="20577"/>
          <ac:graphicFrameMkLst>
            <pc:docMk/>
            <pc:sldMk cId="2132212163" sldId="259"/>
            <ac:graphicFrameMk id="11" creationId="{074BF256-5B36-6C33-7E34-65E9585C44F2}"/>
          </ac:graphicFrameMkLst>
        </pc:graphicFrameChg>
        <pc:picChg chg="mod">
          <ac:chgData name="Galustian, Yulia" userId="9478add7-9c3b-4423-ab97-58112c9fc143" providerId="ADAL" clId="{BE2DCA38-49C6-464F-AEE5-02BCE8868E68}" dt="2022-07-04T18:22:25.492" v="1416" actId="26606"/>
          <ac:picMkLst>
            <pc:docMk/>
            <pc:sldMk cId="2132212163" sldId="259"/>
            <ac:picMk id="6" creationId="{0DF71664-8031-4783-FB9F-45983DD7A600}"/>
          </ac:picMkLst>
        </pc:picChg>
      </pc:sldChg>
      <pc:sldChg chg="addSp delSp modSp mod ord setBg">
        <pc:chgData name="Galustian, Yulia" userId="9478add7-9c3b-4423-ab97-58112c9fc143" providerId="ADAL" clId="{BE2DCA38-49C6-464F-AEE5-02BCE8868E68}" dt="2022-07-04T18:26:32.915" v="1449" actId="20577"/>
        <pc:sldMkLst>
          <pc:docMk/>
          <pc:sldMk cId="3635970250" sldId="260"/>
        </pc:sldMkLst>
        <pc:spChg chg="mod">
          <ac:chgData name="Galustian, Yulia" userId="9478add7-9c3b-4423-ab97-58112c9fc143" providerId="ADAL" clId="{BE2DCA38-49C6-464F-AEE5-02BCE8868E68}" dt="2022-07-04T18:26:32.915" v="1449" actId="20577"/>
          <ac:spMkLst>
            <pc:docMk/>
            <pc:sldMk cId="3635970250" sldId="260"/>
            <ac:spMk id="2" creationId="{D1263F8F-23AF-22A1-BDA3-FC03F7BB1A0E}"/>
          </ac:spMkLst>
        </pc:spChg>
        <pc:spChg chg="del mod">
          <ac:chgData name="Galustian, Yulia" userId="9478add7-9c3b-4423-ab97-58112c9fc143" providerId="ADAL" clId="{BE2DCA38-49C6-464F-AEE5-02BCE8868E68}" dt="2022-07-02T14:58:37.882" v="19" actId="26606"/>
          <ac:spMkLst>
            <pc:docMk/>
            <pc:sldMk cId="3635970250" sldId="260"/>
            <ac:spMk id="3" creationId="{D6815695-2913-D47A-8D3F-475C4384AEE1}"/>
          </ac:spMkLst>
        </pc:spChg>
        <pc:spChg chg="add del">
          <ac:chgData name="Galustian, Yulia" userId="9478add7-9c3b-4423-ab97-58112c9fc143" providerId="ADAL" clId="{BE2DCA38-49C6-464F-AEE5-02BCE8868E68}" dt="2022-07-02T14:58:37.825" v="18" actId="26606"/>
          <ac:spMkLst>
            <pc:docMk/>
            <pc:sldMk cId="3635970250" sldId="260"/>
            <ac:spMk id="8" creationId="{827B839B-9ADE-406B-8590-F1CAEDED45A1}"/>
          </ac:spMkLst>
        </pc:spChg>
        <pc:spChg chg="add">
          <ac:chgData name="Galustian, Yulia" userId="9478add7-9c3b-4423-ab97-58112c9fc143" providerId="ADAL" clId="{BE2DCA38-49C6-464F-AEE5-02BCE8868E68}" dt="2022-07-02T14:58:37.882" v="19" actId="26606"/>
          <ac:spMkLst>
            <pc:docMk/>
            <pc:sldMk cId="3635970250" sldId="260"/>
            <ac:spMk id="9" creationId="{1BE4F293-0A40-4AA3-8747-1C7D9F3EEABB}"/>
          </ac:spMkLst>
        </pc:spChg>
        <pc:spChg chg="add del">
          <ac:chgData name="Galustian, Yulia" userId="9478add7-9c3b-4423-ab97-58112c9fc143" providerId="ADAL" clId="{BE2DCA38-49C6-464F-AEE5-02BCE8868E68}" dt="2022-07-02T14:58:37.825" v="18" actId="26606"/>
          <ac:spMkLst>
            <pc:docMk/>
            <pc:sldMk cId="3635970250" sldId="260"/>
            <ac:spMk id="10" creationId="{CFE45BF0-46DB-408C-B5F7-7B11716805D4}"/>
          </ac:spMkLst>
        </pc:spChg>
        <pc:spChg chg="add del">
          <ac:chgData name="Galustian, Yulia" userId="9478add7-9c3b-4423-ab97-58112c9fc143" providerId="ADAL" clId="{BE2DCA38-49C6-464F-AEE5-02BCE8868E68}" dt="2022-07-02T14:58:37.825" v="18" actId="26606"/>
          <ac:spMkLst>
            <pc:docMk/>
            <pc:sldMk cId="3635970250" sldId="260"/>
            <ac:spMk id="12" creationId="{2AEBC8F2-97B1-41B4-93F1-2D289E197FBA}"/>
          </ac:spMkLst>
        </pc:spChg>
        <pc:spChg chg="add del">
          <ac:chgData name="Galustian, Yulia" userId="9478add7-9c3b-4423-ab97-58112c9fc143" providerId="ADAL" clId="{BE2DCA38-49C6-464F-AEE5-02BCE8868E68}" dt="2022-07-02T14:58:37.825" v="18" actId="26606"/>
          <ac:spMkLst>
            <pc:docMk/>
            <pc:sldMk cId="3635970250" sldId="260"/>
            <ac:spMk id="14" creationId="{472E3A19-F5D5-48FC-BB9C-48C2F68F598B}"/>
          </ac:spMkLst>
        </pc:spChg>
        <pc:spChg chg="add del">
          <ac:chgData name="Galustian, Yulia" userId="9478add7-9c3b-4423-ab97-58112c9fc143" providerId="ADAL" clId="{BE2DCA38-49C6-464F-AEE5-02BCE8868E68}" dt="2022-07-02T14:58:37.825" v="18" actId="26606"/>
          <ac:spMkLst>
            <pc:docMk/>
            <pc:sldMk cId="3635970250" sldId="260"/>
            <ac:spMk id="16" creationId="{7A62E32F-BB65-43A8-8EB5-92346890E549}"/>
          </ac:spMkLst>
        </pc:spChg>
        <pc:spChg chg="add del">
          <ac:chgData name="Galustian, Yulia" userId="9478add7-9c3b-4423-ab97-58112c9fc143" providerId="ADAL" clId="{BE2DCA38-49C6-464F-AEE5-02BCE8868E68}" dt="2022-07-02T14:58:37.825" v="18" actId="26606"/>
          <ac:spMkLst>
            <pc:docMk/>
            <pc:sldMk cId="3635970250" sldId="260"/>
            <ac:spMk id="18" creationId="{14E91B64-9FCC-451E-AFB4-A827D6329367}"/>
          </ac:spMkLst>
        </pc:spChg>
        <pc:grpChg chg="add">
          <ac:chgData name="Galustian, Yulia" userId="9478add7-9c3b-4423-ab97-58112c9fc143" providerId="ADAL" clId="{BE2DCA38-49C6-464F-AEE5-02BCE8868E68}" dt="2022-07-02T14:58:37.882" v="19" actId="26606"/>
          <ac:grpSpMkLst>
            <pc:docMk/>
            <pc:sldMk cId="3635970250" sldId="260"/>
            <ac:grpSpMk id="11" creationId="{5D1CC8B8-2CD1-45F6-9CED-CA310400222D}"/>
          </ac:grpSpMkLst>
        </pc:grpChg>
        <pc:graphicFrameChg chg="add mod">
          <ac:chgData name="Galustian, Yulia" userId="9478add7-9c3b-4423-ab97-58112c9fc143" providerId="ADAL" clId="{BE2DCA38-49C6-464F-AEE5-02BCE8868E68}" dt="2022-07-02T14:59:39.912" v="22" actId="207"/>
          <ac:graphicFrameMkLst>
            <pc:docMk/>
            <pc:sldMk cId="3635970250" sldId="260"/>
            <ac:graphicFrameMk id="5" creationId="{EBA226C0-6C69-E9EB-94EB-286301F06CFC}"/>
          </ac:graphicFrameMkLst>
        </pc:graphicFrameChg>
      </pc:sldChg>
      <pc:sldChg chg="addSp delSp modSp mod ord setBg">
        <pc:chgData name="Galustian, Yulia" userId="9478add7-9c3b-4423-ab97-58112c9fc143" providerId="ADAL" clId="{BE2DCA38-49C6-464F-AEE5-02BCE8868E68}" dt="2022-07-05T09:06:38.480" v="1555"/>
        <pc:sldMkLst>
          <pc:docMk/>
          <pc:sldMk cId="3435304821" sldId="261"/>
        </pc:sldMkLst>
        <pc:spChg chg="mod">
          <ac:chgData name="Galustian, Yulia" userId="9478add7-9c3b-4423-ab97-58112c9fc143" providerId="ADAL" clId="{BE2DCA38-49C6-464F-AEE5-02BCE8868E68}" dt="2022-07-02T15:01:09.085" v="31" actId="207"/>
          <ac:spMkLst>
            <pc:docMk/>
            <pc:sldMk cId="3435304821" sldId="261"/>
            <ac:spMk id="2" creationId="{1463006F-2415-A761-1F88-8F92848F0C99}"/>
          </ac:spMkLst>
        </pc:spChg>
        <pc:spChg chg="add del">
          <ac:chgData name="Galustian, Yulia" userId="9478add7-9c3b-4423-ab97-58112c9fc143" providerId="ADAL" clId="{BE2DCA38-49C6-464F-AEE5-02BCE8868E68}" dt="2022-07-02T15:00:59.394" v="30" actId="26606"/>
          <ac:spMkLst>
            <pc:docMk/>
            <pc:sldMk cId="3435304821" sldId="261"/>
            <ac:spMk id="19" creationId="{FF9B822F-893E-44C8-963C-64F50ACECBB2}"/>
          </ac:spMkLst>
        </pc:spChg>
        <pc:spChg chg="add del">
          <ac:chgData name="Galustian, Yulia" userId="9478add7-9c3b-4423-ab97-58112c9fc143" providerId="ADAL" clId="{BE2DCA38-49C6-464F-AEE5-02BCE8868E68}" dt="2022-07-02T15:00:59.394" v="30" actId="26606"/>
          <ac:spMkLst>
            <pc:docMk/>
            <pc:sldMk cId="3435304821" sldId="261"/>
            <ac:spMk id="21" creationId="{EBF87945-A001-489F-9D9B-7D9435F0B9CA}"/>
          </ac:spMkLst>
        </pc:spChg>
        <pc:spChg chg="add del">
          <ac:chgData name="Galustian, Yulia" userId="9478add7-9c3b-4423-ab97-58112c9fc143" providerId="ADAL" clId="{BE2DCA38-49C6-464F-AEE5-02BCE8868E68}" dt="2022-07-02T15:00:59.394" v="30" actId="26606"/>
          <ac:spMkLst>
            <pc:docMk/>
            <pc:sldMk cId="3435304821" sldId="261"/>
            <ac:spMk id="26" creationId="{DD38EE57-B708-47C9-A4A4-E25F09FAB029}"/>
          </ac:spMkLst>
        </pc:spChg>
        <pc:grpChg chg="add del">
          <ac:chgData name="Galustian, Yulia" userId="9478add7-9c3b-4423-ab97-58112c9fc143" providerId="ADAL" clId="{BE2DCA38-49C6-464F-AEE5-02BCE8868E68}" dt="2022-07-02T15:00:59.394" v="30" actId="26606"/>
          <ac:grpSpMkLst>
            <pc:docMk/>
            <pc:sldMk cId="3435304821" sldId="261"/>
            <ac:grpSpMk id="28" creationId="{57A28182-58A5-4DBB-8F64-BD944BCA8154}"/>
          </ac:grpSpMkLst>
        </pc:grpChg>
        <pc:graphicFrameChg chg="mod modGraphic">
          <ac:chgData name="Galustian, Yulia" userId="9478add7-9c3b-4423-ab97-58112c9fc143" providerId="ADAL" clId="{BE2DCA38-49C6-464F-AEE5-02BCE8868E68}" dt="2022-07-02T15:02:07.055" v="39" actId="207"/>
          <ac:graphicFrameMkLst>
            <pc:docMk/>
            <pc:sldMk cId="3435304821" sldId="261"/>
            <ac:graphicFrameMk id="4" creationId="{D9E9C8E7-6589-D967-4AD5-5C0DA44DB7FB}"/>
          </ac:graphicFrameMkLst>
        </pc:graphicFrameChg>
        <pc:picChg chg="mod">
          <ac:chgData name="Galustian, Yulia" userId="9478add7-9c3b-4423-ab97-58112c9fc143" providerId="ADAL" clId="{BE2DCA38-49C6-464F-AEE5-02BCE8868E68}" dt="2022-07-02T15:00:59.394" v="30" actId="26606"/>
          <ac:picMkLst>
            <pc:docMk/>
            <pc:sldMk cId="3435304821" sldId="261"/>
            <ac:picMk id="7" creationId="{8970653E-4847-3DC2-05DE-44EBCBEA90F8}"/>
          </ac:picMkLst>
        </pc:picChg>
      </pc:sldChg>
      <pc:sldChg chg="addSp delSp modSp mod setBg">
        <pc:chgData name="Galustian, Yulia" userId="9478add7-9c3b-4423-ab97-58112c9fc143" providerId="ADAL" clId="{BE2DCA38-49C6-464F-AEE5-02BCE8868E68}" dt="2022-07-05T09:08:00.673" v="1559" actId="20577"/>
        <pc:sldMkLst>
          <pc:docMk/>
          <pc:sldMk cId="1541220930" sldId="262"/>
        </pc:sldMkLst>
        <pc:spChg chg="mod">
          <ac:chgData name="Galustian, Yulia" userId="9478add7-9c3b-4423-ab97-58112c9fc143" providerId="ADAL" clId="{BE2DCA38-49C6-464F-AEE5-02BCE8868E68}" dt="2022-07-02T15:02:45.735" v="41" actId="26606"/>
          <ac:spMkLst>
            <pc:docMk/>
            <pc:sldMk cId="1541220930" sldId="262"/>
            <ac:spMk id="2" creationId="{7AB86AAF-43A7-3A93-9E26-FA17D1BC8EF3}"/>
          </ac:spMkLst>
        </pc:spChg>
        <pc:spChg chg="del">
          <ac:chgData name="Galustian, Yulia" userId="9478add7-9c3b-4423-ab97-58112c9fc143" providerId="ADAL" clId="{BE2DCA38-49C6-464F-AEE5-02BCE8868E68}" dt="2022-07-02T15:02:45.735" v="41" actId="26606"/>
          <ac:spMkLst>
            <pc:docMk/>
            <pc:sldMk cId="1541220930" sldId="262"/>
            <ac:spMk id="3" creationId="{54EADF6F-B949-8027-581F-23CB0280672F}"/>
          </ac:spMkLst>
        </pc:spChg>
        <pc:spChg chg="add">
          <ac:chgData name="Galustian, Yulia" userId="9478add7-9c3b-4423-ab97-58112c9fc143" providerId="ADAL" clId="{BE2DCA38-49C6-464F-AEE5-02BCE8868E68}" dt="2022-07-02T15:02:45.735" v="41" actId="26606"/>
          <ac:spMkLst>
            <pc:docMk/>
            <pc:sldMk cId="1541220930" sldId="262"/>
            <ac:spMk id="9" creationId="{1BE4F293-0A40-4AA3-8747-1C7D9F3EEABB}"/>
          </ac:spMkLst>
        </pc:spChg>
        <pc:grpChg chg="add">
          <ac:chgData name="Galustian, Yulia" userId="9478add7-9c3b-4423-ab97-58112c9fc143" providerId="ADAL" clId="{BE2DCA38-49C6-464F-AEE5-02BCE8868E68}" dt="2022-07-02T15:02:45.735" v="41" actId="26606"/>
          <ac:grpSpMkLst>
            <pc:docMk/>
            <pc:sldMk cId="1541220930" sldId="262"/>
            <ac:grpSpMk id="11" creationId="{5D1CC8B8-2CD1-45F6-9CED-CA310400222D}"/>
          </ac:grpSpMkLst>
        </pc:grpChg>
        <pc:graphicFrameChg chg="add mod">
          <ac:chgData name="Galustian, Yulia" userId="9478add7-9c3b-4423-ab97-58112c9fc143" providerId="ADAL" clId="{BE2DCA38-49C6-464F-AEE5-02BCE8868E68}" dt="2022-07-05T09:08:00.673" v="1559" actId="20577"/>
          <ac:graphicFrameMkLst>
            <pc:docMk/>
            <pc:sldMk cId="1541220930" sldId="262"/>
            <ac:graphicFrameMk id="5" creationId="{2AB14483-F1C8-A255-9F44-A669DB1B09C0}"/>
          </ac:graphicFrameMkLst>
        </pc:graphicFrameChg>
      </pc:sldChg>
      <pc:sldChg chg="addSp delSp modSp mod ord setBg">
        <pc:chgData name="Galustian, Yulia" userId="9478add7-9c3b-4423-ab97-58112c9fc143" providerId="ADAL" clId="{BE2DCA38-49C6-464F-AEE5-02BCE8868E68}" dt="2022-07-05T09:29:14.155" v="1703" actId="14100"/>
        <pc:sldMkLst>
          <pc:docMk/>
          <pc:sldMk cId="1101373070" sldId="263"/>
        </pc:sldMkLst>
        <pc:spChg chg="mod">
          <ac:chgData name="Galustian, Yulia" userId="9478add7-9c3b-4423-ab97-58112c9fc143" providerId="ADAL" clId="{BE2DCA38-49C6-464F-AEE5-02BCE8868E68}" dt="2022-07-05T09:08:49.162" v="1565" actId="255"/>
          <ac:spMkLst>
            <pc:docMk/>
            <pc:sldMk cId="1101373070" sldId="263"/>
            <ac:spMk id="2" creationId="{7AB86AAF-43A7-3A93-9E26-FA17D1BC8EF3}"/>
          </ac:spMkLst>
        </pc:spChg>
        <pc:spChg chg="del mod">
          <ac:chgData name="Galustian, Yulia" userId="9478add7-9c3b-4423-ab97-58112c9fc143" providerId="ADAL" clId="{BE2DCA38-49C6-464F-AEE5-02BCE8868E68}" dt="2022-07-05T09:08:29.013" v="1560" actId="26606"/>
          <ac:spMkLst>
            <pc:docMk/>
            <pc:sldMk cId="1101373070" sldId="263"/>
            <ac:spMk id="3" creationId="{54EADF6F-B949-8027-581F-23CB0280672F}"/>
          </ac:spMkLst>
        </pc:spChg>
        <pc:spChg chg="add del">
          <ac:chgData name="Galustian, Yulia" userId="9478add7-9c3b-4423-ab97-58112c9fc143" providerId="ADAL" clId="{BE2DCA38-49C6-464F-AEE5-02BCE8868E68}" dt="2022-07-05T09:08:29.013" v="1560" actId="26606"/>
          <ac:spMkLst>
            <pc:docMk/>
            <pc:sldMk cId="1101373070" sldId="263"/>
            <ac:spMk id="8" creationId="{827B839B-9ADE-406B-8590-F1CAEDED45A1}"/>
          </ac:spMkLst>
        </pc:spChg>
        <pc:spChg chg="add del">
          <ac:chgData name="Galustian, Yulia" userId="9478add7-9c3b-4423-ab97-58112c9fc143" providerId="ADAL" clId="{BE2DCA38-49C6-464F-AEE5-02BCE8868E68}" dt="2022-07-05T09:08:29.013" v="1560" actId="26606"/>
          <ac:spMkLst>
            <pc:docMk/>
            <pc:sldMk cId="1101373070" sldId="263"/>
            <ac:spMk id="10" creationId="{CFE45BF0-46DB-408C-B5F7-7B11716805D4}"/>
          </ac:spMkLst>
        </pc:spChg>
        <pc:spChg chg="add del">
          <ac:chgData name="Galustian, Yulia" userId="9478add7-9c3b-4423-ab97-58112c9fc143" providerId="ADAL" clId="{BE2DCA38-49C6-464F-AEE5-02BCE8868E68}" dt="2022-07-05T09:08:29.013" v="1560" actId="26606"/>
          <ac:spMkLst>
            <pc:docMk/>
            <pc:sldMk cId="1101373070" sldId="263"/>
            <ac:spMk id="12" creationId="{2AEBC8F2-97B1-41B4-93F1-2D289E197FBA}"/>
          </ac:spMkLst>
        </pc:spChg>
        <pc:spChg chg="add del">
          <ac:chgData name="Galustian, Yulia" userId="9478add7-9c3b-4423-ab97-58112c9fc143" providerId="ADAL" clId="{BE2DCA38-49C6-464F-AEE5-02BCE8868E68}" dt="2022-07-05T09:08:29.013" v="1560" actId="26606"/>
          <ac:spMkLst>
            <pc:docMk/>
            <pc:sldMk cId="1101373070" sldId="263"/>
            <ac:spMk id="14" creationId="{472E3A19-F5D5-48FC-BB9C-48C2F68F598B}"/>
          </ac:spMkLst>
        </pc:spChg>
        <pc:spChg chg="add del">
          <ac:chgData name="Galustian, Yulia" userId="9478add7-9c3b-4423-ab97-58112c9fc143" providerId="ADAL" clId="{BE2DCA38-49C6-464F-AEE5-02BCE8868E68}" dt="2022-07-05T09:08:29.013" v="1560" actId="26606"/>
          <ac:spMkLst>
            <pc:docMk/>
            <pc:sldMk cId="1101373070" sldId="263"/>
            <ac:spMk id="16" creationId="{7A62E32F-BB65-43A8-8EB5-92346890E549}"/>
          </ac:spMkLst>
        </pc:spChg>
        <pc:spChg chg="add del">
          <ac:chgData name="Galustian, Yulia" userId="9478add7-9c3b-4423-ab97-58112c9fc143" providerId="ADAL" clId="{BE2DCA38-49C6-464F-AEE5-02BCE8868E68}" dt="2022-07-05T09:08:29.013" v="1560" actId="26606"/>
          <ac:spMkLst>
            <pc:docMk/>
            <pc:sldMk cId="1101373070" sldId="263"/>
            <ac:spMk id="18" creationId="{14E91B64-9FCC-451E-AFB4-A827D6329367}"/>
          </ac:spMkLst>
        </pc:spChg>
        <pc:spChg chg="add mod">
          <ac:chgData name="Galustian, Yulia" userId="9478add7-9c3b-4423-ab97-58112c9fc143" providerId="ADAL" clId="{BE2DCA38-49C6-464F-AEE5-02BCE8868E68}" dt="2022-07-05T09:29:14.155" v="1703" actId="14100"/>
          <ac:spMkLst>
            <pc:docMk/>
            <pc:sldMk cId="1101373070" sldId="263"/>
            <ac:spMk id="22" creationId="{A4A7CA59-01E9-02A0-7014-5E136AB37DA3}"/>
          </ac:spMkLst>
        </pc:spChg>
        <pc:spChg chg="add">
          <ac:chgData name="Galustian, Yulia" userId="9478add7-9c3b-4423-ab97-58112c9fc143" providerId="ADAL" clId="{BE2DCA38-49C6-464F-AEE5-02BCE8868E68}" dt="2022-07-05T09:08:29.013" v="1560" actId="26606"/>
          <ac:spMkLst>
            <pc:docMk/>
            <pc:sldMk cId="1101373070" sldId="263"/>
            <ac:spMk id="25" creationId="{2B566528-1B12-4246-9431-5C2D7D081168}"/>
          </ac:spMkLst>
        </pc:spChg>
        <pc:spChg chg="add">
          <ac:chgData name="Galustian, Yulia" userId="9478add7-9c3b-4423-ab97-58112c9fc143" providerId="ADAL" clId="{BE2DCA38-49C6-464F-AEE5-02BCE8868E68}" dt="2022-07-05T09:08:29.013" v="1560" actId="26606"/>
          <ac:spMkLst>
            <pc:docMk/>
            <pc:sldMk cId="1101373070" sldId="263"/>
            <ac:spMk id="27" creationId="{D3F51FEB-38FB-4F6C-9F7B-2F2AFAB65463}"/>
          </ac:spMkLst>
        </pc:spChg>
        <pc:spChg chg="add">
          <ac:chgData name="Galustian, Yulia" userId="9478add7-9c3b-4423-ab97-58112c9fc143" providerId="ADAL" clId="{BE2DCA38-49C6-464F-AEE5-02BCE8868E68}" dt="2022-07-05T09:08:29.013" v="1560" actId="26606"/>
          <ac:spMkLst>
            <pc:docMk/>
            <pc:sldMk cId="1101373070" sldId="263"/>
            <ac:spMk id="29" creationId="{1E547BA6-BAE0-43BB-A7CA-60F69CE252F0}"/>
          </ac:spMkLst>
        </pc:spChg>
        <pc:grpChg chg="add">
          <ac:chgData name="Galustian, Yulia" userId="9478add7-9c3b-4423-ab97-58112c9fc143" providerId="ADAL" clId="{BE2DCA38-49C6-464F-AEE5-02BCE8868E68}" dt="2022-07-05T09:08:29.013" v="1560" actId="26606"/>
          <ac:grpSpMkLst>
            <pc:docMk/>
            <pc:sldMk cId="1101373070" sldId="263"/>
            <ac:grpSpMk id="31" creationId="{07EAA094-9CF6-4695-958A-33D9BCAA9474}"/>
          </ac:grpSpMkLst>
        </pc:grpChg>
        <pc:graphicFrameChg chg="add mod modGraphic">
          <ac:chgData name="Galustian, Yulia" userId="9478add7-9c3b-4423-ab97-58112c9fc143" providerId="ADAL" clId="{BE2DCA38-49C6-464F-AEE5-02BCE8868E68}" dt="2022-07-05T09:09:53.841" v="1569" actId="113"/>
          <ac:graphicFrameMkLst>
            <pc:docMk/>
            <pc:sldMk cId="1101373070" sldId="263"/>
            <ac:graphicFrameMk id="20" creationId="{B1AD5799-3402-69DD-0C7C-B17D8923E5B7}"/>
          </ac:graphicFrameMkLst>
        </pc:graphicFrameChg>
        <pc:picChg chg="add mod">
          <ac:chgData name="Galustian, Yulia" userId="9478add7-9c3b-4423-ab97-58112c9fc143" providerId="ADAL" clId="{BE2DCA38-49C6-464F-AEE5-02BCE8868E68}" dt="2022-07-05T09:28:49.627" v="1698" actId="14100"/>
          <ac:picMkLst>
            <pc:docMk/>
            <pc:sldMk cId="1101373070" sldId="263"/>
            <ac:picMk id="19" creationId="{49A54504-90AB-A3D4-CFEF-9345132A0E85}"/>
          </ac:picMkLst>
        </pc:picChg>
        <pc:picChg chg="add mod">
          <ac:chgData name="Galustian, Yulia" userId="9478add7-9c3b-4423-ab97-58112c9fc143" providerId="ADAL" clId="{BE2DCA38-49C6-464F-AEE5-02BCE8868E68}" dt="2022-07-05T09:08:41.784" v="1562" actId="27614"/>
          <ac:picMkLst>
            <pc:docMk/>
            <pc:sldMk cId="1101373070" sldId="263"/>
            <ac:picMk id="21" creationId="{E2683DED-6A1B-A762-C73E-56DB9841558F}"/>
          </ac:picMkLst>
        </pc:picChg>
      </pc:sldChg>
      <pc:sldChg chg="addSp modSp del mod setBg">
        <pc:chgData name="Galustian, Yulia" userId="9478add7-9c3b-4423-ab97-58112c9fc143" providerId="ADAL" clId="{BE2DCA38-49C6-464F-AEE5-02BCE8868E68}" dt="2022-07-02T15:09:32.224" v="66" actId="2696"/>
        <pc:sldMkLst>
          <pc:docMk/>
          <pc:sldMk cId="2813418330" sldId="264"/>
        </pc:sldMkLst>
        <pc:spChg chg="mod">
          <ac:chgData name="Galustian, Yulia" userId="9478add7-9c3b-4423-ab97-58112c9fc143" providerId="ADAL" clId="{BE2DCA38-49C6-464F-AEE5-02BCE8868E68}" dt="2022-07-02T15:09:16.467" v="65" actId="26606"/>
          <ac:spMkLst>
            <pc:docMk/>
            <pc:sldMk cId="2813418330" sldId="264"/>
            <ac:spMk id="3" creationId="{1E7743BB-2323-7AB3-2E83-AD661B04EFC8}"/>
          </ac:spMkLst>
        </pc:spChg>
        <pc:spChg chg="add">
          <ac:chgData name="Galustian, Yulia" userId="9478add7-9c3b-4423-ab97-58112c9fc143" providerId="ADAL" clId="{BE2DCA38-49C6-464F-AEE5-02BCE8868E68}" dt="2022-07-02T15:09:16.467" v="65" actId="26606"/>
          <ac:spMkLst>
            <pc:docMk/>
            <pc:sldMk cId="2813418330" sldId="264"/>
            <ac:spMk id="8" creationId="{827B839B-9ADE-406B-8590-F1CAEDED45A1}"/>
          </ac:spMkLst>
        </pc:spChg>
        <pc:spChg chg="add">
          <ac:chgData name="Galustian, Yulia" userId="9478add7-9c3b-4423-ab97-58112c9fc143" providerId="ADAL" clId="{BE2DCA38-49C6-464F-AEE5-02BCE8868E68}" dt="2022-07-02T15:09:16.467" v="65" actId="26606"/>
          <ac:spMkLst>
            <pc:docMk/>
            <pc:sldMk cId="2813418330" sldId="264"/>
            <ac:spMk id="10" creationId="{CFE45BF0-46DB-408C-B5F7-7B11716805D4}"/>
          </ac:spMkLst>
        </pc:spChg>
        <pc:spChg chg="add">
          <ac:chgData name="Galustian, Yulia" userId="9478add7-9c3b-4423-ab97-58112c9fc143" providerId="ADAL" clId="{BE2DCA38-49C6-464F-AEE5-02BCE8868E68}" dt="2022-07-02T15:09:16.467" v="65" actId="26606"/>
          <ac:spMkLst>
            <pc:docMk/>
            <pc:sldMk cId="2813418330" sldId="264"/>
            <ac:spMk id="12" creationId="{2AEBC8F2-97B1-41B4-93F1-2D289E197FBA}"/>
          </ac:spMkLst>
        </pc:spChg>
        <pc:spChg chg="add">
          <ac:chgData name="Galustian, Yulia" userId="9478add7-9c3b-4423-ab97-58112c9fc143" providerId="ADAL" clId="{BE2DCA38-49C6-464F-AEE5-02BCE8868E68}" dt="2022-07-02T15:09:16.467" v="65" actId="26606"/>
          <ac:spMkLst>
            <pc:docMk/>
            <pc:sldMk cId="2813418330" sldId="264"/>
            <ac:spMk id="14" creationId="{472E3A19-F5D5-48FC-BB9C-48C2F68F598B}"/>
          </ac:spMkLst>
        </pc:spChg>
        <pc:spChg chg="add">
          <ac:chgData name="Galustian, Yulia" userId="9478add7-9c3b-4423-ab97-58112c9fc143" providerId="ADAL" clId="{BE2DCA38-49C6-464F-AEE5-02BCE8868E68}" dt="2022-07-02T15:09:16.467" v="65" actId="26606"/>
          <ac:spMkLst>
            <pc:docMk/>
            <pc:sldMk cId="2813418330" sldId="264"/>
            <ac:spMk id="16" creationId="{7A62E32F-BB65-43A8-8EB5-92346890E549}"/>
          </ac:spMkLst>
        </pc:spChg>
        <pc:spChg chg="add">
          <ac:chgData name="Galustian, Yulia" userId="9478add7-9c3b-4423-ab97-58112c9fc143" providerId="ADAL" clId="{BE2DCA38-49C6-464F-AEE5-02BCE8868E68}" dt="2022-07-02T15:09:16.467" v="65" actId="26606"/>
          <ac:spMkLst>
            <pc:docMk/>
            <pc:sldMk cId="2813418330" sldId="264"/>
            <ac:spMk id="18" creationId="{14E91B64-9FCC-451E-AFB4-A827D6329367}"/>
          </ac:spMkLst>
        </pc:spChg>
      </pc:sldChg>
      <pc:sldChg chg="addSp delSp modSp mod setBg">
        <pc:chgData name="Galustian, Yulia" userId="9478add7-9c3b-4423-ab97-58112c9fc143" providerId="ADAL" clId="{BE2DCA38-49C6-464F-AEE5-02BCE8868E68}" dt="2022-07-05T09:19:21.412" v="1639" actId="255"/>
        <pc:sldMkLst>
          <pc:docMk/>
          <pc:sldMk cId="572731241" sldId="265"/>
        </pc:sldMkLst>
        <pc:spChg chg="mod">
          <ac:chgData name="Galustian, Yulia" userId="9478add7-9c3b-4423-ab97-58112c9fc143" providerId="ADAL" clId="{BE2DCA38-49C6-464F-AEE5-02BCE8868E68}" dt="2022-07-02T15:09:51.096" v="72" actId="26606"/>
          <ac:spMkLst>
            <pc:docMk/>
            <pc:sldMk cId="572731241" sldId="265"/>
            <ac:spMk id="2" creationId="{9E5D501A-0056-F7E7-3D5C-45421648E5F4}"/>
          </ac:spMkLst>
        </pc:spChg>
        <pc:spChg chg="del mod">
          <ac:chgData name="Galustian, Yulia" userId="9478add7-9c3b-4423-ab97-58112c9fc143" providerId="ADAL" clId="{BE2DCA38-49C6-464F-AEE5-02BCE8868E68}" dt="2022-07-02T15:09:51.096" v="72" actId="26606"/>
          <ac:spMkLst>
            <pc:docMk/>
            <pc:sldMk cId="572731241" sldId="265"/>
            <ac:spMk id="3" creationId="{EDD1B10C-FD70-03F0-89B0-5BDB3E08E9F1}"/>
          </ac:spMkLst>
        </pc:spChg>
        <pc:spChg chg="add del">
          <ac:chgData name="Galustian, Yulia" userId="9478add7-9c3b-4423-ab97-58112c9fc143" providerId="ADAL" clId="{BE2DCA38-49C6-464F-AEE5-02BCE8868E68}" dt="2022-07-02T15:09:39.251" v="68" actId="26606"/>
          <ac:spMkLst>
            <pc:docMk/>
            <pc:sldMk cId="572731241" sldId="265"/>
            <ac:spMk id="8" creationId="{76EFD3D9-44F0-4267-BCC1-1613E79D8274}"/>
          </ac:spMkLst>
        </pc:spChg>
        <pc:spChg chg="add del">
          <ac:chgData name="Galustian, Yulia" userId="9478add7-9c3b-4423-ab97-58112c9fc143" providerId="ADAL" clId="{BE2DCA38-49C6-464F-AEE5-02BCE8868E68}" dt="2022-07-02T15:09:39.251" v="68" actId="26606"/>
          <ac:spMkLst>
            <pc:docMk/>
            <pc:sldMk cId="572731241" sldId="265"/>
            <ac:spMk id="10" creationId="{A779A851-95D6-41AF-937A-B0E4B7F6FA8D}"/>
          </ac:spMkLst>
        </pc:spChg>
        <pc:spChg chg="add del">
          <ac:chgData name="Galustian, Yulia" userId="9478add7-9c3b-4423-ab97-58112c9fc143" providerId="ADAL" clId="{BE2DCA38-49C6-464F-AEE5-02BCE8868E68}" dt="2022-07-02T15:09:39.251" v="68" actId="26606"/>
          <ac:spMkLst>
            <pc:docMk/>
            <pc:sldMk cId="572731241" sldId="265"/>
            <ac:spMk id="12" creationId="{953FB2E7-B6CB-429C-81EB-D9516D6D5C8D}"/>
          </ac:spMkLst>
        </pc:spChg>
        <pc:spChg chg="add del">
          <ac:chgData name="Galustian, Yulia" userId="9478add7-9c3b-4423-ab97-58112c9fc143" providerId="ADAL" clId="{BE2DCA38-49C6-464F-AEE5-02BCE8868E68}" dt="2022-07-02T15:09:39.251" v="68" actId="26606"/>
          <ac:spMkLst>
            <pc:docMk/>
            <pc:sldMk cId="572731241" sldId="265"/>
            <ac:spMk id="14" creationId="{2EC40DB1-B719-4A13-9A4D-0966B4B27866}"/>
          </ac:spMkLst>
        </pc:spChg>
        <pc:spChg chg="add del">
          <ac:chgData name="Galustian, Yulia" userId="9478add7-9c3b-4423-ab97-58112c9fc143" providerId="ADAL" clId="{BE2DCA38-49C6-464F-AEE5-02BCE8868E68}" dt="2022-07-02T15:09:39.251" v="68" actId="26606"/>
          <ac:spMkLst>
            <pc:docMk/>
            <pc:sldMk cId="572731241" sldId="265"/>
            <ac:spMk id="16" creationId="{82211336-CFF3-412D-868A-6679C1004C45}"/>
          </ac:spMkLst>
        </pc:spChg>
        <pc:spChg chg="add del">
          <ac:chgData name="Galustian, Yulia" userId="9478add7-9c3b-4423-ab97-58112c9fc143" providerId="ADAL" clId="{BE2DCA38-49C6-464F-AEE5-02BCE8868E68}" dt="2022-07-02T15:09:51.096" v="72" actId="26606"/>
          <ac:spMkLst>
            <pc:docMk/>
            <pc:sldMk cId="572731241" sldId="265"/>
            <ac:spMk id="18" creationId="{6A1473A6-3F22-483E-8A30-80B9D2B14592}"/>
          </ac:spMkLst>
        </pc:spChg>
        <pc:spChg chg="add">
          <ac:chgData name="Galustian, Yulia" userId="9478add7-9c3b-4423-ab97-58112c9fc143" providerId="ADAL" clId="{BE2DCA38-49C6-464F-AEE5-02BCE8868E68}" dt="2022-07-02T15:09:51.096" v="72" actId="26606"/>
          <ac:spMkLst>
            <pc:docMk/>
            <pc:sldMk cId="572731241" sldId="265"/>
            <ac:spMk id="26" creationId="{3E57A3F2-3497-430E-BCD2-151E9B57488E}"/>
          </ac:spMkLst>
        </pc:spChg>
        <pc:spChg chg="add">
          <ac:chgData name="Galustian, Yulia" userId="9478add7-9c3b-4423-ab97-58112c9fc143" providerId="ADAL" clId="{BE2DCA38-49C6-464F-AEE5-02BCE8868E68}" dt="2022-07-02T15:09:51.096" v="72" actId="26606"/>
          <ac:spMkLst>
            <pc:docMk/>
            <pc:sldMk cId="572731241" sldId="265"/>
            <ac:spMk id="28" creationId="{88B1F424-0E60-4F04-AFC7-00E1F21101FC}"/>
          </ac:spMkLst>
        </pc:spChg>
        <pc:spChg chg="add">
          <ac:chgData name="Galustian, Yulia" userId="9478add7-9c3b-4423-ab97-58112c9fc143" providerId="ADAL" clId="{BE2DCA38-49C6-464F-AEE5-02BCE8868E68}" dt="2022-07-02T15:09:51.096" v="72" actId="26606"/>
          <ac:spMkLst>
            <pc:docMk/>
            <pc:sldMk cId="572731241" sldId="265"/>
            <ac:spMk id="30" creationId="{6B509DD1-7F4E-4C4D-9B18-626473A5F76F}"/>
          </ac:spMkLst>
        </pc:spChg>
        <pc:spChg chg="add">
          <ac:chgData name="Galustian, Yulia" userId="9478add7-9c3b-4423-ab97-58112c9fc143" providerId="ADAL" clId="{BE2DCA38-49C6-464F-AEE5-02BCE8868E68}" dt="2022-07-02T15:09:51.096" v="72" actId="26606"/>
          <ac:spMkLst>
            <pc:docMk/>
            <pc:sldMk cId="572731241" sldId="265"/>
            <ac:spMk id="32" creationId="{BB89D3BB-9A77-48E3-8C98-9A0A1DD4F7A6}"/>
          </ac:spMkLst>
        </pc:spChg>
        <pc:grpChg chg="add del">
          <ac:chgData name="Galustian, Yulia" userId="9478add7-9c3b-4423-ab97-58112c9fc143" providerId="ADAL" clId="{BE2DCA38-49C6-464F-AEE5-02BCE8868E68}" dt="2022-07-02T15:09:51.096" v="72" actId="26606"/>
          <ac:grpSpMkLst>
            <pc:docMk/>
            <pc:sldMk cId="572731241" sldId="265"/>
            <ac:grpSpMk id="19" creationId="{AA1375E3-3E53-4D75-BAB7-E5929BFCB25F}"/>
          </ac:grpSpMkLst>
        </pc:grpChg>
        <pc:graphicFrameChg chg="add mod">
          <ac:chgData name="Galustian, Yulia" userId="9478add7-9c3b-4423-ab97-58112c9fc143" providerId="ADAL" clId="{BE2DCA38-49C6-464F-AEE5-02BCE8868E68}" dt="2022-07-05T09:19:21.412" v="1639" actId="255"/>
          <ac:graphicFrameMkLst>
            <pc:docMk/>
            <pc:sldMk cId="572731241" sldId="265"/>
            <ac:graphicFrameMk id="22" creationId="{6E9C16A0-CE0A-BFED-7F9C-C8838F880A10}"/>
          </ac:graphicFrameMkLst>
        </pc:graphicFrameChg>
      </pc:sldChg>
      <pc:sldChg chg="addSp delSp modSp mod ord setBg">
        <pc:chgData name="Galustian, Yulia" userId="9478add7-9c3b-4423-ab97-58112c9fc143" providerId="ADAL" clId="{BE2DCA38-49C6-464F-AEE5-02BCE8868E68}" dt="2022-07-05T09:19:54.761" v="1645" actId="20577"/>
        <pc:sldMkLst>
          <pc:docMk/>
          <pc:sldMk cId="309877850" sldId="266"/>
        </pc:sldMkLst>
        <pc:spChg chg="mod">
          <ac:chgData name="Galustian, Yulia" userId="9478add7-9c3b-4423-ab97-58112c9fc143" providerId="ADAL" clId="{BE2DCA38-49C6-464F-AEE5-02BCE8868E68}" dt="2022-07-02T15:10:51.590" v="81" actId="26606"/>
          <ac:spMkLst>
            <pc:docMk/>
            <pc:sldMk cId="309877850" sldId="266"/>
            <ac:spMk id="2" creationId="{9E5D501A-0056-F7E7-3D5C-45421648E5F4}"/>
          </ac:spMkLst>
        </pc:spChg>
        <pc:spChg chg="add del">
          <ac:chgData name="Galustian, Yulia" userId="9478add7-9c3b-4423-ab97-58112c9fc143" providerId="ADAL" clId="{BE2DCA38-49C6-464F-AEE5-02BCE8868E68}" dt="2022-07-02T15:10:51.590" v="81" actId="26606"/>
          <ac:spMkLst>
            <pc:docMk/>
            <pc:sldMk cId="309877850" sldId="266"/>
            <ac:spMk id="3" creationId="{EDD1B10C-FD70-03F0-89B0-5BDB3E08E9F1}"/>
          </ac:spMkLst>
        </pc:spChg>
        <pc:spChg chg="add">
          <ac:chgData name="Galustian, Yulia" userId="9478add7-9c3b-4423-ab97-58112c9fc143" providerId="ADAL" clId="{BE2DCA38-49C6-464F-AEE5-02BCE8868E68}" dt="2022-07-02T15:10:51.590" v="81" actId="26606"/>
          <ac:spMkLst>
            <pc:docMk/>
            <pc:sldMk cId="309877850" sldId="266"/>
            <ac:spMk id="8" creationId="{6A1473A6-3F22-483E-8A30-80B9D2B14592}"/>
          </ac:spMkLst>
        </pc:spChg>
        <pc:spChg chg="add del">
          <ac:chgData name="Galustian, Yulia" userId="9478add7-9c3b-4423-ab97-58112c9fc143" providerId="ADAL" clId="{BE2DCA38-49C6-464F-AEE5-02BCE8868E68}" dt="2022-07-02T15:10:51.571" v="80" actId="26606"/>
          <ac:spMkLst>
            <pc:docMk/>
            <pc:sldMk cId="309877850" sldId="266"/>
            <ac:spMk id="9" creationId="{3E57A3F2-3497-430E-BCD2-151E9B57488E}"/>
          </ac:spMkLst>
        </pc:spChg>
        <pc:spChg chg="add del">
          <ac:chgData name="Galustian, Yulia" userId="9478add7-9c3b-4423-ab97-58112c9fc143" providerId="ADAL" clId="{BE2DCA38-49C6-464F-AEE5-02BCE8868E68}" dt="2022-07-02T15:10:51.571" v="80" actId="26606"/>
          <ac:spMkLst>
            <pc:docMk/>
            <pc:sldMk cId="309877850" sldId="266"/>
            <ac:spMk id="11" creationId="{88B1F424-0E60-4F04-AFC7-00E1F21101FC}"/>
          </ac:spMkLst>
        </pc:spChg>
        <pc:spChg chg="add del">
          <ac:chgData name="Galustian, Yulia" userId="9478add7-9c3b-4423-ab97-58112c9fc143" providerId="ADAL" clId="{BE2DCA38-49C6-464F-AEE5-02BCE8868E68}" dt="2022-07-02T15:10:51.571" v="80" actId="26606"/>
          <ac:spMkLst>
            <pc:docMk/>
            <pc:sldMk cId="309877850" sldId="266"/>
            <ac:spMk id="13" creationId="{6B509DD1-7F4E-4C4D-9B18-626473A5F76F}"/>
          </ac:spMkLst>
        </pc:spChg>
        <pc:spChg chg="add del">
          <ac:chgData name="Galustian, Yulia" userId="9478add7-9c3b-4423-ab97-58112c9fc143" providerId="ADAL" clId="{BE2DCA38-49C6-464F-AEE5-02BCE8868E68}" dt="2022-07-02T15:10:51.571" v="80" actId="26606"/>
          <ac:spMkLst>
            <pc:docMk/>
            <pc:sldMk cId="309877850" sldId="266"/>
            <ac:spMk id="15" creationId="{BB89D3BB-9A77-48E3-8C98-9A0A1DD4F7A6}"/>
          </ac:spMkLst>
        </pc:spChg>
        <pc:spChg chg="add mod">
          <ac:chgData name="Galustian, Yulia" userId="9478add7-9c3b-4423-ab97-58112c9fc143" providerId="ADAL" clId="{BE2DCA38-49C6-464F-AEE5-02BCE8868E68}" dt="2022-07-05T09:19:54.761" v="1645" actId="20577"/>
          <ac:spMkLst>
            <pc:docMk/>
            <pc:sldMk cId="309877850" sldId="266"/>
            <ac:spMk id="19" creationId="{EDD1B10C-FD70-03F0-89B0-5BDB3E08E9F1}"/>
          </ac:spMkLst>
        </pc:spChg>
        <pc:grpChg chg="add">
          <ac:chgData name="Galustian, Yulia" userId="9478add7-9c3b-4423-ab97-58112c9fc143" providerId="ADAL" clId="{BE2DCA38-49C6-464F-AEE5-02BCE8868E68}" dt="2022-07-02T15:10:51.590" v="81" actId="26606"/>
          <ac:grpSpMkLst>
            <pc:docMk/>
            <pc:sldMk cId="309877850" sldId="266"/>
            <ac:grpSpMk id="10" creationId="{AA1375E3-3E53-4D75-BAB7-E5929BFCB25F}"/>
          </ac:grpSpMkLst>
        </pc:grpChg>
        <pc:graphicFrameChg chg="add del">
          <ac:chgData name="Galustian, Yulia" userId="9478add7-9c3b-4423-ab97-58112c9fc143" providerId="ADAL" clId="{BE2DCA38-49C6-464F-AEE5-02BCE8868E68}" dt="2022-07-02T15:10:51.571" v="80" actId="26606"/>
          <ac:graphicFrameMkLst>
            <pc:docMk/>
            <pc:sldMk cId="309877850" sldId="266"/>
            <ac:graphicFrameMk id="5" creationId="{9979AA21-B639-CA49-D37A-1AE55632982F}"/>
          </ac:graphicFrameMkLst>
        </pc:graphicFrameChg>
      </pc:sldChg>
      <pc:sldChg chg="addSp modSp del mod setBg delDesignElem">
        <pc:chgData name="Galustian, Yulia" userId="9478add7-9c3b-4423-ab97-58112c9fc143" providerId="ADAL" clId="{BE2DCA38-49C6-464F-AEE5-02BCE8868E68}" dt="2022-07-05T09:25:24.220" v="1686" actId="2696"/>
        <pc:sldMkLst>
          <pc:docMk/>
          <pc:sldMk cId="2890262888" sldId="267"/>
        </pc:sldMkLst>
        <pc:spChg chg="mod">
          <ac:chgData name="Galustian, Yulia" userId="9478add7-9c3b-4423-ab97-58112c9fc143" providerId="ADAL" clId="{BE2DCA38-49C6-464F-AEE5-02BCE8868E68}" dt="2022-07-05T09:24:51.434" v="1685" actId="26606"/>
          <ac:spMkLst>
            <pc:docMk/>
            <pc:sldMk cId="2890262888" sldId="267"/>
            <ac:spMk id="2" creationId="{EEC4C4CB-AB4D-7DE9-6B04-3459FCCE00AC}"/>
          </ac:spMkLst>
        </pc:spChg>
        <pc:spChg chg="mod">
          <ac:chgData name="Galustian, Yulia" userId="9478add7-9c3b-4423-ab97-58112c9fc143" providerId="ADAL" clId="{BE2DCA38-49C6-464F-AEE5-02BCE8868E68}" dt="2022-07-05T09:24:51.434" v="1685" actId="26606"/>
          <ac:spMkLst>
            <pc:docMk/>
            <pc:sldMk cId="2890262888" sldId="267"/>
            <ac:spMk id="3" creationId="{B757F100-1526-8D1D-51B5-CAE06E934450}"/>
          </ac:spMkLst>
        </pc:spChg>
        <pc:spChg chg="add">
          <ac:chgData name="Galustian, Yulia" userId="9478add7-9c3b-4423-ab97-58112c9fc143" providerId="ADAL" clId="{BE2DCA38-49C6-464F-AEE5-02BCE8868E68}" dt="2022-07-05T09:24:51.434" v="1685" actId="26606"/>
          <ac:spMkLst>
            <pc:docMk/>
            <pc:sldMk cId="2890262888" sldId="267"/>
            <ac:spMk id="8" creationId="{09588DA8-065E-4F6F-8EFD-43104AB2E0CF}"/>
          </ac:spMkLst>
        </pc:spChg>
        <pc:spChg chg="add">
          <ac:chgData name="Galustian, Yulia" userId="9478add7-9c3b-4423-ab97-58112c9fc143" providerId="ADAL" clId="{BE2DCA38-49C6-464F-AEE5-02BCE8868E68}" dt="2022-07-05T09:24:51.434" v="1685" actId="26606"/>
          <ac:spMkLst>
            <pc:docMk/>
            <pc:sldMk cId="2890262888" sldId="267"/>
            <ac:spMk id="10" creationId="{C4285719-470E-454C-AF62-8323075F1F5B}"/>
          </ac:spMkLst>
        </pc:spChg>
        <pc:spChg chg="add">
          <ac:chgData name="Galustian, Yulia" userId="9478add7-9c3b-4423-ab97-58112c9fc143" providerId="ADAL" clId="{BE2DCA38-49C6-464F-AEE5-02BCE8868E68}" dt="2022-07-05T09:24:51.434" v="1685" actId="26606"/>
          <ac:spMkLst>
            <pc:docMk/>
            <pc:sldMk cId="2890262888" sldId="267"/>
            <ac:spMk id="12" creationId="{CD9FE4EF-C4D8-49A0-B2FF-81D8DB7D8A24}"/>
          </ac:spMkLst>
        </pc:spChg>
        <pc:spChg chg="add">
          <ac:chgData name="Galustian, Yulia" userId="9478add7-9c3b-4423-ab97-58112c9fc143" providerId="ADAL" clId="{BE2DCA38-49C6-464F-AEE5-02BCE8868E68}" dt="2022-07-05T09:24:51.434" v="1685" actId="26606"/>
          <ac:spMkLst>
            <pc:docMk/>
            <pc:sldMk cId="2890262888" sldId="267"/>
            <ac:spMk id="14" creationId="{4300840D-0A0B-4512-BACA-B439D5B9C57C}"/>
          </ac:spMkLst>
        </pc:spChg>
        <pc:spChg chg="add">
          <ac:chgData name="Galustian, Yulia" userId="9478add7-9c3b-4423-ab97-58112c9fc143" providerId="ADAL" clId="{BE2DCA38-49C6-464F-AEE5-02BCE8868E68}" dt="2022-07-05T09:24:51.434" v="1685" actId="26606"/>
          <ac:spMkLst>
            <pc:docMk/>
            <pc:sldMk cId="2890262888" sldId="267"/>
            <ac:spMk id="16" creationId="{D2B78728-A580-49A7-84F9-6EF6F583ADE0}"/>
          </ac:spMkLst>
        </pc:spChg>
        <pc:spChg chg="add">
          <ac:chgData name="Galustian, Yulia" userId="9478add7-9c3b-4423-ab97-58112c9fc143" providerId="ADAL" clId="{BE2DCA38-49C6-464F-AEE5-02BCE8868E68}" dt="2022-07-05T09:24:51.434" v="1685" actId="26606"/>
          <ac:spMkLst>
            <pc:docMk/>
            <pc:sldMk cId="2890262888" sldId="267"/>
            <ac:spMk id="18" creationId="{38FAA1A1-D861-433F-88FA-1E9D6FD31D11}"/>
          </ac:spMkLst>
        </pc:spChg>
        <pc:spChg chg="add">
          <ac:chgData name="Galustian, Yulia" userId="9478add7-9c3b-4423-ab97-58112c9fc143" providerId="ADAL" clId="{BE2DCA38-49C6-464F-AEE5-02BCE8868E68}" dt="2022-07-05T09:24:51.434" v="1685" actId="26606"/>
          <ac:spMkLst>
            <pc:docMk/>
            <pc:sldMk cId="2890262888" sldId="267"/>
            <ac:spMk id="20" creationId="{8D71EDA1-87BF-4D5D-AB79-F346FD19278A}"/>
          </ac:spMkLst>
        </pc:spChg>
      </pc:sldChg>
      <pc:sldChg chg="addSp modSp del mod setBg">
        <pc:chgData name="Galustian, Yulia" userId="9478add7-9c3b-4423-ab97-58112c9fc143" providerId="ADAL" clId="{BE2DCA38-49C6-464F-AEE5-02BCE8868E68}" dt="2022-07-05T09:24:35.168" v="1683" actId="2696"/>
        <pc:sldMkLst>
          <pc:docMk/>
          <pc:sldMk cId="2901561439" sldId="267"/>
        </pc:sldMkLst>
        <pc:spChg chg="mod">
          <ac:chgData name="Galustian, Yulia" userId="9478add7-9c3b-4423-ab97-58112c9fc143" providerId="ADAL" clId="{BE2DCA38-49C6-464F-AEE5-02BCE8868E68}" dt="2022-07-02T15:11:24.598" v="87" actId="26606"/>
          <ac:spMkLst>
            <pc:docMk/>
            <pc:sldMk cId="2901561439" sldId="267"/>
            <ac:spMk id="2" creationId="{EEC4C4CB-AB4D-7DE9-6B04-3459FCCE00AC}"/>
          </ac:spMkLst>
        </pc:spChg>
        <pc:spChg chg="mod">
          <ac:chgData name="Galustian, Yulia" userId="9478add7-9c3b-4423-ab97-58112c9fc143" providerId="ADAL" clId="{BE2DCA38-49C6-464F-AEE5-02BCE8868E68}" dt="2022-07-02T15:22:01.406" v="185" actId="207"/>
          <ac:spMkLst>
            <pc:docMk/>
            <pc:sldMk cId="2901561439" sldId="267"/>
            <ac:spMk id="3" creationId="{B757F100-1526-8D1D-51B5-CAE06E934450}"/>
          </ac:spMkLst>
        </pc:spChg>
        <pc:spChg chg="add">
          <ac:chgData name="Galustian, Yulia" userId="9478add7-9c3b-4423-ab97-58112c9fc143" providerId="ADAL" clId="{BE2DCA38-49C6-464F-AEE5-02BCE8868E68}" dt="2022-07-02T15:11:24.598" v="87" actId="26606"/>
          <ac:spMkLst>
            <pc:docMk/>
            <pc:sldMk cId="2901561439" sldId="267"/>
            <ac:spMk id="5" creationId="{6A1473A6-3F22-483E-8A30-80B9D2B14592}"/>
          </ac:spMkLst>
        </pc:spChg>
        <pc:grpChg chg="add">
          <ac:chgData name="Galustian, Yulia" userId="9478add7-9c3b-4423-ab97-58112c9fc143" providerId="ADAL" clId="{BE2DCA38-49C6-464F-AEE5-02BCE8868E68}" dt="2022-07-02T15:11:24.598" v="87" actId="26606"/>
          <ac:grpSpMkLst>
            <pc:docMk/>
            <pc:sldMk cId="2901561439" sldId="267"/>
            <ac:grpSpMk id="6" creationId="{AA1375E3-3E53-4D75-BAB7-E5929BFCB25F}"/>
          </ac:grpSpMkLst>
        </pc:grpChg>
      </pc:sldChg>
      <pc:sldChg chg="addSp delSp modSp mod setBg">
        <pc:chgData name="Galustian, Yulia" userId="9478add7-9c3b-4423-ab97-58112c9fc143" providerId="ADAL" clId="{BE2DCA38-49C6-464F-AEE5-02BCE8868E68}" dt="2022-07-04T18:37:51.656" v="1472"/>
        <pc:sldMkLst>
          <pc:docMk/>
          <pc:sldMk cId="2731130907" sldId="268"/>
        </pc:sldMkLst>
        <pc:spChg chg="mod">
          <ac:chgData name="Galustian, Yulia" userId="9478add7-9c3b-4423-ab97-58112c9fc143" providerId="ADAL" clId="{BE2DCA38-49C6-464F-AEE5-02BCE8868E68}" dt="2022-07-02T15:22:16.962" v="186" actId="26606"/>
          <ac:spMkLst>
            <pc:docMk/>
            <pc:sldMk cId="2731130907" sldId="268"/>
            <ac:spMk id="2" creationId="{7679B94F-D84B-F464-21EA-4CDD1860FDE3}"/>
          </ac:spMkLst>
        </pc:spChg>
        <pc:spChg chg="del">
          <ac:chgData name="Galustian, Yulia" userId="9478add7-9c3b-4423-ab97-58112c9fc143" providerId="ADAL" clId="{BE2DCA38-49C6-464F-AEE5-02BCE8868E68}" dt="2022-07-02T15:22:16.962" v="186" actId="26606"/>
          <ac:spMkLst>
            <pc:docMk/>
            <pc:sldMk cId="2731130907" sldId="268"/>
            <ac:spMk id="5" creationId="{63013EF0-0899-C07B-E5F0-BD8B3B89BF21}"/>
          </ac:spMkLst>
        </pc:spChg>
        <pc:spChg chg="add">
          <ac:chgData name="Galustian, Yulia" userId="9478add7-9c3b-4423-ab97-58112c9fc143" providerId="ADAL" clId="{BE2DCA38-49C6-464F-AEE5-02BCE8868E68}" dt="2022-07-02T15:22:16.962" v="186" actId="26606"/>
          <ac:spMkLst>
            <pc:docMk/>
            <pc:sldMk cId="2731130907" sldId="268"/>
            <ac:spMk id="11" creationId="{B819A166-7571-4003-A6B8-B62034C3ED30}"/>
          </ac:spMkLst>
        </pc:spChg>
        <pc:graphicFrameChg chg="add mod">
          <ac:chgData name="Galustian, Yulia" userId="9478add7-9c3b-4423-ab97-58112c9fc143" providerId="ADAL" clId="{BE2DCA38-49C6-464F-AEE5-02BCE8868E68}" dt="2022-07-02T15:27:05.836" v="579" actId="20577"/>
          <ac:graphicFrameMkLst>
            <pc:docMk/>
            <pc:sldMk cId="2731130907" sldId="268"/>
            <ac:graphicFrameMk id="7" creationId="{D6FD1576-BFF8-D443-E2CE-7BE16168D293}"/>
          </ac:graphicFrameMkLst>
        </pc:graphicFrameChg>
      </pc:sldChg>
      <pc:sldChg chg="addSp delSp modSp del mod setBg">
        <pc:chgData name="Galustian, Yulia" userId="9478add7-9c3b-4423-ab97-58112c9fc143" providerId="ADAL" clId="{BE2DCA38-49C6-464F-AEE5-02BCE8868E68}" dt="2022-07-02T15:27:20.043" v="580" actId="2696"/>
        <pc:sldMkLst>
          <pc:docMk/>
          <pc:sldMk cId="1097959422" sldId="269"/>
        </pc:sldMkLst>
        <pc:spChg chg="mod">
          <ac:chgData name="Galustian, Yulia" userId="9478add7-9c3b-4423-ab97-58112c9fc143" providerId="ADAL" clId="{BE2DCA38-49C6-464F-AEE5-02BCE8868E68}" dt="2022-07-02T15:25:37.731" v="484" actId="26606"/>
          <ac:spMkLst>
            <pc:docMk/>
            <pc:sldMk cId="1097959422" sldId="269"/>
            <ac:spMk id="2" creationId="{7679B94F-D84B-F464-21EA-4CDD1860FDE3}"/>
          </ac:spMkLst>
        </pc:spChg>
        <pc:spChg chg="add del mod">
          <ac:chgData name="Galustian, Yulia" userId="9478add7-9c3b-4423-ab97-58112c9fc143" providerId="ADAL" clId="{BE2DCA38-49C6-464F-AEE5-02BCE8868E68}" dt="2022-07-02T15:25:56.155" v="488" actId="21"/>
          <ac:spMkLst>
            <pc:docMk/>
            <pc:sldMk cId="1097959422" sldId="269"/>
            <ac:spMk id="4" creationId="{14745710-8DDB-DC3B-6D17-344B1C884C14}"/>
          </ac:spMkLst>
        </pc:spChg>
        <pc:spChg chg="add del">
          <ac:chgData name="Galustian, Yulia" userId="9478add7-9c3b-4423-ab97-58112c9fc143" providerId="ADAL" clId="{BE2DCA38-49C6-464F-AEE5-02BCE8868E68}" dt="2022-07-02T15:25:37.731" v="484" actId="26606"/>
          <ac:spMkLst>
            <pc:docMk/>
            <pc:sldMk cId="1097959422" sldId="269"/>
            <ac:spMk id="5" creationId="{63013EF0-0899-C07B-E5F0-BD8B3B89BF21}"/>
          </ac:spMkLst>
        </pc:spChg>
        <pc:spChg chg="add">
          <ac:chgData name="Galustian, Yulia" userId="9478add7-9c3b-4423-ab97-58112c9fc143" providerId="ADAL" clId="{BE2DCA38-49C6-464F-AEE5-02BCE8868E68}" dt="2022-07-02T15:25:37.731" v="484" actId="26606"/>
          <ac:spMkLst>
            <pc:docMk/>
            <pc:sldMk cId="1097959422" sldId="269"/>
            <ac:spMk id="10" creationId="{6A1473A6-3F22-483E-8A30-80B9D2B14592}"/>
          </ac:spMkLst>
        </pc:spChg>
        <pc:spChg chg="add del">
          <ac:chgData name="Galustian, Yulia" userId="9478add7-9c3b-4423-ab97-58112c9fc143" providerId="ADAL" clId="{BE2DCA38-49C6-464F-AEE5-02BCE8868E68}" dt="2022-07-02T15:25:37.721" v="483" actId="26606"/>
          <ac:spMkLst>
            <pc:docMk/>
            <pc:sldMk cId="1097959422" sldId="269"/>
            <ac:spMk id="11" creationId="{B819A166-7571-4003-A6B8-B62034C3ED30}"/>
          </ac:spMkLst>
        </pc:spChg>
        <pc:spChg chg="add del mod">
          <ac:chgData name="Galustian, Yulia" userId="9478add7-9c3b-4423-ab97-58112c9fc143" providerId="ADAL" clId="{BE2DCA38-49C6-464F-AEE5-02BCE8868E68}" dt="2022-07-02T15:25:56.155" v="488" actId="21"/>
          <ac:spMkLst>
            <pc:docMk/>
            <pc:sldMk cId="1097959422" sldId="269"/>
            <ac:spMk id="16" creationId="{63013EF0-0899-C07B-E5F0-BD8B3B89BF21}"/>
          </ac:spMkLst>
        </pc:spChg>
        <pc:grpChg chg="add">
          <ac:chgData name="Galustian, Yulia" userId="9478add7-9c3b-4423-ab97-58112c9fc143" providerId="ADAL" clId="{BE2DCA38-49C6-464F-AEE5-02BCE8868E68}" dt="2022-07-02T15:25:37.731" v="484" actId="26606"/>
          <ac:grpSpMkLst>
            <pc:docMk/>
            <pc:sldMk cId="1097959422" sldId="269"/>
            <ac:grpSpMk id="12" creationId="{AA1375E3-3E53-4D75-BAB7-E5929BFCB25F}"/>
          </ac:grpSpMkLst>
        </pc:grpChg>
        <pc:graphicFrameChg chg="add del">
          <ac:chgData name="Galustian, Yulia" userId="9478add7-9c3b-4423-ab97-58112c9fc143" providerId="ADAL" clId="{BE2DCA38-49C6-464F-AEE5-02BCE8868E68}" dt="2022-07-02T15:25:37.721" v="483" actId="26606"/>
          <ac:graphicFrameMkLst>
            <pc:docMk/>
            <pc:sldMk cId="1097959422" sldId="269"/>
            <ac:graphicFrameMk id="7" creationId="{249BE3EE-0B1B-C4AB-E31A-DB4282704603}"/>
          </ac:graphicFrameMkLst>
        </pc:graphicFrameChg>
      </pc:sldChg>
      <pc:sldChg chg="delSp mod setBg">
        <pc:chgData name="Galustian, Yulia" userId="9478add7-9c3b-4423-ab97-58112c9fc143" providerId="ADAL" clId="{BE2DCA38-49C6-464F-AEE5-02BCE8868E68}" dt="2022-07-04T18:08:38.520" v="1215"/>
        <pc:sldMkLst>
          <pc:docMk/>
          <pc:sldMk cId="1570950910" sldId="270"/>
        </pc:sldMkLst>
        <pc:spChg chg="del">
          <ac:chgData name="Galustian, Yulia" userId="9478add7-9c3b-4423-ab97-58112c9fc143" providerId="ADAL" clId="{BE2DCA38-49C6-464F-AEE5-02BCE8868E68}" dt="2022-07-02T15:02:26.594" v="40" actId="21"/>
          <ac:spMkLst>
            <pc:docMk/>
            <pc:sldMk cId="1570950910" sldId="270"/>
            <ac:spMk id="2" creationId="{73F60004-DD1C-A4FF-E37E-878095A0A7D5}"/>
          </ac:spMkLst>
        </pc:spChg>
      </pc:sldChg>
      <pc:sldChg chg="addSp delSp modSp mod ord setBg">
        <pc:chgData name="Galustian, Yulia" userId="9478add7-9c3b-4423-ab97-58112c9fc143" providerId="ADAL" clId="{BE2DCA38-49C6-464F-AEE5-02BCE8868E68}" dt="2022-07-05T09:03:36.338" v="1547" actId="6549"/>
        <pc:sldMkLst>
          <pc:docMk/>
          <pc:sldMk cId="2770574631" sldId="271"/>
        </pc:sldMkLst>
        <pc:spChg chg="mod">
          <ac:chgData name="Galustian, Yulia" userId="9478add7-9c3b-4423-ab97-58112c9fc143" providerId="ADAL" clId="{BE2DCA38-49C6-464F-AEE5-02BCE8868E68}" dt="2022-07-02T14:58:19.887" v="16" actId="26606"/>
          <ac:spMkLst>
            <pc:docMk/>
            <pc:sldMk cId="2770574631" sldId="271"/>
            <ac:spMk id="2" creationId="{180C3901-06FA-8A76-A810-BE420A78F2AA}"/>
          </ac:spMkLst>
        </pc:spChg>
        <pc:spChg chg="mod">
          <ac:chgData name="Galustian, Yulia" userId="9478add7-9c3b-4423-ab97-58112c9fc143" providerId="ADAL" clId="{BE2DCA38-49C6-464F-AEE5-02BCE8868E68}" dt="2022-07-05T09:03:36.338" v="1547" actId="6549"/>
          <ac:spMkLst>
            <pc:docMk/>
            <pc:sldMk cId="2770574631" sldId="271"/>
            <ac:spMk id="3" creationId="{DA66ACBE-773A-53D6-31B7-7F26B15AC3F1}"/>
          </ac:spMkLst>
        </pc:spChg>
        <pc:spChg chg="add del">
          <ac:chgData name="Galustian, Yulia" userId="9478add7-9c3b-4423-ab97-58112c9fc143" providerId="ADAL" clId="{BE2DCA38-49C6-464F-AEE5-02BCE8868E68}" dt="2022-07-02T14:58:19.868" v="15" actId="26606"/>
          <ac:spMkLst>
            <pc:docMk/>
            <pc:sldMk cId="2770574631" sldId="271"/>
            <ac:spMk id="8" creationId="{D8D7C0D3-896F-4BBB-A220-33D724ED0CCE}"/>
          </ac:spMkLst>
        </pc:spChg>
        <pc:spChg chg="add del">
          <ac:chgData name="Galustian, Yulia" userId="9478add7-9c3b-4423-ab97-58112c9fc143" providerId="ADAL" clId="{BE2DCA38-49C6-464F-AEE5-02BCE8868E68}" dt="2022-07-02T14:58:19.868" v="15" actId="26606"/>
          <ac:spMkLst>
            <pc:docMk/>
            <pc:sldMk cId="2770574631" sldId="271"/>
            <ac:spMk id="10" creationId="{2AA3A18B-202B-4C39-BC9E-ED4D6E98D8C5}"/>
          </ac:spMkLst>
        </pc:spChg>
        <pc:spChg chg="add del">
          <ac:chgData name="Galustian, Yulia" userId="9478add7-9c3b-4423-ab97-58112c9fc143" providerId="ADAL" clId="{BE2DCA38-49C6-464F-AEE5-02BCE8868E68}" dt="2022-07-02T14:58:19.868" v="15" actId="26606"/>
          <ac:spMkLst>
            <pc:docMk/>
            <pc:sldMk cId="2770574631" sldId="271"/>
            <ac:spMk id="12" creationId="{AC94672E-068C-4CF1-8438-22EA8E7C652E}"/>
          </ac:spMkLst>
        </pc:spChg>
        <pc:spChg chg="add del">
          <ac:chgData name="Galustian, Yulia" userId="9478add7-9c3b-4423-ab97-58112c9fc143" providerId="ADAL" clId="{BE2DCA38-49C6-464F-AEE5-02BCE8868E68}" dt="2022-07-02T14:58:19.868" v="15" actId="26606"/>
          <ac:spMkLst>
            <pc:docMk/>
            <pc:sldMk cId="2770574631" sldId="271"/>
            <ac:spMk id="14" creationId="{3B48638D-7038-4CAA-88F7-1E3494C4DD11}"/>
          </ac:spMkLst>
        </pc:spChg>
        <pc:spChg chg="add del">
          <ac:chgData name="Galustian, Yulia" userId="9478add7-9c3b-4423-ab97-58112c9fc143" providerId="ADAL" clId="{BE2DCA38-49C6-464F-AEE5-02BCE8868E68}" dt="2022-07-02T14:58:19.868" v="15" actId="26606"/>
          <ac:spMkLst>
            <pc:docMk/>
            <pc:sldMk cId="2770574631" sldId="271"/>
            <ac:spMk id="16" creationId="{7BA74AD2-45D9-4D21-A436-71C6744C16AD}"/>
          </ac:spMkLst>
        </pc:spChg>
        <pc:spChg chg="add">
          <ac:chgData name="Galustian, Yulia" userId="9478add7-9c3b-4423-ab97-58112c9fc143" providerId="ADAL" clId="{BE2DCA38-49C6-464F-AEE5-02BCE8868E68}" dt="2022-07-02T14:58:19.887" v="16" actId="26606"/>
          <ac:spMkLst>
            <pc:docMk/>
            <pc:sldMk cId="2770574631" sldId="271"/>
            <ac:spMk id="18" creationId="{14E91B64-9FCC-451E-AFB4-A827D6329367}"/>
          </ac:spMkLst>
        </pc:spChg>
        <pc:spChg chg="add">
          <ac:chgData name="Galustian, Yulia" userId="9478add7-9c3b-4423-ab97-58112c9fc143" providerId="ADAL" clId="{BE2DCA38-49C6-464F-AEE5-02BCE8868E68}" dt="2022-07-02T14:58:19.887" v="16" actId="26606"/>
          <ac:spMkLst>
            <pc:docMk/>
            <pc:sldMk cId="2770574631" sldId="271"/>
            <ac:spMk id="19" creationId="{827B839B-9ADE-406B-8590-F1CAEDED45A1}"/>
          </ac:spMkLst>
        </pc:spChg>
        <pc:spChg chg="add">
          <ac:chgData name="Galustian, Yulia" userId="9478add7-9c3b-4423-ab97-58112c9fc143" providerId="ADAL" clId="{BE2DCA38-49C6-464F-AEE5-02BCE8868E68}" dt="2022-07-02T14:58:19.887" v="16" actId="26606"/>
          <ac:spMkLst>
            <pc:docMk/>
            <pc:sldMk cId="2770574631" sldId="271"/>
            <ac:spMk id="20" creationId="{CFE45BF0-46DB-408C-B5F7-7B11716805D4}"/>
          </ac:spMkLst>
        </pc:spChg>
        <pc:spChg chg="add">
          <ac:chgData name="Galustian, Yulia" userId="9478add7-9c3b-4423-ab97-58112c9fc143" providerId="ADAL" clId="{BE2DCA38-49C6-464F-AEE5-02BCE8868E68}" dt="2022-07-02T14:58:19.887" v="16" actId="26606"/>
          <ac:spMkLst>
            <pc:docMk/>
            <pc:sldMk cId="2770574631" sldId="271"/>
            <ac:spMk id="21" creationId="{2AEBC8F2-97B1-41B4-93F1-2D289E197FBA}"/>
          </ac:spMkLst>
        </pc:spChg>
        <pc:spChg chg="add">
          <ac:chgData name="Galustian, Yulia" userId="9478add7-9c3b-4423-ab97-58112c9fc143" providerId="ADAL" clId="{BE2DCA38-49C6-464F-AEE5-02BCE8868E68}" dt="2022-07-02T14:58:19.887" v="16" actId="26606"/>
          <ac:spMkLst>
            <pc:docMk/>
            <pc:sldMk cId="2770574631" sldId="271"/>
            <ac:spMk id="22" creationId="{472E3A19-F5D5-48FC-BB9C-48C2F68F598B}"/>
          </ac:spMkLst>
        </pc:spChg>
        <pc:spChg chg="add">
          <ac:chgData name="Galustian, Yulia" userId="9478add7-9c3b-4423-ab97-58112c9fc143" providerId="ADAL" clId="{BE2DCA38-49C6-464F-AEE5-02BCE8868E68}" dt="2022-07-02T14:58:19.887" v="16" actId="26606"/>
          <ac:spMkLst>
            <pc:docMk/>
            <pc:sldMk cId="2770574631" sldId="271"/>
            <ac:spMk id="23" creationId="{7A62E32F-BB65-43A8-8EB5-92346890E549}"/>
          </ac:spMkLst>
        </pc:spChg>
      </pc:sldChg>
      <pc:sldChg chg="modSp mod ord setBg">
        <pc:chgData name="Galustian, Yulia" userId="9478add7-9c3b-4423-ab97-58112c9fc143" providerId="ADAL" clId="{BE2DCA38-49C6-464F-AEE5-02BCE8868E68}" dt="2022-07-05T09:06:47.345" v="1557"/>
        <pc:sldMkLst>
          <pc:docMk/>
          <pc:sldMk cId="1738553355" sldId="272"/>
        </pc:sldMkLst>
        <pc:spChg chg="mod">
          <ac:chgData name="Galustian, Yulia" userId="9478add7-9c3b-4423-ab97-58112c9fc143" providerId="ADAL" clId="{BE2DCA38-49C6-464F-AEE5-02BCE8868E68}" dt="2022-07-02T15:00:34.223" v="28" actId="20577"/>
          <ac:spMkLst>
            <pc:docMk/>
            <pc:sldMk cId="1738553355" sldId="272"/>
            <ac:spMk id="7" creationId="{646F94DF-1B6D-721D-7554-FEA822819891}"/>
          </ac:spMkLst>
        </pc:spChg>
      </pc:sldChg>
      <pc:sldChg chg="addSp delSp modSp mod setBg">
        <pc:chgData name="Galustian, Yulia" userId="9478add7-9c3b-4423-ab97-58112c9fc143" providerId="ADAL" clId="{BE2DCA38-49C6-464F-AEE5-02BCE8868E68}" dt="2022-07-05T09:30:30.443" v="1707" actId="207"/>
        <pc:sldMkLst>
          <pc:docMk/>
          <pc:sldMk cId="3731736852" sldId="273"/>
        </pc:sldMkLst>
        <pc:spChg chg="mod">
          <ac:chgData name="Galustian, Yulia" userId="9478add7-9c3b-4423-ab97-58112c9fc143" providerId="ADAL" clId="{BE2DCA38-49C6-464F-AEE5-02BCE8868E68}" dt="2022-07-05T09:30:18.087" v="1705" actId="26606"/>
          <ac:spMkLst>
            <pc:docMk/>
            <pc:sldMk cId="3731736852" sldId="273"/>
            <ac:spMk id="2" creationId="{A252AE1E-5892-4EB6-E3AC-E899CFF56488}"/>
          </ac:spMkLst>
        </pc:spChg>
        <pc:spChg chg="del mod">
          <ac:chgData name="Galustian, Yulia" userId="9478add7-9c3b-4423-ab97-58112c9fc143" providerId="ADAL" clId="{BE2DCA38-49C6-464F-AEE5-02BCE8868E68}" dt="2022-07-05T09:30:18.087" v="1705" actId="26606"/>
          <ac:spMkLst>
            <pc:docMk/>
            <pc:sldMk cId="3731736852" sldId="273"/>
            <ac:spMk id="3" creationId="{EC0A1975-E034-DDC9-2D54-B1E997235EBB}"/>
          </ac:spMkLst>
        </pc:spChg>
        <pc:spChg chg="del">
          <ac:chgData name="Galustian, Yulia" userId="9478add7-9c3b-4423-ab97-58112c9fc143" providerId="ADAL" clId="{BE2DCA38-49C6-464F-AEE5-02BCE8868E68}" dt="2022-07-05T09:30:18.087" v="1705" actId="26606"/>
          <ac:spMkLst>
            <pc:docMk/>
            <pc:sldMk cId="3731736852" sldId="273"/>
            <ac:spMk id="8" creationId="{907EF6B7-1338-4443-8C46-6A318D952DFD}"/>
          </ac:spMkLst>
        </pc:spChg>
        <pc:spChg chg="del">
          <ac:chgData name="Galustian, Yulia" userId="9478add7-9c3b-4423-ab97-58112c9fc143" providerId="ADAL" clId="{BE2DCA38-49C6-464F-AEE5-02BCE8868E68}" dt="2022-07-05T09:30:18.087" v="1705" actId="26606"/>
          <ac:spMkLst>
            <pc:docMk/>
            <pc:sldMk cId="3731736852" sldId="273"/>
            <ac:spMk id="10" creationId="{DAAE4CDD-124C-4DCF-9584-B6033B545DD5}"/>
          </ac:spMkLst>
        </pc:spChg>
        <pc:spChg chg="del">
          <ac:chgData name="Galustian, Yulia" userId="9478add7-9c3b-4423-ab97-58112c9fc143" providerId="ADAL" clId="{BE2DCA38-49C6-464F-AEE5-02BCE8868E68}" dt="2022-07-05T09:30:18.087" v="1705" actId="26606"/>
          <ac:spMkLst>
            <pc:docMk/>
            <pc:sldMk cId="3731736852" sldId="273"/>
            <ac:spMk id="12" creationId="{081E4A58-353D-44AE-B2FC-2A74E2E400F7}"/>
          </ac:spMkLst>
        </pc:spChg>
        <pc:spChg chg="add">
          <ac:chgData name="Galustian, Yulia" userId="9478add7-9c3b-4423-ab97-58112c9fc143" providerId="ADAL" clId="{BE2DCA38-49C6-464F-AEE5-02BCE8868E68}" dt="2022-07-05T09:30:18.087" v="1705" actId="26606"/>
          <ac:spMkLst>
            <pc:docMk/>
            <pc:sldMk cId="3731736852" sldId="273"/>
            <ac:spMk id="18" creationId="{BACC6370-2D7E-4714-9D71-7542949D7D5D}"/>
          </ac:spMkLst>
        </pc:spChg>
        <pc:spChg chg="add">
          <ac:chgData name="Galustian, Yulia" userId="9478add7-9c3b-4423-ab97-58112c9fc143" providerId="ADAL" clId="{BE2DCA38-49C6-464F-AEE5-02BCE8868E68}" dt="2022-07-05T09:30:18.087" v="1705" actId="26606"/>
          <ac:spMkLst>
            <pc:docMk/>
            <pc:sldMk cId="3731736852" sldId="273"/>
            <ac:spMk id="20" creationId="{F68B3F68-107C-434F-AA38-110D5EA91B85}"/>
          </ac:spMkLst>
        </pc:spChg>
        <pc:spChg chg="add">
          <ac:chgData name="Galustian, Yulia" userId="9478add7-9c3b-4423-ab97-58112c9fc143" providerId="ADAL" clId="{BE2DCA38-49C6-464F-AEE5-02BCE8868E68}" dt="2022-07-05T09:30:18.087" v="1705" actId="26606"/>
          <ac:spMkLst>
            <pc:docMk/>
            <pc:sldMk cId="3731736852" sldId="273"/>
            <ac:spMk id="22" creationId="{AAD0DBB9-1A4B-4391-81D4-CB19F9AB918A}"/>
          </ac:spMkLst>
        </pc:spChg>
        <pc:spChg chg="add">
          <ac:chgData name="Galustian, Yulia" userId="9478add7-9c3b-4423-ab97-58112c9fc143" providerId="ADAL" clId="{BE2DCA38-49C6-464F-AEE5-02BCE8868E68}" dt="2022-07-05T09:30:18.087" v="1705" actId="26606"/>
          <ac:spMkLst>
            <pc:docMk/>
            <pc:sldMk cId="3731736852" sldId="273"/>
            <ac:spMk id="24" creationId="{063BBA22-50EA-4C4D-BE05-F1CE4E63AA56}"/>
          </ac:spMkLst>
        </pc:spChg>
        <pc:graphicFrameChg chg="add modGraphic">
          <ac:chgData name="Galustian, Yulia" userId="9478add7-9c3b-4423-ab97-58112c9fc143" providerId="ADAL" clId="{BE2DCA38-49C6-464F-AEE5-02BCE8868E68}" dt="2022-07-05T09:30:30.443" v="1707" actId="207"/>
          <ac:graphicFrameMkLst>
            <pc:docMk/>
            <pc:sldMk cId="3731736852" sldId="273"/>
            <ac:graphicFrameMk id="14" creationId="{F984E7CA-2E65-411F-D784-0A2CD6740BA0}"/>
          </ac:graphicFrameMkLst>
        </pc:graphicFrameChg>
      </pc:sldChg>
      <pc:sldChg chg="addSp delSp modSp mod setBg">
        <pc:chgData name="Galustian, Yulia" userId="9478add7-9c3b-4423-ab97-58112c9fc143" providerId="ADAL" clId="{BE2DCA38-49C6-464F-AEE5-02BCE8868E68}" dt="2022-07-07T09:12:38.840" v="1969" actId="26606"/>
        <pc:sldMkLst>
          <pc:docMk/>
          <pc:sldMk cId="365828545" sldId="274"/>
        </pc:sldMkLst>
        <pc:spChg chg="del">
          <ac:chgData name="Galustian, Yulia" userId="9478add7-9c3b-4423-ab97-58112c9fc143" providerId="ADAL" clId="{BE2DCA38-49C6-464F-AEE5-02BCE8868E68}" dt="2022-07-07T09:12:38.840" v="1969" actId="26606"/>
          <ac:spMkLst>
            <pc:docMk/>
            <pc:sldMk cId="365828545" sldId="274"/>
            <ac:spMk id="4103" creationId="{42A4FC2C-047E-45A5-965D-8E1E3BF09BC6}"/>
          </ac:spMkLst>
        </pc:spChg>
        <pc:spChg chg="add">
          <ac:chgData name="Galustian, Yulia" userId="9478add7-9c3b-4423-ab97-58112c9fc143" providerId="ADAL" clId="{BE2DCA38-49C6-464F-AEE5-02BCE8868E68}" dt="2022-07-07T09:12:38.840" v="1969" actId="26606"/>
          <ac:spMkLst>
            <pc:docMk/>
            <pc:sldMk cId="365828545" sldId="274"/>
            <ac:spMk id="4108" creationId="{AB8C311F-7253-4AED-9701-7FC0708C41C7}"/>
          </ac:spMkLst>
        </pc:spChg>
        <pc:spChg chg="add">
          <ac:chgData name="Galustian, Yulia" userId="9478add7-9c3b-4423-ab97-58112c9fc143" providerId="ADAL" clId="{BE2DCA38-49C6-464F-AEE5-02BCE8868E68}" dt="2022-07-07T09:12:38.840" v="1969" actId="26606"/>
          <ac:spMkLst>
            <pc:docMk/>
            <pc:sldMk cId="365828545" sldId="274"/>
            <ac:spMk id="4110" creationId="{E2384209-CB15-4CDF-9D31-C44FD9A3F20D}"/>
          </ac:spMkLst>
        </pc:spChg>
        <pc:spChg chg="add">
          <ac:chgData name="Galustian, Yulia" userId="9478add7-9c3b-4423-ab97-58112c9fc143" providerId="ADAL" clId="{BE2DCA38-49C6-464F-AEE5-02BCE8868E68}" dt="2022-07-07T09:12:38.840" v="1969" actId="26606"/>
          <ac:spMkLst>
            <pc:docMk/>
            <pc:sldMk cId="365828545" sldId="274"/>
            <ac:spMk id="4112" creationId="{2633B3B5-CC90-43F0-8714-D31D1F3F0209}"/>
          </ac:spMkLst>
        </pc:spChg>
        <pc:spChg chg="add">
          <ac:chgData name="Galustian, Yulia" userId="9478add7-9c3b-4423-ab97-58112c9fc143" providerId="ADAL" clId="{BE2DCA38-49C6-464F-AEE5-02BCE8868E68}" dt="2022-07-07T09:12:38.840" v="1969" actId="26606"/>
          <ac:spMkLst>
            <pc:docMk/>
            <pc:sldMk cId="365828545" sldId="274"/>
            <ac:spMk id="4114" creationId="{A8D57A06-A426-446D-B02C-A2DC6B62E45E}"/>
          </ac:spMkLst>
        </pc:spChg>
        <pc:picChg chg="mod">
          <ac:chgData name="Galustian, Yulia" userId="9478add7-9c3b-4423-ab97-58112c9fc143" providerId="ADAL" clId="{BE2DCA38-49C6-464F-AEE5-02BCE8868E68}" dt="2022-07-07T09:12:38.840" v="1969" actId="26606"/>
          <ac:picMkLst>
            <pc:docMk/>
            <pc:sldMk cId="365828545" sldId="274"/>
            <ac:picMk id="4098" creationId="{F09A398A-0F10-EF15-364C-46842573F90D}"/>
          </ac:picMkLst>
        </pc:picChg>
      </pc:sldChg>
      <pc:sldChg chg="addSp delSp modSp mod setBg">
        <pc:chgData name="Galustian, Yulia" userId="9478add7-9c3b-4423-ab97-58112c9fc143" providerId="ADAL" clId="{BE2DCA38-49C6-464F-AEE5-02BCE8868E68}" dt="2022-07-05T09:13:11.848" v="1588" actId="692"/>
        <pc:sldMkLst>
          <pc:docMk/>
          <pc:sldMk cId="1140551771" sldId="275"/>
        </pc:sldMkLst>
        <pc:spChg chg="mod">
          <ac:chgData name="Galustian, Yulia" userId="9478add7-9c3b-4423-ab97-58112c9fc143" providerId="ADAL" clId="{BE2DCA38-49C6-464F-AEE5-02BCE8868E68}" dt="2022-07-02T15:04:14.162" v="53" actId="20577"/>
          <ac:spMkLst>
            <pc:docMk/>
            <pc:sldMk cId="1140551771" sldId="275"/>
            <ac:spMk id="2" creationId="{A8200260-CCF3-377C-E48E-AA1AFDC1E686}"/>
          </ac:spMkLst>
        </pc:spChg>
        <pc:spChg chg="add mod">
          <ac:chgData name="Galustian, Yulia" userId="9478add7-9c3b-4423-ab97-58112c9fc143" providerId="ADAL" clId="{BE2DCA38-49C6-464F-AEE5-02BCE8868E68}" dt="2022-07-05T09:13:11.848" v="1588" actId="692"/>
          <ac:spMkLst>
            <pc:docMk/>
            <pc:sldMk cId="1140551771" sldId="275"/>
            <ac:spMk id="3" creationId="{3A6A86B8-F07F-74EF-5192-4931E8C6EE8B}"/>
          </ac:spMkLst>
        </pc:spChg>
        <pc:spChg chg="add del">
          <ac:chgData name="Galustian, Yulia" userId="9478add7-9c3b-4423-ab97-58112c9fc143" providerId="ADAL" clId="{BE2DCA38-49C6-464F-AEE5-02BCE8868E68}" dt="2022-07-02T15:03:49.675" v="46" actId="26606"/>
          <ac:spMkLst>
            <pc:docMk/>
            <pc:sldMk cId="1140551771" sldId="275"/>
            <ac:spMk id="9" creationId="{F4C0B10B-D2C4-4A54-AFAD-3D27DF88BB37}"/>
          </ac:spMkLst>
        </pc:spChg>
        <pc:spChg chg="add del">
          <ac:chgData name="Galustian, Yulia" userId="9478add7-9c3b-4423-ab97-58112c9fc143" providerId="ADAL" clId="{BE2DCA38-49C6-464F-AEE5-02BCE8868E68}" dt="2022-07-02T15:03:49.675" v="46" actId="26606"/>
          <ac:spMkLst>
            <pc:docMk/>
            <pc:sldMk cId="1140551771" sldId="275"/>
            <ac:spMk id="11" creationId="{01979546-4639-FAC6-198D-F928217C82EF}"/>
          </ac:spMkLst>
        </pc:spChg>
        <pc:grpChg chg="add del">
          <ac:chgData name="Galustian, Yulia" userId="9478add7-9c3b-4423-ab97-58112c9fc143" providerId="ADAL" clId="{BE2DCA38-49C6-464F-AEE5-02BCE8868E68}" dt="2022-07-02T15:03:49.675" v="46" actId="26606"/>
          <ac:grpSpMkLst>
            <pc:docMk/>
            <pc:sldMk cId="1140551771" sldId="275"/>
            <ac:grpSpMk id="13" creationId="{B6BADB90-C74B-40D6-86DC-503F65FCE8DC}"/>
          </ac:grpSpMkLst>
        </pc:grpChg>
        <pc:picChg chg="mod">
          <ac:chgData name="Galustian, Yulia" userId="9478add7-9c3b-4423-ab97-58112c9fc143" providerId="ADAL" clId="{BE2DCA38-49C6-464F-AEE5-02BCE8868E68}" dt="2022-07-05T09:11:19.398" v="1579" actId="1076"/>
          <ac:picMkLst>
            <pc:docMk/>
            <pc:sldMk cId="1140551771" sldId="275"/>
            <ac:picMk id="7" creationId="{178E2719-2A64-3EA5-F263-8C56983EC4D5}"/>
          </ac:picMkLst>
        </pc:picChg>
      </pc:sldChg>
      <pc:sldChg chg="addSp modSp mod">
        <pc:chgData name="Galustian, Yulia" userId="9478add7-9c3b-4423-ab97-58112c9fc143" providerId="ADAL" clId="{BE2DCA38-49C6-464F-AEE5-02BCE8868E68}" dt="2022-07-05T09:14:04.099" v="1593" actId="14100"/>
        <pc:sldMkLst>
          <pc:docMk/>
          <pc:sldMk cId="2024546337" sldId="276"/>
        </pc:sldMkLst>
        <pc:spChg chg="add mod">
          <ac:chgData name="Galustian, Yulia" userId="9478add7-9c3b-4423-ab97-58112c9fc143" providerId="ADAL" clId="{BE2DCA38-49C6-464F-AEE5-02BCE8868E68}" dt="2022-07-05T09:14:04.099" v="1593" actId="14100"/>
          <ac:spMkLst>
            <pc:docMk/>
            <pc:sldMk cId="2024546337" sldId="276"/>
            <ac:spMk id="3" creationId="{B75B533A-C9EA-3E03-9D54-1019086AB7BB}"/>
          </ac:spMkLst>
        </pc:spChg>
        <pc:picChg chg="mod modCrop">
          <ac:chgData name="Galustian, Yulia" userId="9478add7-9c3b-4423-ab97-58112c9fc143" providerId="ADAL" clId="{BE2DCA38-49C6-464F-AEE5-02BCE8868E68}" dt="2022-07-02T15:05:14.329" v="58" actId="14100"/>
          <ac:picMkLst>
            <pc:docMk/>
            <pc:sldMk cId="2024546337" sldId="276"/>
            <ac:picMk id="5" creationId="{701AB2AD-E532-1155-C0B3-2A695641B738}"/>
          </ac:picMkLst>
        </pc:picChg>
      </pc:sldChg>
      <pc:sldChg chg="addSp modSp mod">
        <pc:chgData name="Galustian, Yulia" userId="9478add7-9c3b-4423-ab97-58112c9fc143" providerId="ADAL" clId="{BE2DCA38-49C6-464F-AEE5-02BCE8868E68}" dt="2022-07-05T09:14:38.083" v="1598" actId="14100"/>
        <pc:sldMkLst>
          <pc:docMk/>
          <pc:sldMk cId="1084892112" sldId="277"/>
        </pc:sldMkLst>
        <pc:spChg chg="add mod">
          <ac:chgData name="Galustian, Yulia" userId="9478add7-9c3b-4423-ab97-58112c9fc143" providerId="ADAL" clId="{BE2DCA38-49C6-464F-AEE5-02BCE8868E68}" dt="2022-07-05T09:14:38.083" v="1598" actId="14100"/>
          <ac:spMkLst>
            <pc:docMk/>
            <pc:sldMk cId="1084892112" sldId="277"/>
            <ac:spMk id="4" creationId="{2544FCA4-AD61-AAC1-F020-67353BDF5F14}"/>
          </ac:spMkLst>
        </pc:spChg>
        <pc:picChg chg="mod">
          <ac:chgData name="Galustian, Yulia" userId="9478add7-9c3b-4423-ab97-58112c9fc143" providerId="ADAL" clId="{BE2DCA38-49C6-464F-AEE5-02BCE8868E68}" dt="2022-07-02T15:05:27.139" v="59" actId="14100"/>
          <ac:picMkLst>
            <pc:docMk/>
            <pc:sldMk cId="1084892112" sldId="277"/>
            <ac:picMk id="3" creationId="{75460B30-C2A9-1ABE-CA07-43D17F82CEEA}"/>
          </ac:picMkLst>
        </pc:picChg>
      </pc:sldChg>
      <pc:sldChg chg="addSp modSp mod">
        <pc:chgData name="Galustian, Yulia" userId="9478add7-9c3b-4423-ab97-58112c9fc143" providerId="ADAL" clId="{BE2DCA38-49C6-464F-AEE5-02BCE8868E68}" dt="2022-07-05T09:16:48.908" v="1624" actId="14100"/>
        <pc:sldMkLst>
          <pc:docMk/>
          <pc:sldMk cId="2471101552" sldId="278"/>
        </pc:sldMkLst>
        <pc:spChg chg="add mod">
          <ac:chgData name="Galustian, Yulia" userId="9478add7-9c3b-4423-ab97-58112c9fc143" providerId="ADAL" clId="{BE2DCA38-49C6-464F-AEE5-02BCE8868E68}" dt="2022-07-05T09:16:34.554" v="1621" actId="14100"/>
          <ac:spMkLst>
            <pc:docMk/>
            <pc:sldMk cId="2471101552" sldId="278"/>
            <ac:spMk id="4" creationId="{33875332-62EF-1A8A-5753-985F6C672283}"/>
          </ac:spMkLst>
        </pc:spChg>
        <pc:spChg chg="add mod">
          <ac:chgData name="Galustian, Yulia" userId="9478add7-9c3b-4423-ab97-58112c9fc143" providerId="ADAL" clId="{BE2DCA38-49C6-464F-AEE5-02BCE8868E68}" dt="2022-07-05T09:16:48.908" v="1624" actId="14100"/>
          <ac:spMkLst>
            <pc:docMk/>
            <pc:sldMk cId="2471101552" sldId="278"/>
            <ac:spMk id="5" creationId="{7C2B2BFE-33AF-5188-F2CB-C7AC92BFEACE}"/>
          </ac:spMkLst>
        </pc:spChg>
        <pc:spChg chg="add mod">
          <ac:chgData name="Galustian, Yulia" userId="9478add7-9c3b-4423-ab97-58112c9fc143" providerId="ADAL" clId="{BE2DCA38-49C6-464F-AEE5-02BCE8868E68}" dt="2022-07-05T09:16:39.624" v="1622" actId="14100"/>
          <ac:spMkLst>
            <pc:docMk/>
            <pc:sldMk cId="2471101552" sldId="278"/>
            <ac:spMk id="6" creationId="{4D5B8630-96E4-1089-44A0-DF1BE7DBD6DD}"/>
          </ac:spMkLst>
        </pc:spChg>
        <pc:picChg chg="mod">
          <ac:chgData name="Galustian, Yulia" userId="9478add7-9c3b-4423-ab97-58112c9fc143" providerId="ADAL" clId="{BE2DCA38-49C6-464F-AEE5-02BCE8868E68}" dt="2022-07-05T09:16:29.411" v="1619" actId="14100"/>
          <ac:picMkLst>
            <pc:docMk/>
            <pc:sldMk cId="2471101552" sldId="278"/>
            <ac:picMk id="3" creationId="{6768FC0E-BF24-9D27-74CA-85CB14C55F40}"/>
          </ac:picMkLst>
        </pc:picChg>
      </pc:sldChg>
      <pc:sldChg chg="addSp modSp mod">
        <pc:chgData name="Galustian, Yulia" userId="9478add7-9c3b-4423-ab97-58112c9fc143" providerId="ADAL" clId="{BE2DCA38-49C6-464F-AEE5-02BCE8868E68}" dt="2022-07-05T09:18:25.376" v="1638" actId="14100"/>
        <pc:sldMkLst>
          <pc:docMk/>
          <pc:sldMk cId="1536445703" sldId="279"/>
        </pc:sldMkLst>
        <pc:spChg chg="add mod">
          <ac:chgData name="Galustian, Yulia" userId="9478add7-9c3b-4423-ab97-58112c9fc143" providerId="ADAL" clId="{BE2DCA38-49C6-464F-AEE5-02BCE8868E68}" dt="2022-07-05T09:17:54.306" v="1634" actId="14100"/>
          <ac:spMkLst>
            <pc:docMk/>
            <pc:sldMk cId="1536445703" sldId="279"/>
            <ac:spMk id="4" creationId="{5EBE4E63-364E-2F0E-5DE4-1E1E2C0A3E67}"/>
          </ac:spMkLst>
        </pc:spChg>
        <pc:spChg chg="add mod">
          <ac:chgData name="Galustian, Yulia" userId="9478add7-9c3b-4423-ab97-58112c9fc143" providerId="ADAL" clId="{BE2DCA38-49C6-464F-AEE5-02BCE8868E68}" dt="2022-07-05T09:18:25.376" v="1638" actId="14100"/>
          <ac:spMkLst>
            <pc:docMk/>
            <pc:sldMk cId="1536445703" sldId="279"/>
            <ac:spMk id="5" creationId="{CF7D848B-2E31-1319-9253-D9459EE587D4}"/>
          </ac:spMkLst>
        </pc:spChg>
        <pc:picChg chg="mod">
          <ac:chgData name="Galustian, Yulia" userId="9478add7-9c3b-4423-ab97-58112c9fc143" providerId="ADAL" clId="{BE2DCA38-49C6-464F-AEE5-02BCE8868E68}" dt="2022-07-05T09:17:16.314" v="1628" actId="14100"/>
          <ac:picMkLst>
            <pc:docMk/>
            <pc:sldMk cId="1536445703" sldId="279"/>
            <ac:picMk id="3" creationId="{5CECE224-B2F4-E866-B075-732D6BFDFF7A}"/>
          </ac:picMkLst>
        </pc:picChg>
      </pc:sldChg>
      <pc:sldChg chg="addSp delSp modSp mod setBg">
        <pc:chgData name="Galustian, Yulia" userId="9478add7-9c3b-4423-ab97-58112c9fc143" providerId="ADAL" clId="{BE2DCA38-49C6-464F-AEE5-02BCE8868E68}" dt="2022-07-04T18:37:58.815" v="1474"/>
        <pc:sldMkLst>
          <pc:docMk/>
          <pc:sldMk cId="657260437" sldId="280"/>
        </pc:sldMkLst>
        <pc:spChg chg="mod">
          <ac:chgData name="Galustian, Yulia" userId="9478add7-9c3b-4423-ab97-58112c9fc143" providerId="ADAL" clId="{BE2DCA38-49C6-464F-AEE5-02BCE8868E68}" dt="2022-07-02T15:29:20.140" v="638" actId="20577"/>
          <ac:spMkLst>
            <pc:docMk/>
            <pc:sldMk cId="657260437" sldId="280"/>
            <ac:spMk id="2" creationId="{D8B34D94-E451-45C9-A99C-CD7698927C74}"/>
          </ac:spMkLst>
        </pc:spChg>
        <pc:spChg chg="del">
          <ac:chgData name="Galustian, Yulia" userId="9478add7-9c3b-4423-ab97-58112c9fc143" providerId="ADAL" clId="{BE2DCA38-49C6-464F-AEE5-02BCE8868E68}" dt="2022-07-02T15:28:56.710" v="591" actId="26606"/>
          <ac:spMkLst>
            <pc:docMk/>
            <pc:sldMk cId="657260437" sldId="280"/>
            <ac:spMk id="3" creationId="{97022C65-AFD3-1889-FE18-D8D5A4BCB432}"/>
          </ac:spMkLst>
        </pc:spChg>
        <pc:spChg chg="add">
          <ac:chgData name="Galustian, Yulia" userId="9478add7-9c3b-4423-ab97-58112c9fc143" providerId="ADAL" clId="{BE2DCA38-49C6-464F-AEE5-02BCE8868E68}" dt="2022-07-02T15:28:56.710" v="591" actId="26606"/>
          <ac:spMkLst>
            <pc:docMk/>
            <pc:sldMk cId="657260437" sldId="280"/>
            <ac:spMk id="9" creationId="{BACC6370-2D7E-4714-9D71-7542949D7D5D}"/>
          </ac:spMkLst>
        </pc:spChg>
        <pc:spChg chg="add">
          <ac:chgData name="Galustian, Yulia" userId="9478add7-9c3b-4423-ab97-58112c9fc143" providerId="ADAL" clId="{BE2DCA38-49C6-464F-AEE5-02BCE8868E68}" dt="2022-07-02T15:28:56.710" v="591" actId="26606"/>
          <ac:spMkLst>
            <pc:docMk/>
            <pc:sldMk cId="657260437" sldId="280"/>
            <ac:spMk id="11" creationId="{F68B3F68-107C-434F-AA38-110D5EA91B85}"/>
          </ac:spMkLst>
        </pc:spChg>
        <pc:spChg chg="add">
          <ac:chgData name="Galustian, Yulia" userId="9478add7-9c3b-4423-ab97-58112c9fc143" providerId="ADAL" clId="{BE2DCA38-49C6-464F-AEE5-02BCE8868E68}" dt="2022-07-02T15:28:56.710" v="591" actId="26606"/>
          <ac:spMkLst>
            <pc:docMk/>
            <pc:sldMk cId="657260437" sldId="280"/>
            <ac:spMk id="13" creationId="{AAD0DBB9-1A4B-4391-81D4-CB19F9AB918A}"/>
          </ac:spMkLst>
        </pc:spChg>
        <pc:spChg chg="add">
          <ac:chgData name="Galustian, Yulia" userId="9478add7-9c3b-4423-ab97-58112c9fc143" providerId="ADAL" clId="{BE2DCA38-49C6-464F-AEE5-02BCE8868E68}" dt="2022-07-02T15:28:56.710" v="591" actId="26606"/>
          <ac:spMkLst>
            <pc:docMk/>
            <pc:sldMk cId="657260437" sldId="280"/>
            <ac:spMk id="15" creationId="{063BBA22-50EA-4C4D-BE05-F1CE4E63AA56}"/>
          </ac:spMkLst>
        </pc:spChg>
        <pc:graphicFrameChg chg="add">
          <ac:chgData name="Galustian, Yulia" userId="9478add7-9c3b-4423-ab97-58112c9fc143" providerId="ADAL" clId="{BE2DCA38-49C6-464F-AEE5-02BCE8868E68}" dt="2022-07-02T15:28:56.710" v="591" actId="26606"/>
          <ac:graphicFrameMkLst>
            <pc:docMk/>
            <pc:sldMk cId="657260437" sldId="280"/>
            <ac:graphicFrameMk id="5" creationId="{C6493834-3BA0-63ED-14F1-0626B5E2DD6D}"/>
          </ac:graphicFrameMkLst>
        </pc:graphicFrameChg>
      </pc:sldChg>
      <pc:sldChg chg="addSp modSp mod setBg">
        <pc:chgData name="Galustian, Yulia" userId="9478add7-9c3b-4423-ab97-58112c9fc143" providerId="ADAL" clId="{BE2DCA38-49C6-464F-AEE5-02BCE8868E68}" dt="2022-07-05T09:32:42.049" v="1714" actId="14100"/>
        <pc:sldMkLst>
          <pc:docMk/>
          <pc:sldMk cId="4082530377" sldId="281"/>
        </pc:sldMkLst>
        <pc:spChg chg="mod">
          <ac:chgData name="Galustian, Yulia" userId="9478add7-9c3b-4423-ab97-58112c9fc143" providerId="ADAL" clId="{BE2DCA38-49C6-464F-AEE5-02BCE8868E68}" dt="2022-07-02T15:30:16.856" v="648" actId="20577"/>
          <ac:spMkLst>
            <pc:docMk/>
            <pc:sldMk cId="4082530377" sldId="281"/>
            <ac:spMk id="2" creationId="{7876B0DF-8121-EC77-71DC-A3B6C6218B38}"/>
          </ac:spMkLst>
        </pc:spChg>
        <pc:spChg chg="add">
          <ac:chgData name="Galustian, Yulia" userId="9478add7-9c3b-4423-ab97-58112c9fc143" providerId="ADAL" clId="{BE2DCA38-49C6-464F-AEE5-02BCE8868E68}" dt="2022-07-02T15:29:46.835" v="639" actId="26606"/>
          <ac:spMkLst>
            <pc:docMk/>
            <pc:sldMk cId="4082530377" sldId="281"/>
            <ac:spMk id="10" creationId="{A8384FB5-9ADC-4DDC-881B-597D56F5B15D}"/>
          </ac:spMkLst>
        </pc:spChg>
        <pc:spChg chg="add">
          <ac:chgData name="Galustian, Yulia" userId="9478add7-9c3b-4423-ab97-58112c9fc143" providerId="ADAL" clId="{BE2DCA38-49C6-464F-AEE5-02BCE8868E68}" dt="2022-07-02T15:29:46.835" v="639" actId="26606"/>
          <ac:spMkLst>
            <pc:docMk/>
            <pc:sldMk cId="4082530377" sldId="281"/>
            <ac:spMk id="12" creationId="{91E5A9A7-95C6-4F4F-B00E-C82E07FE62EF}"/>
          </ac:spMkLst>
        </pc:spChg>
        <pc:spChg chg="add">
          <ac:chgData name="Galustian, Yulia" userId="9478add7-9c3b-4423-ab97-58112c9fc143" providerId="ADAL" clId="{BE2DCA38-49C6-464F-AEE5-02BCE8868E68}" dt="2022-07-02T15:29:46.835" v="639" actId="26606"/>
          <ac:spMkLst>
            <pc:docMk/>
            <pc:sldMk cId="4082530377" sldId="281"/>
            <ac:spMk id="14" creationId="{D07DD2DE-F619-49DD-B5E7-03A290FF4ED1}"/>
          </ac:spMkLst>
        </pc:spChg>
        <pc:spChg chg="add">
          <ac:chgData name="Galustian, Yulia" userId="9478add7-9c3b-4423-ab97-58112c9fc143" providerId="ADAL" clId="{BE2DCA38-49C6-464F-AEE5-02BCE8868E68}" dt="2022-07-02T15:29:46.835" v="639" actId="26606"/>
          <ac:spMkLst>
            <pc:docMk/>
            <pc:sldMk cId="4082530377" sldId="281"/>
            <ac:spMk id="16" creationId="{85149191-5F60-4A28-AAFF-039F96B0F3EC}"/>
          </ac:spMkLst>
        </pc:spChg>
        <pc:spChg chg="add">
          <ac:chgData name="Galustian, Yulia" userId="9478add7-9c3b-4423-ab97-58112c9fc143" providerId="ADAL" clId="{BE2DCA38-49C6-464F-AEE5-02BCE8868E68}" dt="2022-07-02T15:29:46.835" v="639" actId="26606"/>
          <ac:spMkLst>
            <pc:docMk/>
            <pc:sldMk cId="4082530377" sldId="281"/>
            <ac:spMk id="18" creationId="{F8260ED5-17F7-4158-B241-D51DD4CF1B7E}"/>
          </ac:spMkLst>
        </pc:spChg>
        <pc:picChg chg="mod">
          <ac:chgData name="Galustian, Yulia" userId="9478add7-9c3b-4423-ab97-58112c9fc143" providerId="ADAL" clId="{BE2DCA38-49C6-464F-AEE5-02BCE8868E68}" dt="2022-07-05T09:32:42.049" v="1714" actId="14100"/>
          <ac:picMkLst>
            <pc:docMk/>
            <pc:sldMk cId="4082530377" sldId="281"/>
            <ac:picMk id="5" creationId="{808A5C5C-FEC9-0ACF-1DE6-8BB3CCF698B8}"/>
          </ac:picMkLst>
        </pc:picChg>
      </pc:sldChg>
      <pc:sldChg chg="ord setBg">
        <pc:chgData name="Galustian, Yulia" userId="9478add7-9c3b-4423-ab97-58112c9fc143" providerId="ADAL" clId="{BE2DCA38-49C6-464F-AEE5-02BCE8868E68}" dt="2022-07-05T09:32:04.192" v="1712"/>
        <pc:sldMkLst>
          <pc:docMk/>
          <pc:sldMk cId="4153619581" sldId="282"/>
        </pc:sldMkLst>
      </pc:sldChg>
      <pc:sldChg chg="addSp modSp mod setBg">
        <pc:chgData name="Galustian, Yulia" userId="9478add7-9c3b-4423-ab97-58112c9fc143" providerId="ADAL" clId="{BE2DCA38-49C6-464F-AEE5-02BCE8868E68}" dt="2022-07-04T18:08:38.520" v="1215"/>
        <pc:sldMkLst>
          <pc:docMk/>
          <pc:sldMk cId="225214657" sldId="283"/>
        </pc:sldMkLst>
        <pc:spChg chg="mod">
          <ac:chgData name="Galustian, Yulia" userId="9478add7-9c3b-4423-ab97-58112c9fc143" providerId="ADAL" clId="{BE2DCA38-49C6-464F-AEE5-02BCE8868E68}" dt="2022-07-02T15:31:05.212" v="659" actId="14100"/>
          <ac:spMkLst>
            <pc:docMk/>
            <pc:sldMk cId="225214657" sldId="283"/>
            <ac:spMk id="2" creationId="{04791518-C30A-94FA-3C42-1EB93D08AA4A}"/>
          </ac:spMkLst>
        </pc:spChg>
        <pc:spChg chg="add">
          <ac:chgData name="Galustian, Yulia" userId="9478add7-9c3b-4423-ab97-58112c9fc143" providerId="ADAL" clId="{BE2DCA38-49C6-464F-AEE5-02BCE8868E68}" dt="2022-07-02T15:30:34.499" v="652" actId="26606"/>
          <ac:spMkLst>
            <pc:docMk/>
            <pc:sldMk cId="225214657" sldId="283"/>
            <ac:spMk id="10" creationId="{A8384FB5-9ADC-4DDC-881B-597D56F5B15D}"/>
          </ac:spMkLst>
        </pc:spChg>
        <pc:spChg chg="add">
          <ac:chgData name="Galustian, Yulia" userId="9478add7-9c3b-4423-ab97-58112c9fc143" providerId="ADAL" clId="{BE2DCA38-49C6-464F-AEE5-02BCE8868E68}" dt="2022-07-02T15:30:34.499" v="652" actId="26606"/>
          <ac:spMkLst>
            <pc:docMk/>
            <pc:sldMk cId="225214657" sldId="283"/>
            <ac:spMk id="12" creationId="{91E5A9A7-95C6-4F4F-B00E-C82E07FE62EF}"/>
          </ac:spMkLst>
        </pc:spChg>
        <pc:spChg chg="add">
          <ac:chgData name="Galustian, Yulia" userId="9478add7-9c3b-4423-ab97-58112c9fc143" providerId="ADAL" clId="{BE2DCA38-49C6-464F-AEE5-02BCE8868E68}" dt="2022-07-02T15:30:34.499" v="652" actId="26606"/>
          <ac:spMkLst>
            <pc:docMk/>
            <pc:sldMk cId="225214657" sldId="283"/>
            <ac:spMk id="14" creationId="{D07DD2DE-F619-49DD-B5E7-03A290FF4ED1}"/>
          </ac:spMkLst>
        </pc:spChg>
        <pc:spChg chg="add">
          <ac:chgData name="Galustian, Yulia" userId="9478add7-9c3b-4423-ab97-58112c9fc143" providerId="ADAL" clId="{BE2DCA38-49C6-464F-AEE5-02BCE8868E68}" dt="2022-07-02T15:30:34.499" v="652" actId="26606"/>
          <ac:spMkLst>
            <pc:docMk/>
            <pc:sldMk cId="225214657" sldId="283"/>
            <ac:spMk id="16" creationId="{85149191-5F60-4A28-AAFF-039F96B0F3EC}"/>
          </ac:spMkLst>
        </pc:spChg>
        <pc:spChg chg="add">
          <ac:chgData name="Galustian, Yulia" userId="9478add7-9c3b-4423-ab97-58112c9fc143" providerId="ADAL" clId="{BE2DCA38-49C6-464F-AEE5-02BCE8868E68}" dt="2022-07-02T15:30:34.499" v="652" actId="26606"/>
          <ac:spMkLst>
            <pc:docMk/>
            <pc:sldMk cId="225214657" sldId="283"/>
            <ac:spMk id="18" creationId="{F8260ED5-17F7-4158-B241-D51DD4CF1B7E}"/>
          </ac:spMkLst>
        </pc:spChg>
        <pc:picChg chg="mod">
          <ac:chgData name="Galustian, Yulia" userId="9478add7-9c3b-4423-ab97-58112c9fc143" providerId="ADAL" clId="{BE2DCA38-49C6-464F-AEE5-02BCE8868E68}" dt="2022-07-02T15:30:52.689" v="657" actId="14100"/>
          <ac:picMkLst>
            <pc:docMk/>
            <pc:sldMk cId="225214657" sldId="283"/>
            <ac:picMk id="5" creationId="{94D6B988-6145-514D-C782-525ACDF46C2B}"/>
          </ac:picMkLst>
        </pc:picChg>
      </pc:sldChg>
      <pc:sldChg chg="del">
        <pc:chgData name="Galustian, Yulia" userId="9478add7-9c3b-4423-ab97-58112c9fc143" providerId="ADAL" clId="{BE2DCA38-49C6-464F-AEE5-02BCE8868E68}" dt="2022-07-05T09:27:21.919" v="1690" actId="2696"/>
        <pc:sldMkLst>
          <pc:docMk/>
          <pc:sldMk cId="35652972" sldId="284"/>
        </pc:sldMkLst>
      </pc:sldChg>
      <pc:sldChg chg="add del">
        <pc:chgData name="Galustian, Yulia" userId="9478add7-9c3b-4423-ab97-58112c9fc143" providerId="ADAL" clId="{BE2DCA38-49C6-464F-AEE5-02BCE8868E68}" dt="2022-07-05T09:29:28.103" v="1704" actId="2696"/>
        <pc:sldMkLst>
          <pc:docMk/>
          <pc:sldMk cId="1030141936" sldId="284"/>
        </pc:sldMkLst>
      </pc:sldChg>
      <pc:sldChg chg="add del">
        <pc:chgData name="Galustian, Yulia" userId="9478add7-9c3b-4423-ab97-58112c9fc143" providerId="ADAL" clId="{BE2DCA38-49C6-464F-AEE5-02BCE8868E68}" dt="2022-07-05T09:26:34.829" v="1689"/>
        <pc:sldMkLst>
          <pc:docMk/>
          <pc:sldMk cId="2284674874" sldId="284"/>
        </pc:sldMkLst>
      </pc:sldChg>
      <pc:sldChg chg="del">
        <pc:chgData name="Galustian, Yulia" userId="9478add7-9c3b-4423-ab97-58112c9fc143" providerId="ADAL" clId="{BE2DCA38-49C6-464F-AEE5-02BCE8868E68}" dt="2022-07-05T09:28:02.168" v="1691" actId="2696"/>
        <pc:sldMkLst>
          <pc:docMk/>
          <pc:sldMk cId="3319653465" sldId="284"/>
        </pc:sldMkLst>
      </pc:sldChg>
      <pc:sldChg chg="addSp delSp modSp new del mod ord setBg">
        <pc:chgData name="Galustian, Yulia" userId="9478add7-9c3b-4423-ab97-58112c9fc143" providerId="ADAL" clId="{BE2DCA38-49C6-464F-AEE5-02BCE8868E68}" dt="2022-07-05T09:26:11.965" v="1687" actId="2696"/>
        <pc:sldMkLst>
          <pc:docMk/>
          <pc:sldMk cId="3794083882" sldId="284"/>
        </pc:sldMkLst>
        <pc:spChg chg="add mod">
          <ac:chgData name="Galustian, Yulia" userId="9478add7-9c3b-4423-ab97-58112c9fc143" providerId="ADAL" clId="{BE2DCA38-49C6-464F-AEE5-02BCE8868E68}" dt="2022-07-02T15:21:19.718" v="180" actId="113"/>
          <ac:spMkLst>
            <pc:docMk/>
            <pc:sldMk cId="3794083882" sldId="284"/>
            <ac:spMk id="5" creationId="{E92864B9-ED5E-7D06-18D3-114EE83F17B4}"/>
          </ac:spMkLst>
        </pc:spChg>
        <pc:spChg chg="add del">
          <ac:chgData name="Galustian, Yulia" userId="9478add7-9c3b-4423-ab97-58112c9fc143" providerId="ADAL" clId="{BE2DCA38-49C6-464F-AEE5-02BCE8868E68}" dt="2022-07-02T15:15:19.563" v="105" actId="26606"/>
          <ac:spMkLst>
            <pc:docMk/>
            <pc:sldMk cId="3794083882" sldId="284"/>
            <ac:spMk id="8" creationId="{42A4FC2C-047E-45A5-965D-8E1E3BF09BC6}"/>
          </ac:spMkLst>
        </pc:spChg>
        <pc:spChg chg="add del">
          <ac:chgData name="Galustian, Yulia" userId="9478add7-9c3b-4423-ab97-58112c9fc143" providerId="ADAL" clId="{BE2DCA38-49C6-464F-AEE5-02BCE8868E68}" dt="2022-07-02T15:15:19.560" v="104" actId="26606"/>
          <ac:spMkLst>
            <pc:docMk/>
            <pc:sldMk cId="3794083882" sldId="284"/>
            <ac:spMk id="13" creationId="{32BC26D8-82FB-445E-AA49-62A77D7C1EE0}"/>
          </ac:spMkLst>
        </pc:spChg>
        <pc:spChg chg="add del">
          <ac:chgData name="Galustian, Yulia" userId="9478add7-9c3b-4423-ab97-58112c9fc143" providerId="ADAL" clId="{BE2DCA38-49C6-464F-AEE5-02BCE8868E68}" dt="2022-07-02T15:15:19.560" v="104" actId="26606"/>
          <ac:spMkLst>
            <pc:docMk/>
            <pc:sldMk cId="3794083882" sldId="284"/>
            <ac:spMk id="15" creationId="{CB44330D-EA18-4254-AA95-EB49948539B8}"/>
          </ac:spMkLst>
        </pc:spChg>
        <pc:graphicFrameChg chg="add del mod">
          <ac:chgData name="Galustian, Yulia" userId="9478add7-9c3b-4423-ab97-58112c9fc143" providerId="ADAL" clId="{BE2DCA38-49C6-464F-AEE5-02BCE8868E68}" dt="2022-07-02T15:21:14.327" v="179" actId="21"/>
          <ac:graphicFrameMkLst>
            <pc:docMk/>
            <pc:sldMk cId="3794083882" sldId="284"/>
            <ac:graphicFrameMk id="4" creationId="{19A37B6C-24FE-33B2-FF38-A9A263DBB70C}"/>
          </ac:graphicFrameMkLst>
        </pc:graphicFrameChg>
        <pc:picChg chg="add mod modCrop">
          <ac:chgData name="Galustian, Yulia" userId="9478add7-9c3b-4423-ab97-58112c9fc143" providerId="ADAL" clId="{BE2DCA38-49C6-464F-AEE5-02BCE8868E68}" dt="2022-07-02T15:20:07.180" v="114" actId="14100"/>
          <ac:picMkLst>
            <pc:docMk/>
            <pc:sldMk cId="3794083882" sldId="284"/>
            <ac:picMk id="3" creationId="{5DE62B88-92CC-90F2-04AB-489A2D1AB9A7}"/>
          </ac:picMkLst>
        </pc:picChg>
      </pc:sldChg>
      <pc:sldChg chg="addSp delSp modSp add mod setBg">
        <pc:chgData name="Galustian, Yulia" userId="9478add7-9c3b-4423-ab97-58112c9fc143" providerId="ADAL" clId="{BE2DCA38-49C6-464F-AEE5-02BCE8868E68}" dt="2022-07-05T09:31:18.442" v="1710" actId="207"/>
        <pc:sldMkLst>
          <pc:docMk/>
          <pc:sldMk cId="4030809042" sldId="285"/>
        </pc:sldMkLst>
        <pc:spChg chg="mod">
          <ac:chgData name="Galustian, Yulia" userId="9478add7-9c3b-4423-ab97-58112c9fc143" providerId="ADAL" clId="{BE2DCA38-49C6-464F-AEE5-02BCE8868E68}" dt="2022-07-05T09:30:54.418" v="1708" actId="26606"/>
          <ac:spMkLst>
            <pc:docMk/>
            <pc:sldMk cId="4030809042" sldId="285"/>
            <ac:spMk id="2" creationId="{A252AE1E-5892-4EB6-E3AC-E899CFF56488}"/>
          </ac:spMkLst>
        </pc:spChg>
        <pc:spChg chg="del mod">
          <ac:chgData name="Galustian, Yulia" userId="9478add7-9c3b-4423-ab97-58112c9fc143" providerId="ADAL" clId="{BE2DCA38-49C6-464F-AEE5-02BCE8868E68}" dt="2022-07-05T09:30:54.418" v="1708" actId="26606"/>
          <ac:spMkLst>
            <pc:docMk/>
            <pc:sldMk cId="4030809042" sldId="285"/>
            <ac:spMk id="3" creationId="{EC0A1975-E034-DDC9-2D54-B1E997235EBB}"/>
          </ac:spMkLst>
        </pc:spChg>
        <pc:spChg chg="del">
          <ac:chgData name="Galustian, Yulia" userId="9478add7-9c3b-4423-ab97-58112c9fc143" providerId="ADAL" clId="{BE2DCA38-49C6-464F-AEE5-02BCE8868E68}" dt="2022-07-05T09:30:54.418" v="1708" actId="26606"/>
          <ac:spMkLst>
            <pc:docMk/>
            <pc:sldMk cId="4030809042" sldId="285"/>
            <ac:spMk id="8" creationId="{907EF6B7-1338-4443-8C46-6A318D952DFD}"/>
          </ac:spMkLst>
        </pc:spChg>
        <pc:spChg chg="del">
          <ac:chgData name="Galustian, Yulia" userId="9478add7-9c3b-4423-ab97-58112c9fc143" providerId="ADAL" clId="{BE2DCA38-49C6-464F-AEE5-02BCE8868E68}" dt="2022-07-05T09:30:54.418" v="1708" actId="26606"/>
          <ac:spMkLst>
            <pc:docMk/>
            <pc:sldMk cId="4030809042" sldId="285"/>
            <ac:spMk id="10" creationId="{DAAE4CDD-124C-4DCF-9584-B6033B545DD5}"/>
          </ac:spMkLst>
        </pc:spChg>
        <pc:spChg chg="del">
          <ac:chgData name="Galustian, Yulia" userId="9478add7-9c3b-4423-ab97-58112c9fc143" providerId="ADAL" clId="{BE2DCA38-49C6-464F-AEE5-02BCE8868E68}" dt="2022-07-05T09:30:54.418" v="1708" actId="26606"/>
          <ac:spMkLst>
            <pc:docMk/>
            <pc:sldMk cId="4030809042" sldId="285"/>
            <ac:spMk id="12" creationId="{081E4A58-353D-44AE-B2FC-2A74E2E400F7}"/>
          </ac:spMkLst>
        </pc:spChg>
        <pc:spChg chg="add">
          <ac:chgData name="Galustian, Yulia" userId="9478add7-9c3b-4423-ab97-58112c9fc143" providerId="ADAL" clId="{BE2DCA38-49C6-464F-AEE5-02BCE8868E68}" dt="2022-07-05T09:30:54.418" v="1708" actId="26606"/>
          <ac:spMkLst>
            <pc:docMk/>
            <pc:sldMk cId="4030809042" sldId="285"/>
            <ac:spMk id="18" creationId="{BACC6370-2D7E-4714-9D71-7542949D7D5D}"/>
          </ac:spMkLst>
        </pc:spChg>
        <pc:spChg chg="add">
          <ac:chgData name="Galustian, Yulia" userId="9478add7-9c3b-4423-ab97-58112c9fc143" providerId="ADAL" clId="{BE2DCA38-49C6-464F-AEE5-02BCE8868E68}" dt="2022-07-05T09:30:54.418" v="1708" actId="26606"/>
          <ac:spMkLst>
            <pc:docMk/>
            <pc:sldMk cId="4030809042" sldId="285"/>
            <ac:spMk id="20" creationId="{F68B3F68-107C-434F-AA38-110D5EA91B85}"/>
          </ac:spMkLst>
        </pc:spChg>
        <pc:spChg chg="add">
          <ac:chgData name="Galustian, Yulia" userId="9478add7-9c3b-4423-ab97-58112c9fc143" providerId="ADAL" clId="{BE2DCA38-49C6-464F-AEE5-02BCE8868E68}" dt="2022-07-05T09:30:54.418" v="1708" actId="26606"/>
          <ac:spMkLst>
            <pc:docMk/>
            <pc:sldMk cId="4030809042" sldId="285"/>
            <ac:spMk id="22" creationId="{AAD0DBB9-1A4B-4391-81D4-CB19F9AB918A}"/>
          </ac:spMkLst>
        </pc:spChg>
        <pc:spChg chg="add">
          <ac:chgData name="Galustian, Yulia" userId="9478add7-9c3b-4423-ab97-58112c9fc143" providerId="ADAL" clId="{BE2DCA38-49C6-464F-AEE5-02BCE8868E68}" dt="2022-07-05T09:30:54.418" v="1708" actId="26606"/>
          <ac:spMkLst>
            <pc:docMk/>
            <pc:sldMk cId="4030809042" sldId="285"/>
            <ac:spMk id="24" creationId="{063BBA22-50EA-4C4D-BE05-F1CE4E63AA56}"/>
          </ac:spMkLst>
        </pc:spChg>
        <pc:graphicFrameChg chg="add modGraphic">
          <ac:chgData name="Galustian, Yulia" userId="9478add7-9c3b-4423-ab97-58112c9fc143" providerId="ADAL" clId="{BE2DCA38-49C6-464F-AEE5-02BCE8868E68}" dt="2022-07-05T09:31:18.442" v="1710" actId="207"/>
          <ac:graphicFrameMkLst>
            <pc:docMk/>
            <pc:sldMk cId="4030809042" sldId="285"/>
            <ac:graphicFrameMk id="14" creationId="{25C1E5B5-14AF-DC3A-D1B9-697C864BC24A}"/>
          </ac:graphicFrameMkLst>
        </pc:graphicFrameChg>
      </pc:sldChg>
      <pc:sldChg chg="addSp delSp modSp new mod ord setBg">
        <pc:chgData name="Galustian, Yulia" userId="9478add7-9c3b-4423-ab97-58112c9fc143" providerId="ADAL" clId="{BE2DCA38-49C6-464F-AEE5-02BCE8868E68}" dt="2022-07-04T18:38:31.435" v="1476"/>
        <pc:sldMkLst>
          <pc:docMk/>
          <pc:sldMk cId="2628736809" sldId="286"/>
        </pc:sldMkLst>
        <pc:spChg chg="mod">
          <ac:chgData name="Galustian, Yulia" userId="9478add7-9c3b-4423-ab97-58112c9fc143" providerId="ADAL" clId="{BE2DCA38-49C6-464F-AEE5-02BCE8868E68}" dt="2022-07-04T18:10:41.518" v="1259" actId="6549"/>
          <ac:spMkLst>
            <pc:docMk/>
            <pc:sldMk cId="2628736809" sldId="286"/>
            <ac:spMk id="2" creationId="{E125AC1A-A1BA-705C-B03A-F4024A8FCF1B}"/>
          </ac:spMkLst>
        </pc:spChg>
        <pc:spChg chg="add del mod">
          <ac:chgData name="Galustian, Yulia" userId="9478add7-9c3b-4423-ab97-58112c9fc143" providerId="ADAL" clId="{BE2DCA38-49C6-464F-AEE5-02BCE8868E68}" dt="2022-07-02T16:01:09.892" v="896" actId="14100"/>
          <ac:spMkLst>
            <pc:docMk/>
            <pc:sldMk cId="2628736809" sldId="286"/>
            <ac:spMk id="3" creationId="{98D32AD6-97CC-87CC-CA2C-4531310681B1}"/>
          </ac:spMkLst>
        </pc:spChg>
        <pc:spChg chg="add del">
          <ac:chgData name="Galustian, Yulia" userId="9478add7-9c3b-4423-ab97-58112c9fc143" providerId="ADAL" clId="{BE2DCA38-49C6-464F-AEE5-02BCE8868E68}" dt="2022-07-02T15:53:21.881" v="723" actId="26606"/>
          <ac:spMkLst>
            <pc:docMk/>
            <pc:sldMk cId="2628736809" sldId="286"/>
            <ac:spMk id="9" creationId="{56E9B3E6-E277-4D68-BA48-9CB43FFBD6E2}"/>
          </ac:spMkLst>
        </pc:spChg>
        <pc:spChg chg="add del">
          <ac:chgData name="Galustian, Yulia" userId="9478add7-9c3b-4423-ab97-58112c9fc143" providerId="ADAL" clId="{BE2DCA38-49C6-464F-AEE5-02BCE8868E68}" dt="2022-07-02T15:53:21.881" v="723" actId="26606"/>
          <ac:spMkLst>
            <pc:docMk/>
            <pc:sldMk cId="2628736809" sldId="286"/>
            <ac:spMk id="16" creationId="{D5B0017B-2ECA-49AF-B397-DC140825DF8D}"/>
          </ac:spMkLst>
        </pc:spChg>
        <pc:grpChg chg="add del">
          <ac:chgData name="Galustian, Yulia" userId="9478add7-9c3b-4423-ab97-58112c9fc143" providerId="ADAL" clId="{BE2DCA38-49C6-464F-AEE5-02BCE8868E68}" dt="2022-07-02T15:53:21.881" v="723" actId="26606"/>
          <ac:grpSpMkLst>
            <pc:docMk/>
            <pc:sldMk cId="2628736809" sldId="286"/>
            <ac:grpSpMk id="11" creationId="{AE1C45F0-260A-458C-96ED-C1F6D2151219}"/>
          </ac:grpSpMkLst>
        </pc:grpChg>
        <pc:graphicFrameChg chg="add mod modGraphic">
          <ac:chgData name="Galustian, Yulia" userId="9478add7-9c3b-4423-ab97-58112c9fc143" providerId="ADAL" clId="{BE2DCA38-49C6-464F-AEE5-02BCE8868E68}" dt="2022-07-02T16:01:30.153" v="898" actId="14100"/>
          <ac:graphicFrameMkLst>
            <pc:docMk/>
            <pc:sldMk cId="2628736809" sldId="286"/>
            <ac:graphicFrameMk id="4" creationId="{99CC7D43-D1BC-C784-C776-E7790B611BFA}"/>
          </ac:graphicFrameMkLst>
        </pc:graphicFrameChg>
        <pc:graphicFrameChg chg="add del">
          <ac:chgData name="Galustian, Yulia" userId="9478add7-9c3b-4423-ab97-58112c9fc143" providerId="ADAL" clId="{BE2DCA38-49C6-464F-AEE5-02BCE8868E68}" dt="2022-07-02T15:53:21.881" v="723" actId="26606"/>
          <ac:graphicFrameMkLst>
            <pc:docMk/>
            <pc:sldMk cId="2628736809" sldId="286"/>
            <ac:graphicFrameMk id="5" creationId="{ADEC0348-23AC-D692-A2C7-0330A60D48B5}"/>
          </ac:graphicFrameMkLst>
        </pc:graphicFrameChg>
        <pc:cxnChg chg="add del">
          <ac:chgData name="Galustian, Yulia" userId="9478add7-9c3b-4423-ab97-58112c9fc143" providerId="ADAL" clId="{BE2DCA38-49C6-464F-AEE5-02BCE8868E68}" dt="2022-07-02T15:53:21.881" v="723" actId="26606"/>
          <ac:cxnSpMkLst>
            <pc:docMk/>
            <pc:sldMk cId="2628736809" sldId="286"/>
            <ac:cxnSpMk id="18" creationId="{6CF1BAF6-AD41-4082-B212-8A1F9A2E8779}"/>
          </ac:cxnSpMkLst>
        </pc:cxnChg>
      </pc:sldChg>
      <pc:sldChg chg="addSp delSp modSp new mod setBg">
        <pc:chgData name="Galustian, Yulia" userId="9478add7-9c3b-4423-ab97-58112c9fc143" providerId="ADAL" clId="{BE2DCA38-49C6-464F-AEE5-02BCE8868E68}" dt="2022-07-05T09:34:35.921" v="1721" actId="122"/>
        <pc:sldMkLst>
          <pc:docMk/>
          <pc:sldMk cId="1877842076" sldId="287"/>
        </pc:sldMkLst>
        <pc:spChg chg="mod">
          <ac:chgData name="Galustian, Yulia" userId="9478add7-9c3b-4423-ab97-58112c9fc143" providerId="ADAL" clId="{BE2DCA38-49C6-464F-AEE5-02BCE8868E68}" dt="2022-07-05T09:34:35.921" v="1721" actId="122"/>
          <ac:spMkLst>
            <pc:docMk/>
            <pc:sldMk cId="1877842076" sldId="287"/>
            <ac:spMk id="2" creationId="{91EDF781-8077-0497-0681-B8073D831826}"/>
          </ac:spMkLst>
        </pc:spChg>
        <pc:spChg chg="del mod">
          <ac:chgData name="Galustian, Yulia" userId="9478add7-9c3b-4423-ab97-58112c9fc143" providerId="ADAL" clId="{BE2DCA38-49C6-464F-AEE5-02BCE8868E68}" dt="2022-07-05T09:33:19.766" v="1715" actId="26606"/>
          <ac:spMkLst>
            <pc:docMk/>
            <pc:sldMk cId="1877842076" sldId="287"/>
            <ac:spMk id="3" creationId="{E36D1756-EA0D-5237-AA0B-3A7A3452D521}"/>
          </ac:spMkLst>
        </pc:spChg>
        <pc:spChg chg="add del">
          <ac:chgData name="Galustian, Yulia" userId="9478add7-9c3b-4423-ab97-58112c9fc143" providerId="ADAL" clId="{BE2DCA38-49C6-464F-AEE5-02BCE8868E68}" dt="2022-07-05T09:33:19.766" v="1715" actId="26606"/>
          <ac:spMkLst>
            <pc:docMk/>
            <pc:sldMk cId="1877842076" sldId="287"/>
            <ac:spMk id="8" creationId="{827B839B-9ADE-406B-8590-F1CAEDED45A1}"/>
          </ac:spMkLst>
        </pc:spChg>
        <pc:spChg chg="add del">
          <ac:chgData name="Galustian, Yulia" userId="9478add7-9c3b-4423-ab97-58112c9fc143" providerId="ADAL" clId="{BE2DCA38-49C6-464F-AEE5-02BCE8868E68}" dt="2022-07-05T09:33:19.766" v="1715" actId="26606"/>
          <ac:spMkLst>
            <pc:docMk/>
            <pc:sldMk cId="1877842076" sldId="287"/>
            <ac:spMk id="10" creationId="{CFE45BF0-46DB-408C-B5F7-7B11716805D4}"/>
          </ac:spMkLst>
        </pc:spChg>
        <pc:spChg chg="add del">
          <ac:chgData name="Galustian, Yulia" userId="9478add7-9c3b-4423-ab97-58112c9fc143" providerId="ADAL" clId="{BE2DCA38-49C6-464F-AEE5-02BCE8868E68}" dt="2022-07-05T09:33:19.766" v="1715" actId="26606"/>
          <ac:spMkLst>
            <pc:docMk/>
            <pc:sldMk cId="1877842076" sldId="287"/>
            <ac:spMk id="12" creationId="{2AEBC8F2-97B1-41B4-93F1-2D289E197FBA}"/>
          </ac:spMkLst>
        </pc:spChg>
        <pc:spChg chg="add del">
          <ac:chgData name="Galustian, Yulia" userId="9478add7-9c3b-4423-ab97-58112c9fc143" providerId="ADAL" clId="{BE2DCA38-49C6-464F-AEE5-02BCE8868E68}" dt="2022-07-05T09:33:19.766" v="1715" actId="26606"/>
          <ac:spMkLst>
            <pc:docMk/>
            <pc:sldMk cId="1877842076" sldId="287"/>
            <ac:spMk id="14" creationId="{472E3A19-F5D5-48FC-BB9C-48C2F68F598B}"/>
          </ac:spMkLst>
        </pc:spChg>
        <pc:spChg chg="add del">
          <ac:chgData name="Galustian, Yulia" userId="9478add7-9c3b-4423-ab97-58112c9fc143" providerId="ADAL" clId="{BE2DCA38-49C6-464F-AEE5-02BCE8868E68}" dt="2022-07-05T09:33:19.766" v="1715" actId="26606"/>
          <ac:spMkLst>
            <pc:docMk/>
            <pc:sldMk cId="1877842076" sldId="287"/>
            <ac:spMk id="16" creationId="{7A62E32F-BB65-43A8-8EB5-92346890E549}"/>
          </ac:spMkLst>
        </pc:spChg>
        <pc:spChg chg="add del">
          <ac:chgData name="Galustian, Yulia" userId="9478add7-9c3b-4423-ab97-58112c9fc143" providerId="ADAL" clId="{BE2DCA38-49C6-464F-AEE5-02BCE8868E68}" dt="2022-07-05T09:33:19.766" v="1715" actId="26606"/>
          <ac:spMkLst>
            <pc:docMk/>
            <pc:sldMk cId="1877842076" sldId="287"/>
            <ac:spMk id="18" creationId="{14E91B64-9FCC-451E-AFB4-A827D6329367}"/>
          </ac:spMkLst>
        </pc:spChg>
        <pc:spChg chg="add">
          <ac:chgData name="Galustian, Yulia" userId="9478add7-9c3b-4423-ab97-58112c9fc143" providerId="ADAL" clId="{BE2DCA38-49C6-464F-AEE5-02BCE8868E68}" dt="2022-07-05T09:33:19.766" v="1715" actId="26606"/>
          <ac:spMkLst>
            <pc:docMk/>
            <pc:sldMk cId="1877842076" sldId="287"/>
            <ac:spMk id="24" creationId="{BACC6370-2D7E-4714-9D71-7542949D7D5D}"/>
          </ac:spMkLst>
        </pc:spChg>
        <pc:spChg chg="add">
          <ac:chgData name="Galustian, Yulia" userId="9478add7-9c3b-4423-ab97-58112c9fc143" providerId="ADAL" clId="{BE2DCA38-49C6-464F-AEE5-02BCE8868E68}" dt="2022-07-05T09:33:19.766" v="1715" actId="26606"/>
          <ac:spMkLst>
            <pc:docMk/>
            <pc:sldMk cId="1877842076" sldId="287"/>
            <ac:spMk id="26" creationId="{F68B3F68-107C-434F-AA38-110D5EA91B85}"/>
          </ac:spMkLst>
        </pc:spChg>
        <pc:spChg chg="add">
          <ac:chgData name="Galustian, Yulia" userId="9478add7-9c3b-4423-ab97-58112c9fc143" providerId="ADAL" clId="{BE2DCA38-49C6-464F-AEE5-02BCE8868E68}" dt="2022-07-05T09:33:19.766" v="1715" actId="26606"/>
          <ac:spMkLst>
            <pc:docMk/>
            <pc:sldMk cId="1877842076" sldId="287"/>
            <ac:spMk id="28" creationId="{AAD0DBB9-1A4B-4391-81D4-CB19F9AB918A}"/>
          </ac:spMkLst>
        </pc:spChg>
        <pc:spChg chg="add">
          <ac:chgData name="Galustian, Yulia" userId="9478add7-9c3b-4423-ab97-58112c9fc143" providerId="ADAL" clId="{BE2DCA38-49C6-464F-AEE5-02BCE8868E68}" dt="2022-07-05T09:33:19.766" v="1715" actId="26606"/>
          <ac:spMkLst>
            <pc:docMk/>
            <pc:sldMk cId="1877842076" sldId="287"/>
            <ac:spMk id="30" creationId="{063BBA22-50EA-4C4D-BE05-F1CE4E63AA56}"/>
          </ac:spMkLst>
        </pc:spChg>
        <pc:graphicFrameChg chg="add mod">
          <ac:chgData name="Galustian, Yulia" userId="9478add7-9c3b-4423-ab97-58112c9fc143" providerId="ADAL" clId="{BE2DCA38-49C6-464F-AEE5-02BCE8868E68}" dt="2022-07-05T09:33:53.911" v="1720" actId="207"/>
          <ac:graphicFrameMkLst>
            <pc:docMk/>
            <pc:sldMk cId="1877842076" sldId="287"/>
            <ac:graphicFrameMk id="20" creationId="{38817F12-D244-E104-992A-BCEF7B6C03BC}"/>
          </ac:graphicFrameMkLst>
        </pc:graphicFrameChg>
      </pc:sldChg>
      <pc:sldChg chg="addSp delSp modSp add del mod">
        <pc:chgData name="Galustian, Yulia" userId="9478add7-9c3b-4423-ab97-58112c9fc143" providerId="ADAL" clId="{BE2DCA38-49C6-464F-AEE5-02BCE8868E68}" dt="2022-07-07T09:12:01.792" v="1967" actId="2696"/>
        <pc:sldMkLst>
          <pc:docMk/>
          <pc:sldMk cId="662381252" sldId="657"/>
        </pc:sldMkLst>
        <pc:spChg chg="mod">
          <ac:chgData name="Galustian, Yulia" userId="9478add7-9c3b-4423-ab97-58112c9fc143" providerId="ADAL" clId="{BE2DCA38-49C6-464F-AEE5-02BCE8868E68}" dt="2022-07-04T18:14:56.022" v="1379" actId="20577"/>
          <ac:spMkLst>
            <pc:docMk/>
            <pc:sldMk cId="662381252" sldId="657"/>
            <ac:spMk id="5" creationId="{0B818A1B-4F68-487B-86F4-1B1974E2B3DD}"/>
          </ac:spMkLst>
        </pc:spChg>
        <pc:spChg chg="mod">
          <ac:chgData name="Galustian, Yulia" userId="9478add7-9c3b-4423-ab97-58112c9fc143" providerId="ADAL" clId="{BE2DCA38-49C6-464F-AEE5-02BCE8868E68}" dt="2022-07-04T18:14:37.187" v="1375" actId="6549"/>
          <ac:spMkLst>
            <pc:docMk/>
            <pc:sldMk cId="662381252" sldId="657"/>
            <ac:spMk id="6" creationId="{E19D6370-5E41-4B50-8D11-0193168D920A}"/>
          </ac:spMkLst>
        </pc:spChg>
        <pc:spChg chg="add del mod">
          <ac:chgData name="Galustian, Yulia" userId="9478add7-9c3b-4423-ab97-58112c9fc143" providerId="ADAL" clId="{BE2DCA38-49C6-464F-AEE5-02BCE8868E68}" dt="2022-07-04T18:05:20.590" v="1172" actId="21"/>
          <ac:spMkLst>
            <pc:docMk/>
            <pc:sldMk cId="662381252" sldId="657"/>
            <ac:spMk id="7" creationId="{147568CE-A745-E2A1-49A7-D024775B9705}"/>
          </ac:spMkLst>
        </pc:spChg>
      </pc:sldChg>
      <pc:sldChg chg="del">
        <pc:chgData name="Galustian, Yulia" userId="9478add7-9c3b-4423-ab97-58112c9fc143" providerId="ADAL" clId="{BE2DCA38-49C6-464F-AEE5-02BCE8868E68}" dt="2022-07-04T18:13:30.421" v="1288" actId="2696"/>
        <pc:sldMkLst>
          <pc:docMk/>
          <pc:sldMk cId="3147709945" sldId="657"/>
        </pc:sldMkLst>
      </pc:sldChg>
      <pc:sldChg chg="addSp delSp modSp del mod setBg">
        <pc:chgData name="Galustian, Yulia" userId="9478add7-9c3b-4423-ab97-58112c9fc143" providerId="ADAL" clId="{BE2DCA38-49C6-464F-AEE5-02BCE8868E68}" dt="2022-07-04T18:12:13.288" v="1268" actId="47"/>
        <pc:sldMkLst>
          <pc:docMk/>
          <pc:sldMk cId="137058330" sldId="685"/>
        </pc:sldMkLst>
        <pc:spChg chg="mod">
          <ac:chgData name="Galustian, Yulia" userId="9478add7-9c3b-4423-ab97-58112c9fc143" providerId="ADAL" clId="{BE2DCA38-49C6-464F-AEE5-02BCE8868E68}" dt="2022-07-04T18:11:09.119" v="1262" actId="208"/>
          <ac:spMkLst>
            <pc:docMk/>
            <pc:sldMk cId="137058330" sldId="685"/>
            <ac:spMk id="2" creationId="{F9B7CAB9-B363-4843-BC05-669893A03E31}"/>
          </ac:spMkLst>
        </pc:spChg>
        <pc:spChg chg="add mod">
          <ac:chgData name="Galustian, Yulia" userId="9478add7-9c3b-4423-ab97-58112c9fc143" providerId="ADAL" clId="{BE2DCA38-49C6-464F-AEE5-02BCE8868E68}" dt="2022-07-04T18:03:45.440" v="1134" actId="14100"/>
          <ac:spMkLst>
            <pc:docMk/>
            <pc:sldMk cId="137058330" sldId="685"/>
            <ac:spMk id="5" creationId="{E0AF5EB5-5790-8168-0962-4362F8768A94}"/>
          </ac:spMkLst>
        </pc:spChg>
        <pc:spChg chg="del mod">
          <ac:chgData name="Galustian, Yulia" userId="9478add7-9c3b-4423-ab97-58112c9fc143" providerId="ADAL" clId="{BE2DCA38-49C6-464F-AEE5-02BCE8868E68}" dt="2022-07-04T18:03:38.968" v="1133" actId="21"/>
          <ac:spMkLst>
            <pc:docMk/>
            <pc:sldMk cId="137058330" sldId="685"/>
            <ac:spMk id="13" creationId="{5A600C6F-66FB-42B1-938E-7DBE6B4F1A08}"/>
          </ac:spMkLst>
        </pc:spChg>
      </pc:sldChg>
      <pc:sldChg chg="modSp add mod ord setBg">
        <pc:chgData name="Galustian, Yulia" userId="9478add7-9c3b-4423-ab97-58112c9fc143" providerId="ADAL" clId="{BE2DCA38-49C6-464F-AEE5-02BCE8868E68}" dt="2022-07-04T18:37:35.124" v="1467"/>
        <pc:sldMkLst>
          <pc:docMk/>
          <pc:sldMk cId="3157711236" sldId="686"/>
        </pc:sldMkLst>
        <pc:spChg chg="mod">
          <ac:chgData name="Galustian, Yulia" userId="9478add7-9c3b-4423-ab97-58112c9fc143" providerId="ADAL" clId="{BE2DCA38-49C6-464F-AEE5-02BCE8868E68}" dt="2022-07-04T18:09:56.206" v="1230" actId="255"/>
          <ac:spMkLst>
            <pc:docMk/>
            <pc:sldMk cId="3157711236" sldId="686"/>
            <ac:spMk id="19" creationId="{EDD1B10C-FD70-03F0-89B0-5BDB3E08E9F1}"/>
          </ac:spMkLst>
        </pc:spChg>
      </pc:sldChg>
      <pc:sldChg chg="modSp del mod">
        <pc:chgData name="Galustian, Yulia" userId="9478add7-9c3b-4423-ab97-58112c9fc143" providerId="ADAL" clId="{BE2DCA38-49C6-464F-AEE5-02BCE8868E68}" dt="2022-07-04T18:12:06.014" v="1266" actId="2696"/>
        <pc:sldMkLst>
          <pc:docMk/>
          <pc:sldMk cId="1715455150" sldId="687"/>
        </pc:sldMkLst>
        <pc:spChg chg="mod">
          <ac:chgData name="Galustian, Yulia" userId="9478add7-9c3b-4423-ab97-58112c9fc143" providerId="ADAL" clId="{BE2DCA38-49C6-464F-AEE5-02BCE8868E68}" dt="2022-07-04T18:11:28.759" v="1263" actId="27636"/>
          <ac:spMkLst>
            <pc:docMk/>
            <pc:sldMk cId="1715455150" sldId="687"/>
            <ac:spMk id="13" creationId="{5A600C6F-66FB-42B1-938E-7DBE6B4F1A08}"/>
          </ac:spMkLst>
        </pc:spChg>
      </pc:sldChg>
      <pc:sldChg chg="modSp del mod">
        <pc:chgData name="Galustian, Yulia" userId="9478add7-9c3b-4423-ab97-58112c9fc143" providerId="ADAL" clId="{BE2DCA38-49C6-464F-AEE5-02BCE8868E68}" dt="2022-07-04T18:12:13.288" v="1268" actId="47"/>
        <pc:sldMkLst>
          <pc:docMk/>
          <pc:sldMk cId="4039190709" sldId="688"/>
        </pc:sldMkLst>
        <pc:spChg chg="mod">
          <ac:chgData name="Galustian, Yulia" userId="9478add7-9c3b-4423-ab97-58112c9fc143" providerId="ADAL" clId="{BE2DCA38-49C6-464F-AEE5-02BCE8868E68}" dt="2022-07-04T18:11:38.803" v="1264" actId="27636"/>
          <ac:spMkLst>
            <pc:docMk/>
            <pc:sldMk cId="4039190709" sldId="688"/>
            <ac:spMk id="13" creationId="{5A600C6F-66FB-42B1-938E-7DBE6B4F1A08}"/>
          </ac:spMkLst>
        </pc:spChg>
      </pc:sldChg>
      <pc:sldChg chg="new del">
        <pc:chgData name="Galustian, Yulia" userId="9478add7-9c3b-4423-ab97-58112c9fc143" providerId="ADAL" clId="{BE2DCA38-49C6-464F-AEE5-02BCE8868E68}" dt="2022-07-04T18:12:09.038" v="1267" actId="2696"/>
        <pc:sldMkLst>
          <pc:docMk/>
          <pc:sldMk cId="3042287802" sldId="689"/>
        </pc:sldMkLst>
      </pc:sldChg>
      <pc:sldChg chg="modSp mod">
        <pc:chgData name="Galustian, Yulia" userId="9478add7-9c3b-4423-ab97-58112c9fc143" providerId="ADAL" clId="{BE2DCA38-49C6-464F-AEE5-02BCE8868E68}" dt="2022-07-04T18:12:39.139" v="1286" actId="122"/>
        <pc:sldMkLst>
          <pc:docMk/>
          <pc:sldMk cId="119930554" sldId="690"/>
        </pc:sldMkLst>
        <pc:spChg chg="mod">
          <ac:chgData name="Galustian, Yulia" userId="9478add7-9c3b-4423-ab97-58112c9fc143" providerId="ADAL" clId="{BE2DCA38-49C6-464F-AEE5-02BCE8868E68}" dt="2022-07-04T18:12:39.139" v="1286" actId="122"/>
          <ac:spMkLst>
            <pc:docMk/>
            <pc:sldMk cId="119930554" sldId="690"/>
            <ac:spMk id="13" creationId="{5A600C6F-66FB-42B1-938E-7DBE6B4F1A08}"/>
          </ac:spMkLst>
        </pc:spChg>
      </pc:sldChg>
      <pc:sldChg chg="addSp delSp modSp del mod setBg">
        <pc:chgData name="Galustian, Yulia" userId="9478add7-9c3b-4423-ab97-58112c9fc143" providerId="ADAL" clId="{BE2DCA38-49C6-464F-AEE5-02BCE8868E68}" dt="2022-07-05T09:05:02.377" v="1548" actId="2696"/>
        <pc:sldMkLst>
          <pc:docMk/>
          <pc:sldMk cId="88552116" sldId="756"/>
        </pc:sldMkLst>
        <pc:spChg chg="del">
          <ac:chgData name="Galustian, Yulia" userId="9478add7-9c3b-4423-ab97-58112c9fc143" providerId="ADAL" clId="{BE2DCA38-49C6-464F-AEE5-02BCE8868E68}" dt="2022-07-04T18:43:54.363" v="1518" actId="26606"/>
          <ac:spMkLst>
            <pc:docMk/>
            <pc:sldMk cId="88552116" sldId="756"/>
            <ac:spMk id="17" creationId="{D12DDE76-C203-4047-9998-63900085B5E8}"/>
          </ac:spMkLst>
        </pc:spChg>
        <pc:spChg chg="add del">
          <ac:chgData name="Galustian, Yulia" userId="9478add7-9c3b-4423-ab97-58112c9fc143" providerId="ADAL" clId="{BE2DCA38-49C6-464F-AEE5-02BCE8868E68}" dt="2022-07-04T18:44:15.183" v="1522" actId="26606"/>
          <ac:spMkLst>
            <pc:docMk/>
            <pc:sldMk cId="88552116" sldId="756"/>
            <ac:spMk id="22" creationId="{A9F529C3-C941-49FD-8C67-82F134F64BDB}"/>
          </ac:spMkLst>
        </pc:spChg>
        <pc:spChg chg="add del">
          <ac:chgData name="Galustian, Yulia" userId="9478add7-9c3b-4423-ab97-58112c9fc143" providerId="ADAL" clId="{BE2DCA38-49C6-464F-AEE5-02BCE8868E68}" dt="2022-07-04T18:44:15.183" v="1522" actId="26606"/>
          <ac:spMkLst>
            <pc:docMk/>
            <pc:sldMk cId="88552116" sldId="756"/>
            <ac:spMk id="24" creationId="{20586029-32A0-47E5-9AEC-AE3ABA6B94D0}"/>
          </ac:spMkLst>
        </pc:spChg>
        <pc:spChg chg="add del">
          <ac:chgData name="Galustian, Yulia" userId="9478add7-9c3b-4423-ab97-58112c9fc143" providerId="ADAL" clId="{BE2DCA38-49C6-464F-AEE5-02BCE8868E68}" dt="2022-07-04T18:44:53.341" v="1527" actId="26606"/>
          <ac:spMkLst>
            <pc:docMk/>
            <pc:sldMk cId="88552116" sldId="756"/>
            <ac:spMk id="31" creationId="{5F9CFCE6-877F-4858-B8BD-2C52CA8AFBC4}"/>
          </ac:spMkLst>
        </pc:spChg>
        <pc:spChg chg="add del">
          <ac:chgData name="Galustian, Yulia" userId="9478add7-9c3b-4423-ab97-58112c9fc143" providerId="ADAL" clId="{BE2DCA38-49C6-464F-AEE5-02BCE8868E68}" dt="2022-07-04T18:44:53.341" v="1527" actId="26606"/>
          <ac:spMkLst>
            <pc:docMk/>
            <pc:sldMk cId="88552116" sldId="756"/>
            <ac:spMk id="33" creationId="{8213F8A0-12AE-4514-8372-0DD766EC28EE}"/>
          </ac:spMkLst>
        </pc:spChg>
        <pc:spChg chg="add del">
          <ac:chgData name="Galustian, Yulia" userId="9478add7-9c3b-4423-ab97-58112c9fc143" providerId="ADAL" clId="{BE2DCA38-49C6-464F-AEE5-02BCE8868E68}" dt="2022-07-04T18:44:53.341" v="1527" actId="26606"/>
          <ac:spMkLst>
            <pc:docMk/>
            <pc:sldMk cId="88552116" sldId="756"/>
            <ac:spMk id="35" creationId="{9EFF17D4-9A8C-4CE5-B096-D8CCD4400437}"/>
          </ac:spMkLst>
        </pc:spChg>
        <pc:spChg chg="add del">
          <ac:chgData name="Galustian, Yulia" userId="9478add7-9c3b-4423-ab97-58112c9fc143" providerId="ADAL" clId="{BE2DCA38-49C6-464F-AEE5-02BCE8868E68}" dt="2022-07-04T18:44:53.336" v="1526" actId="26606"/>
          <ac:spMkLst>
            <pc:docMk/>
            <pc:sldMk cId="88552116" sldId="756"/>
            <ac:spMk id="40" creationId="{A169D286-F4D7-4C8B-A6BD-D05384C7F1D8}"/>
          </ac:spMkLst>
        </pc:spChg>
        <pc:spChg chg="add del">
          <ac:chgData name="Galustian, Yulia" userId="9478add7-9c3b-4423-ab97-58112c9fc143" providerId="ADAL" clId="{BE2DCA38-49C6-464F-AEE5-02BCE8868E68}" dt="2022-07-04T18:44:53.336" v="1526" actId="26606"/>
          <ac:spMkLst>
            <pc:docMk/>
            <pc:sldMk cId="88552116" sldId="756"/>
            <ac:spMk id="42" creationId="{39E8235E-135E-4261-8F54-2B316E493C42}"/>
          </ac:spMkLst>
        </pc:spChg>
        <pc:spChg chg="add del">
          <ac:chgData name="Galustian, Yulia" userId="9478add7-9c3b-4423-ab97-58112c9fc143" providerId="ADAL" clId="{BE2DCA38-49C6-464F-AEE5-02BCE8868E68}" dt="2022-07-04T18:44:53.336" v="1526" actId="26606"/>
          <ac:spMkLst>
            <pc:docMk/>
            <pc:sldMk cId="88552116" sldId="756"/>
            <ac:spMk id="44" creationId="{D4ED8EC3-4D57-4620-93CE-4E6661F09A3E}"/>
          </ac:spMkLst>
        </pc:spChg>
        <pc:spChg chg="add del">
          <ac:chgData name="Galustian, Yulia" userId="9478add7-9c3b-4423-ab97-58112c9fc143" providerId="ADAL" clId="{BE2DCA38-49C6-464F-AEE5-02BCE8868E68}" dt="2022-07-04T18:44:53.336" v="1526" actId="26606"/>
          <ac:spMkLst>
            <pc:docMk/>
            <pc:sldMk cId="88552116" sldId="756"/>
            <ac:spMk id="46" creationId="{83BCB34A-2F40-4F41-8488-A134C1C155B7}"/>
          </ac:spMkLst>
        </pc:spChg>
        <pc:spChg chg="add del">
          <ac:chgData name="Galustian, Yulia" userId="9478add7-9c3b-4423-ab97-58112c9fc143" providerId="ADAL" clId="{BE2DCA38-49C6-464F-AEE5-02BCE8868E68}" dt="2022-07-04T18:44:53.336" v="1526" actId="26606"/>
          <ac:spMkLst>
            <pc:docMk/>
            <pc:sldMk cId="88552116" sldId="756"/>
            <ac:spMk id="48" creationId="{F78382DC-4207-465E-B379-1E16448AA222}"/>
          </ac:spMkLst>
        </pc:spChg>
        <pc:spChg chg="add">
          <ac:chgData name="Galustian, Yulia" userId="9478add7-9c3b-4423-ab97-58112c9fc143" providerId="ADAL" clId="{BE2DCA38-49C6-464F-AEE5-02BCE8868E68}" dt="2022-07-04T18:44:53.341" v="1527" actId="26606"/>
          <ac:spMkLst>
            <pc:docMk/>
            <pc:sldMk cId="88552116" sldId="756"/>
            <ac:spMk id="50" creationId="{5F9CFCE6-877F-4858-B8BD-2C52CA8AFBC4}"/>
          </ac:spMkLst>
        </pc:spChg>
        <pc:spChg chg="add">
          <ac:chgData name="Galustian, Yulia" userId="9478add7-9c3b-4423-ab97-58112c9fc143" providerId="ADAL" clId="{BE2DCA38-49C6-464F-AEE5-02BCE8868E68}" dt="2022-07-04T18:44:53.341" v="1527" actId="26606"/>
          <ac:spMkLst>
            <pc:docMk/>
            <pc:sldMk cId="88552116" sldId="756"/>
            <ac:spMk id="51" creationId="{8213F8A0-12AE-4514-8372-0DD766EC28EE}"/>
          </ac:spMkLst>
        </pc:spChg>
        <pc:spChg chg="add">
          <ac:chgData name="Galustian, Yulia" userId="9478add7-9c3b-4423-ab97-58112c9fc143" providerId="ADAL" clId="{BE2DCA38-49C6-464F-AEE5-02BCE8868E68}" dt="2022-07-04T18:44:53.341" v="1527" actId="26606"/>
          <ac:spMkLst>
            <pc:docMk/>
            <pc:sldMk cId="88552116" sldId="756"/>
            <ac:spMk id="52" creationId="{9EFF17D4-9A8C-4CE5-B096-D8CCD4400437}"/>
          </ac:spMkLst>
        </pc:spChg>
        <pc:picChg chg="mod ord">
          <ac:chgData name="Galustian, Yulia" userId="9478add7-9c3b-4423-ab97-58112c9fc143" providerId="ADAL" clId="{BE2DCA38-49C6-464F-AEE5-02BCE8868E68}" dt="2022-07-04T18:44:53.336" v="1526" actId="26606"/>
          <ac:picMkLst>
            <pc:docMk/>
            <pc:sldMk cId="88552116" sldId="756"/>
            <ac:picMk id="4" creationId="{301120DE-E7B9-4E28-A27C-BD2C3FC6012F}"/>
          </ac:picMkLst>
        </pc:picChg>
        <pc:picChg chg="add mod ord">
          <ac:chgData name="Galustian, Yulia" userId="9478add7-9c3b-4423-ab97-58112c9fc143" providerId="ADAL" clId="{BE2DCA38-49C6-464F-AEE5-02BCE8868E68}" dt="2022-07-04T18:44:53.336" v="1526" actId="26606"/>
          <ac:picMkLst>
            <pc:docMk/>
            <pc:sldMk cId="88552116" sldId="756"/>
            <ac:picMk id="5" creationId="{A0873FB1-C4FB-323B-A2E8-C829FA2A9E71}"/>
          </ac:picMkLst>
        </pc:picChg>
        <pc:cxnChg chg="add del">
          <ac:chgData name="Galustian, Yulia" userId="9478add7-9c3b-4423-ab97-58112c9fc143" providerId="ADAL" clId="{BE2DCA38-49C6-464F-AEE5-02BCE8868E68}" dt="2022-07-04T18:44:15.183" v="1522" actId="26606"/>
          <ac:cxnSpMkLst>
            <pc:docMk/>
            <pc:sldMk cId="88552116" sldId="756"/>
            <ac:cxnSpMk id="26" creationId="{8C730EAB-A532-4295-A302-FB4B90DB9F5E}"/>
          </ac:cxnSpMkLst>
        </pc:cxnChg>
      </pc:sldChg>
      <pc:sldChg chg="del ord delDesignElem">
        <pc:chgData name="Galustian, Yulia" userId="9478add7-9c3b-4423-ab97-58112c9fc143" providerId="ADAL" clId="{BE2DCA38-49C6-464F-AEE5-02BCE8868E68}" dt="2022-07-07T09:12:28.083" v="1968" actId="2696"/>
        <pc:sldMkLst>
          <pc:docMk/>
          <pc:sldMk cId="234640492" sldId="756"/>
        </pc:sldMkLst>
      </pc:sldChg>
      <pc:sldChg chg="del setBg">
        <pc:chgData name="Galustian, Yulia" userId="9478add7-9c3b-4423-ab97-58112c9fc143" providerId="ADAL" clId="{BE2DCA38-49C6-464F-AEE5-02BCE8868E68}" dt="2022-07-04T18:43:25.285" v="1514" actId="2696"/>
        <pc:sldMkLst>
          <pc:docMk/>
          <pc:sldMk cId="3490853727" sldId="758"/>
        </pc:sldMkLst>
      </pc:sldChg>
      <pc:sldChg chg="delSp modSp add del ord setBg delDesignElem">
        <pc:chgData name="Galustian, Yulia" userId="9478add7-9c3b-4423-ab97-58112c9fc143" providerId="ADAL" clId="{BE2DCA38-49C6-464F-AEE5-02BCE8868E68}" dt="2022-07-04T18:44:12.289" v="1521" actId="2696"/>
        <pc:sldMkLst>
          <pc:docMk/>
          <pc:sldMk cId="1659594317" sldId="770"/>
        </pc:sldMkLst>
        <pc:spChg chg="del">
          <ac:chgData name="Galustian, Yulia" userId="9478add7-9c3b-4423-ab97-58112c9fc143" providerId="ADAL" clId="{BE2DCA38-49C6-464F-AEE5-02BCE8868E68}" dt="2022-07-04T18:42:40.975" v="1511"/>
          <ac:spMkLst>
            <pc:docMk/>
            <pc:sldMk cId="1659594317" sldId="770"/>
            <ac:spMk id="71" creationId="{42A4FC2C-047E-45A5-965D-8E1E3BF09BC6}"/>
          </ac:spMkLst>
        </pc:spChg>
        <pc:picChg chg="mod">
          <ac:chgData name="Galustian, Yulia" userId="9478add7-9c3b-4423-ab97-58112c9fc143" providerId="ADAL" clId="{BE2DCA38-49C6-464F-AEE5-02BCE8868E68}" dt="2022-07-04T18:43:43.823" v="1516" actId="14100"/>
          <ac:picMkLst>
            <pc:docMk/>
            <pc:sldMk cId="1659594317" sldId="770"/>
            <ac:picMk id="1026" creationId="{8D6EEC28-3627-4120-95BE-15CD046E65FD}"/>
          </ac:picMkLst>
        </pc:picChg>
      </pc:sldChg>
      <pc:sldChg chg="addSp modSp mod setBg delDesignElem">
        <pc:chgData name="Galustian, Yulia" userId="9478add7-9c3b-4423-ab97-58112c9fc143" providerId="ADAL" clId="{BE2DCA38-49C6-464F-AEE5-02BCE8868E68}" dt="2022-07-05T09:21:55.593" v="1659" actId="20577"/>
        <pc:sldMkLst>
          <pc:docMk/>
          <pc:sldMk cId="738584524" sldId="789"/>
        </pc:sldMkLst>
        <pc:spChg chg="mod">
          <ac:chgData name="Galustian, Yulia" userId="9478add7-9c3b-4423-ab97-58112c9fc143" providerId="ADAL" clId="{BE2DCA38-49C6-464F-AEE5-02BCE8868E68}" dt="2022-07-04T18:37:06.900" v="1462" actId="27636"/>
          <ac:spMkLst>
            <pc:docMk/>
            <pc:sldMk cId="738584524" sldId="789"/>
            <ac:spMk id="2" creationId="{10B9AD9D-5A6B-4B4F-9980-E3420498B7AB}"/>
          </ac:spMkLst>
        </pc:spChg>
        <pc:spChg chg="mod">
          <ac:chgData name="Galustian, Yulia" userId="9478add7-9c3b-4423-ab97-58112c9fc143" providerId="ADAL" clId="{BE2DCA38-49C6-464F-AEE5-02BCE8868E68}" dt="2022-07-05T09:21:55.593" v="1659" actId="20577"/>
          <ac:spMkLst>
            <pc:docMk/>
            <pc:sldMk cId="738584524" sldId="789"/>
            <ac:spMk id="4" creationId="{7D464F63-E5D2-44B0-B73E-B21F541AC612}"/>
          </ac:spMkLst>
        </pc:spChg>
        <pc:spChg chg="add">
          <ac:chgData name="Galustian, Yulia" userId="9478add7-9c3b-4423-ab97-58112c9fc143" providerId="ADAL" clId="{BE2DCA38-49C6-464F-AEE5-02BCE8868E68}" dt="2022-07-04T18:36:51.902" v="1457" actId="26606"/>
          <ac:spMkLst>
            <pc:docMk/>
            <pc:sldMk cId="738584524" sldId="789"/>
            <ac:spMk id="9" creationId="{76EFD3D9-44F0-4267-BCC1-1613E79D8274}"/>
          </ac:spMkLst>
        </pc:spChg>
        <pc:spChg chg="add">
          <ac:chgData name="Galustian, Yulia" userId="9478add7-9c3b-4423-ab97-58112c9fc143" providerId="ADAL" clId="{BE2DCA38-49C6-464F-AEE5-02BCE8868E68}" dt="2022-07-04T18:36:51.902" v="1457" actId="26606"/>
          <ac:spMkLst>
            <pc:docMk/>
            <pc:sldMk cId="738584524" sldId="789"/>
            <ac:spMk id="11" creationId="{A779A851-95D6-41AF-937A-B0E4B7F6FA8D}"/>
          </ac:spMkLst>
        </pc:spChg>
        <pc:spChg chg="add">
          <ac:chgData name="Galustian, Yulia" userId="9478add7-9c3b-4423-ab97-58112c9fc143" providerId="ADAL" clId="{BE2DCA38-49C6-464F-AEE5-02BCE8868E68}" dt="2022-07-04T18:36:51.902" v="1457" actId="26606"/>
          <ac:spMkLst>
            <pc:docMk/>
            <pc:sldMk cId="738584524" sldId="789"/>
            <ac:spMk id="13" creationId="{953FB2E7-B6CB-429C-81EB-D9516D6D5C8D}"/>
          </ac:spMkLst>
        </pc:spChg>
        <pc:spChg chg="add">
          <ac:chgData name="Galustian, Yulia" userId="9478add7-9c3b-4423-ab97-58112c9fc143" providerId="ADAL" clId="{BE2DCA38-49C6-464F-AEE5-02BCE8868E68}" dt="2022-07-04T18:36:51.902" v="1457" actId="26606"/>
          <ac:spMkLst>
            <pc:docMk/>
            <pc:sldMk cId="738584524" sldId="789"/>
            <ac:spMk id="15" creationId="{2EC40DB1-B719-4A13-9A4D-0966B4B27866}"/>
          </ac:spMkLst>
        </pc:spChg>
        <pc:spChg chg="add">
          <ac:chgData name="Galustian, Yulia" userId="9478add7-9c3b-4423-ab97-58112c9fc143" providerId="ADAL" clId="{BE2DCA38-49C6-464F-AEE5-02BCE8868E68}" dt="2022-07-04T18:36:51.902" v="1457" actId="26606"/>
          <ac:spMkLst>
            <pc:docMk/>
            <pc:sldMk cId="738584524" sldId="789"/>
            <ac:spMk id="17" creationId="{82211336-CFF3-412D-868A-6679C1004C45}"/>
          </ac:spMkLst>
        </pc:spChg>
      </pc:sldChg>
      <pc:sldChg chg="addSp delSp modSp mod setBg delDesignElem">
        <pc:chgData name="Galustian, Yulia" userId="9478add7-9c3b-4423-ab97-58112c9fc143" providerId="ADAL" clId="{BE2DCA38-49C6-464F-AEE5-02BCE8868E68}" dt="2022-07-05T09:23:06.144" v="1680" actId="6549"/>
        <pc:sldMkLst>
          <pc:docMk/>
          <pc:sldMk cId="165985812" sldId="790"/>
        </pc:sldMkLst>
        <pc:spChg chg="mod">
          <ac:chgData name="Galustian, Yulia" userId="9478add7-9c3b-4423-ab97-58112c9fc143" providerId="ADAL" clId="{BE2DCA38-49C6-464F-AEE5-02BCE8868E68}" dt="2022-07-05T09:23:06.144" v="1680" actId="6549"/>
          <ac:spMkLst>
            <pc:docMk/>
            <pc:sldMk cId="165985812" sldId="790"/>
            <ac:spMk id="4" creationId="{7107493F-6720-42D5-A3FC-29E674073C95}"/>
          </ac:spMkLst>
        </pc:spChg>
        <pc:spChg chg="del mod">
          <ac:chgData name="Galustian, Yulia" userId="9478add7-9c3b-4423-ab97-58112c9fc143" providerId="ADAL" clId="{BE2DCA38-49C6-464F-AEE5-02BCE8868E68}" dt="2022-07-04T18:41:30.362" v="1492" actId="21"/>
          <ac:spMkLst>
            <pc:docMk/>
            <pc:sldMk cId="165985812" sldId="790"/>
            <ac:spMk id="6" creationId="{453148EF-C0F2-4628-BD23-C602B2FE6796}"/>
          </ac:spMkLst>
        </pc:spChg>
        <pc:spChg chg="mod">
          <ac:chgData name="Galustian, Yulia" userId="9478add7-9c3b-4423-ab97-58112c9fc143" providerId="ADAL" clId="{BE2DCA38-49C6-464F-AEE5-02BCE8868E68}" dt="2022-07-04T18:40:30.113" v="1488" actId="26606"/>
          <ac:spMkLst>
            <pc:docMk/>
            <pc:sldMk cId="165985812" sldId="790"/>
            <ac:spMk id="38" creationId="{F3FEEB03-DCC6-4C4A-8472-F134F821F6FD}"/>
          </ac:spMkLst>
        </pc:spChg>
        <pc:spChg chg="add">
          <ac:chgData name="Galustian, Yulia" userId="9478add7-9c3b-4423-ab97-58112c9fc143" providerId="ADAL" clId="{BE2DCA38-49C6-464F-AEE5-02BCE8868E68}" dt="2022-07-04T18:40:30.113" v="1488" actId="26606"/>
          <ac:spMkLst>
            <pc:docMk/>
            <pc:sldMk cId="165985812" sldId="790"/>
            <ac:spMk id="40" creationId="{76EFD3D9-44F0-4267-BCC1-1613E79D8274}"/>
          </ac:spMkLst>
        </pc:spChg>
        <pc:spChg chg="add">
          <ac:chgData name="Galustian, Yulia" userId="9478add7-9c3b-4423-ab97-58112c9fc143" providerId="ADAL" clId="{BE2DCA38-49C6-464F-AEE5-02BCE8868E68}" dt="2022-07-04T18:40:30.113" v="1488" actId="26606"/>
          <ac:spMkLst>
            <pc:docMk/>
            <pc:sldMk cId="165985812" sldId="790"/>
            <ac:spMk id="41" creationId="{A779A851-95D6-41AF-937A-B0E4B7F6FA8D}"/>
          </ac:spMkLst>
        </pc:spChg>
        <pc:spChg chg="add del">
          <ac:chgData name="Galustian, Yulia" userId="9478add7-9c3b-4423-ab97-58112c9fc143" providerId="ADAL" clId="{BE2DCA38-49C6-464F-AEE5-02BCE8868E68}" dt="2022-07-04T18:39:25.969" v="1479" actId="26606"/>
          <ac:spMkLst>
            <pc:docMk/>
            <pc:sldMk cId="165985812" sldId="790"/>
            <ac:spMk id="43" creationId="{6A1473A6-3F22-483E-8A30-80B9D2B14592}"/>
          </ac:spMkLst>
        </pc:spChg>
        <pc:spChg chg="add">
          <ac:chgData name="Galustian, Yulia" userId="9478add7-9c3b-4423-ab97-58112c9fc143" providerId="ADAL" clId="{BE2DCA38-49C6-464F-AEE5-02BCE8868E68}" dt="2022-07-04T18:40:30.113" v="1488" actId="26606"/>
          <ac:spMkLst>
            <pc:docMk/>
            <pc:sldMk cId="165985812" sldId="790"/>
            <ac:spMk id="47" creationId="{953FB2E7-B6CB-429C-81EB-D9516D6D5C8D}"/>
          </ac:spMkLst>
        </pc:spChg>
        <pc:spChg chg="add">
          <ac:chgData name="Galustian, Yulia" userId="9478add7-9c3b-4423-ab97-58112c9fc143" providerId="ADAL" clId="{BE2DCA38-49C6-464F-AEE5-02BCE8868E68}" dt="2022-07-04T18:40:30.113" v="1488" actId="26606"/>
          <ac:spMkLst>
            <pc:docMk/>
            <pc:sldMk cId="165985812" sldId="790"/>
            <ac:spMk id="49" creationId="{2EC40DB1-B719-4A13-9A4D-0966B4B27866}"/>
          </ac:spMkLst>
        </pc:spChg>
        <pc:spChg chg="add">
          <ac:chgData name="Galustian, Yulia" userId="9478add7-9c3b-4423-ab97-58112c9fc143" providerId="ADAL" clId="{BE2DCA38-49C6-464F-AEE5-02BCE8868E68}" dt="2022-07-04T18:40:30.113" v="1488" actId="26606"/>
          <ac:spMkLst>
            <pc:docMk/>
            <pc:sldMk cId="165985812" sldId="790"/>
            <ac:spMk id="51" creationId="{82211336-CFF3-412D-868A-6679C1004C45}"/>
          </ac:spMkLst>
        </pc:spChg>
        <pc:grpChg chg="add del">
          <ac:chgData name="Galustian, Yulia" userId="9478add7-9c3b-4423-ab97-58112c9fc143" providerId="ADAL" clId="{BE2DCA38-49C6-464F-AEE5-02BCE8868E68}" dt="2022-07-04T18:39:25.969" v="1479" actId="26606"/>
          <ac:grpSpMkLst>
            <pc:docMk/>
            <pc:sldMk cId="165985812" sldId="790"/>
            <ac:grpSpMk id="45" creationId="{AA1375E3-3E53-4D75-BAB7-E5929BFCB25F}"/>
          </ac:grpSpMkLst>
        </pc:grpChg>
      </pc:sldChg>
      <pc:sldChg chg="addSp modSp new mod setBg">
        <pc:chgData name="Galustian, Yulia" userId="9478add7-9c3b-4423-ab97-58112c9fc143" providerId="ADAL" clId="{BE2DCA38-49C6-464F-AEE5-02BCE8868E68}" dt="2022-07-05T09:23:51.496" v="1682" actId="6549"/>
        <pc:sldMkLst>
          <pc:docMk/>
          <pc:sldMk cId="51828331" sldId="791"/>
        </pc:sldMkLst>
        <pc:spChg chg="mod">
          <ac:chgData name="Galustian, Yulia" userId="9478add7-9c3b-4423-ab97-58112c9fc143" providerId="ADAL" clId="{BE2DCA38-49C6-464F-AEE5-02BCE8868E68}" dt="2022-07-05T09:23:33.211" v="1681" actId="255"/>
          <ac:spMkLst>
            <pc:docMk/>
            <pc:sldMk cId="51828331" sldId="791"/>
            <ac:spMk id="2" creationId="{47F08D9F-AFB2-81FC-09E1-7F729B4C4686}"/>
          </ac:spMkLst>
        </pc:spChg>
        <pc:spChg chg="add mod">
          <ac:chgData name="Galustian, Yulia" userId="9478add7-9c3b-4423-ab97-58112c9fc143" providerId="ADAL" clId="{BE2DCA38-49C6-464F-AEE5-02BCE8868E68}" dt="2022-07-05T09:23:51.496" v="1682" actId="6549"/>
          <ac:spMkLst>
            <pc:docMk/>
            <pc:sldMk cId="51828331" sldId="791"/>
            <ac:spMk id="3" creationId="{DDECA402-9570-3E4C-4405-F466FDB81FCE}"/>
          </ac:spMkLst>
        </pc:spChg>
        <pc:spChg chg="add">
          <ac:chgData name="Galustian, Yulia" userId="9478add7-9c3b-4423-ab97-58112c9fc143" providerId="ADAL" clId="{BE2DCA38-49C6-464F-AEE5-02BCE8868E68}" dt="2022-07-04T18:41:42.729" v="1495" actId="26606"/>
          <ac:spMkLst>
            <pc:docMk/>
            <pc:sldMk cId="51828331" sldId="791"/>
            <ac:spMk id="8" creationId="{76EFD3D9-44F0-4267-BCC1-1613E79D8274}"/>
          </ac:spMkLst>
        </pc:spChg>
        <pc:spChg chg="add">
          <ac:chgData name="Galustian, Yulia" userId="9478add7-9c3b-4423-ab97-58112c9fc143" providerId="ADAL" clId="{BE2DCA38-49C6-464F-AEE5-02BCE8868E68}" dt="2022-07-04T18:41:42.729" v="1495" actId="26606"/>
          <ac:spMkLst>
            <pc:docMk/>
            <pc:sldMk cId="51828331" sldId="791"/>
            <ac:spMk id="10" creationId="{A779A851-95D6-41AF-937A-B0E4B7F6FA8D}"/>
          </ac:spMkLst>
        </pc:spChg>
        <pc:spChg chg="add">
          <ac:chgData name="Galustian, Yulia" userId="9478add7-9c3b-4423-ab97-58112c9fc143" providerId="ADAL" clId="{BE2DCA38-49C6-464F-AEE5-02BCE8868E68}" dt="2022-07-04T18:41:42.729" v="1495" actId="26606"/>
          <ac:spMkLst>
            <pc:docMk/>
            <pc:sldMk cId="51828331" sldId="791"/>
            <ac:spMk id="12" creationId="{953FB2E7-B6CB-429C-81EB-D9516D6D5C8D}"/>
          </ac:spMkLst>
        </pc:spChg>
        <pc:spChg chg="add">
          <ac:chgData name="Galustian, Yulia" userId="9478add7-9c3b-4423-ab97-58112c9fc143" providerId="ADAL" clId="{BE2DCA38-49C6-464F-AEE5-02BCE8868E68}" dt="2022-07-04T18:41:42.729" v="1495" actId="26606"/>
          <ac:spMkLst>
            <pc:docMk/>
            <pc:sldMk cId="51828331" sldId="791"/>
            <ac:spMk id="14" creationId="{2EC40DB1-B719-4A13-9A4D-0966B4B27866}"/>
          </ac:spMkLst>
        </pc:spChg>
        <pc:spChg chg="add">
          <ac:chgData name="Galustian, Yulia" userId="9478add7-9c3b-4423-ab97-58112c9fc143" providerId="ADAL" clId="{BE2DCA38-49C6-464F-AEE5-02BCE8868E68}" dt="2022-07-04T18:41:42.729" v="1495" actId="26606"/>
          <ac:spMkLst>
            <pc:docMk/>
            <pc:sldMk cId="51828331" sldId="791"/>
            <ac:spMk id="16" creationId="{82211336-CFF3-412D-868A-6679C1004C45}"/>
          </ac:spMkLst>
        </pc:spChg>
      </pc:sldChg>
      <pc:sldChg chg="new del">
        <pc:chgData name="Galustian, Yulia" userId="9478add7-9c3b-4423-ab97-58112c9fc143" providerId="ADAL" clId="{BE2DCA38-49C6-464F-AEE5-02BCE8868E68}" dt="2022-07-07T09:03:44.154" v="1725" actId="2696"/>
        <pc:sldMkLst>
          <pc:docMk/>
          <pc:sldMk cId="1273440055" sldId="792"/>
        </pc:sldMkLst>
      </pc:sldChg>
      <pc:sldChg chg="addSp delSp modSp new mod ord setBg modClrScheme delDesignElem chgLayout">
        <pc:chgData name="Galustian, Yulia" userId="9478add7-9c3b-4423-ab97-58112c9fc143" providerId="ADAL" clId="{BE2DCA38-49C6-464F-AEE5-02BCE8868E68}" dt="2022-07-07T09:11:52.831" v="1966" actId="255"/>
        <pc:sldMkLst>
          <pc:docMk/>
          <pc:sldMk cId="3343959391" sldId="792"/>
        </pc:sldMkLst>
        <pc:spChg chg="del mod ord">
          <ac:chgData name="Galustian, Yulia" userId="9478add7-9c3b-4423-ab97-58112c9fc143" providerId="ADAL" clId="{BE2DCA38-49C6-464F-AEE5-02BCE8868E68}" dt="2022-07-07T09:04:17.809" v="1731" actId="700"/>
          <ac:spMkLst>
            <pc:docMk/>
            <pc:sldMk cId="3343959391" sldId="792"/>
            <ac:spMk id="2" creationId="{01921DF2-BAD3-AED1-778A-DD980C925B84}"/>
          </ac:spMkLst>
        </pc:spChg>
        <pc:spChg chg="mod ord">
          <ac:chgData name="Galustian, Yulia" userId="9478add7-9c3b-4423-ab97-58112c9fc143" providerId="ADAL" clId="{BE2DCA38-49C6-464F-AEE5-02BCE8868E68}" dt="2022-07-07T09:11:52.831" v="1966" actId="255"/>
          <ac:spMkLst>
            <pc:docMk/>
            <pc:sldMk cId="3343959391" sldId="792"/>
            <ac:spMk id="3" creationId="{0F756145-8502-3FAB-D67D-E779C6761F22}"/>
          </ac:spMkLst>
        </pc:spChg>
        <pc:spChg chg="add mod ord">
          <ac:chgData name="Galustian, Yulia" userId="9478add7-9c3b-4423-ab97-58112c9fc143" providerId="ADAL" clId="{BE2DCA38-49C6-464F-AEE5-02BCE8868E68}" dt="2022-07-07T09:11:05.055" v="1954" actId="26606"/>
          <ac:spMkLst>
            <pc:docMk/>
            <pc:sldMk cId="3343959391" sldId="792"/>
            <ac:spMk id="4" creationId="{F83EBE0C-2FDD-C72D-BA61-A8341365FA73}"/>
          </ac:spMkLst>
        </pc:spChg>
        <pc:spChg chg="add del">
          <ac:chgData name="Galustian, Yulia" userId="9478add7-9c3b-4423-ab97-58112c9fc143" providerId="ADAL" clId="{BE2DCA38-49C6-464F-AEE5-02BCE8868E68}" dt="2022-07-07T09:07:05.044" v="1930" actId="26606"/>
          <ac:spMkLst>
            <pc:docMk/>
            <pc:sldMk cId="3343959391" sldId="792"/>
            <ac:spMk id="9" creationId="{76EFD3D9-44F0-4267-BCC1-1613E79D8274}"/>
          </ac:spMkLst>
        </pc:spChg>
        <pc:spChg chg="add del">
          <ac:chgData name="Galustian, Yulia" userId="9478add7-9c3b-4423-ab97-58112c9fc143" providerId="ADAL" clId="{BE2DCA38-49C6-464F-AEE5-02BCE8868E68}" dt="2022-07-07T09:07:05.044" v="1930" actId="26606"/>
          <ac:spMkLst>
            <pc:docMk/>
            <pc:sldMk cId="3343959391" sldId="792"/>
            <ac:spMk id="11" creationId="{A779A851-95D6-41AF-937A-B0E4B7F6FA8D}"/>
          </ac:spMkLst>
        </pc:spChg>
        <pc:spChg chg="add del">
          <ac:chgData name="Galustian, Yulia" userId="9478add7-9c3b-4423-ab97-58112c9fc143" providerId="ADAL" clId="{BE2DCA38-49C6-464F-AEE5-02BCE8868E68}" dt="2022-07-07T09:07:05.044" v="1930" actId="26606"/>
          <ac:spMkLst>
            <pc:docMk/>
            <pc:sldMk cId="3343959391" sldId="792"/>
            <ac:spMk id="13" creationId="{953FB2E7-B6CB-429C-81EB-D9516D6D5C8D}"/>
          </ac:spMkLst>
        </pc:spChg>
        <pc:spChg chg="add del">
          <ac:chgData name="Galustian, Yulia" userId="9478add7-9c3b-4423-ab97-58112c9fc143" providerId="ADAL" clId="{BE2DCA38-49C6-464F-AEE5-02BCE8868E68}" dt="2022-07-07T09:07:05.044" v="1930" actId="26606"/>
          <ac:spMkLst>
            <pc:docMk/>
            <pc:sldMk cId="3343959391" sldId="792"/>
            <ac:spMk id="15" creationId="{2EC40DB1-B719-4A13-9A4D-0966B4B27866}"/>
          </ac:spMkLst>
        </pc:spChg>
        <pc:spChg chg="add del">
          <ac:chgData name="Galustian, Yulia" userId="9478add7-9c3b-4423-ab97-58112c9fc143" providerId="ADAL" clId="{BE2DCA38-49C6-464F-AEE5-02BCE8868E68}" dt="2022-07-07T09:07:05.044" v="1930" actId="26606"/>
          <ac:spMkLst>
            <pc:docMk/>
            <pc:sldMk cId="3343959391" sldId="792"/>
            <ac:spMk id="17" creationId="{82211336-CFF3-412D-868A-6679C1004C45}"/>
          </ac:spMkLst>
        </pc:spChg>
        <pc:spChg chg="add del">
          <ac:chgData name="Galustian, Yulia" userId="9478add7-9c3b-4423-ab97-58112c9fc143" providerId="ADAL" clId="{BE2DCA38-49C6-464F-AEE5-02BCE8868E68}" dt="2022-07-07T09:11:05.055" v="1954" actId="26606"/>
          <ac:spMkLst>
            <pc:docMk/>
            <pc:sldMk cId="3343959391" sldId="792"/>
            <ac:spMk id="21" creationId="{379C0369-A022-4605-B2F4-7773B74CCC12}"/>
          </ac:spMkLst>
        </pc:spChg>
        <pc:spChg chg="add del">
          <ac:chgData name="Galustian, Yulia" userId="9478add7-9c3b-4423-ab97-58112c9fc143" providerId="ADAL" clId="{BE2DCA38-49C6-464F-AEE5-02BCE8868E68}" dt="2022-07-07T09:06:58.451" v="1928" actId="26606"/>
          <ac:spMkLst>
            <pc:docMk/>
            <pc:sldMk cId="3343959391" sldId="792"/>
            <ac:spMk id="22" creationId="{76EFD3D9-44F0-4267-BCC1-1613E79D8274}"/>
          </ac:spMkLst>
        </pc:spChg>
        <pc:spChg chg="add del">
          <ac:chgData name="Galustian, Yulia" userId="9478add7-9c3b-4423-ab97-58112c9fc143" providerId="ADAL" clId="{BE2DCA38-49C6-464F-AEE5-02BCE8868E68}" dt="2022-07-07T09:11:05.055" v="1954" actId="26606"/>
          <ac:spMkLst>
            <pc:docMk/>
            <pc:sldMk cId="3343959391" sldId="792"/>
            <ac:spMk id="23" creationId="{FFFD28B7-CC22-4615-B487-71F011040163}"/>
          </ac:spMkLst>
        </pc:spChg>
        <pc:spChg chg="add del">
          <ac:chgData name="Galustian, Yulia" userId="9478add7-9c3b-4423-ab97-58112c9fc143" providerId="ADAL" clId="{BE2DCA38-49C6-464F-AEE5-02BCE8868E68}" dt="2022-07-07T09:06:58.451" v="1928" actId="26606"/>
          <ac:spMkLst>
            <pc:docMk/>
            <pc:sldMk cId="3343959391" sldId="792"/>
            <ac:spMk id="24" creationId="{A779A851-95D6-41AF-937A-B0E4B7F6FA8D}"/>
          </ac:spMkLst>
        </pc:spChg>
        <pc:spChg chg="add del">
          <ac:chgData name="Galustian, Yulia" userId="9478add7-9c3b-4423-ab97-58112c9fc143" providerId="ADAL" clId="{BE2DCA38-49C6-464F-AEE5-02BCE8868E68}" dt="2022-07-07T09:11:05.055" v="1954" actId="26606"/>
          <ac:spMkLst>
            <pc:docMk/>
            <pc:sldMk cId="3343959391" sldId="792"/>
            <ac:spMk id="25" creationId="{712E4DE6-A2E5-4786-B1B9-795E13D1294D}"/>
          </ac:spMkLst>
        </pc:spChg>
        <pc:spChg chg="add del">
          <ac:chgData name="Galustian, Yulia" userId="9478add7-9c3b-4423-ab97-58112c9fc143" providerId="ADAL" clId="{BE2DCA38-49C6-464F-AEE5-02BCE8868E68}" dt="2022-07-07T09:06:58.451" v="1928" actId="26606"/>
          <ac:spMkLst>
            <pc:docMk/>
            <pc:sldMk cId="3343959391" sldId="792"/>
            <ac:spMk id="26" creationId="{953FB2E7-B6CB-429C-81EB-D9516D6D5C8D}"/>
          </ac:spMkLst>
        </pc:spChg>
        <pc:spChg chg="add del">
          <ac:chgData name="Galustian, Yulia" userId="9478add7-9c3b-4423-ab97-58112c9fc143" providerId="ADAL" clId="{BE2DCA38-49C6-464F-AEE5-02BCE8868E68}" dt="2022-07-07T09:11:05.055" v="1954" actId="26606"/>
          <ac:spMkLst>
            <pc:docMk/>
            <pc:sldMk cId="3343959391" sldId="792"/>
            <ac:spMk id="27" creationId="{176DEB1C-09CA-478A-AEEF-963E89897314}"/>
          </ac:spMkLst>
        </pc:spChg>
        <pc:spChg chg="add del">
          <ac:chgData name="Galustian, Yulia" userId="9478add7-9c3b-4423-ab97-58112c9fc143" providerId="ADAL" clId="{BE2DCA38-49C6-464F-AEE5-02BCE8868E68}" dt="2022-07-07T09:06:58.451" v="1928" actId="26606"/>
          <ac:spMkLst>
            <pc:docMk/>
            <pc:sldMk cId="3343959391" sldId="792"/>
            <ac:spMk id="28" creationId="{2EC40DB1-B719-4A13-9A4D-0966B4B27866}"/>
          </ac:spMkLst>
        </pc:spChg>
        <pc:spChg chg="add del">
          <ac:chgData name="Galustian, Yulia" userId="9478add7-9c3b-4423-ab97-58112c9fc143" providerId="ADAL" clId="{BE2DCA38-49C6-464F-AEE5-02BCE8868E68}" dt="2022-07-07T09:11:05.055" v="1954" actId="26606"/>
          <ac:spMkLst>
            <pc:docMk/>
            <pc:sldMk cId="3343959391" sldId="792"/>
            <ac:spMk id="29" creationId="{28861D55-9A89-4552-8E10-2201E1991DB4}"/>
          </ac:spMkLst>
        </pc:spChg>
        <pc:spChg chg="add del">
          <ac:chgData name="Galustian, Yulia" userId="9478add7-9c3b-4423-ab97-58112c9fc143" providerId="ADAL" clId="{BE2DCA38-49C6-464F-AEE5-02BCE8868E68}" dt="2022-07-07T09:06:58.451" v="1928" actId="26606"/>
          <ac:spMkLst>
            <pc:docMk/>
            <pc:sldMk cId="3343959391" sldId="792"/>
            <ac:spMk id="30" creationId="{82211336-CFF3-412D-868A-6679C1004C45}"/>
          </ac:spMkLst>
        </pc:spChg>
        <pc:spChg chg="add">
          <ac:chgData name="Galustian, Yulia" userId="9478add7-9c3b-4423-ab97-58112c9fc143" providerId="ADAL" clId="{BE2DCA38-49C6-464F-AEE5-02BCE8868E68}" dt="2022-07-07T09:11:05.055" v="1954" actId="26606"/>
          <ac:spMkLst>
            <pc:docMk/>
            <pc:sldMk cId="3343959391" sldId="792"/>
            <ac:spMk id="34" creationId="{A8384FB5-9ADC-4DDC-881B-597D56F5B15D}"/>
          </ac:spMkLst>
        </pc:spChg>
        <pc:spChg chg="add">
          <ac:chgData name="Galustian, Yulia" userId="9478add7-9c3b-4423-ab97-58112c9fc143" providerId="ADAL" clId="{BE2DCA38-49C6-464F-AEE5-02BCE8868E68}" dt="2022-07-07T09:11:05.055" v="1954" actId="26606"/>
          <ac:spMkLst>
            <pc:docMk/>
            <pc:sldMk cId="3343959391" sldId="792"/>
            <ac:spMk id="36" creationId="{BC05CA36-AD6A-4ABF-9A05-52E5A143D2BB}"/>
          </ac:spMkLst>
        </pc:spChg>
        <pc:spChg chg="add">
          <ac:chgData name="Galustian, Yulia" userId="9478add7-9c3b-4423-ab97-58112c9fc143" providerId="ADAL" clId="{BE2DCA38-49C6-464F-AEE5-02BCE8868E68}" dt="2022-07-07T09:11:05.055" v="1954" actId="26606"/>
          <ac:spMkLst>
            <pc:docMk/>
            <pc:sldMk cId="3343959391" sldId="792"/>
            <ac:spMk id="38" creationId="{D4331EE8-85A4-4588-8D9E-70E534D477DB}"/>
          </ac:spMkLst>
        </pc:spChg>
        <pc:spChg chg="add">
          <ac:chgData name="Galustian, Yulia" userId="9478add7-9c3b-4423-ab97-58112c9fc143" providerId="ADAL" clId="{BE2DCA38-49C6-464F-AEE5-02BCE8868E68}" dt="2022-07-07T09:11:05.055" v="1954" actId="26606"/>
          <ac:spMkLst>
            <pc:docMk/>
            <pc:sldMk cId="3343959391" sldId="792"/>
            <ac:spMk id="40" creationId="{49D6C862-61CC-4B46-8080-96583D653BAB}"/>
          </ac:spMkLst>
        </pc:spChg>
        <pc:spChg chg="add">
          <ac:chgData name="Galustian, Yulia" userId="9478add7-9c3b-4423-ab97-58112c9fc143" providerId="ADAL" clId="{BE2DCA38-49C6-464F-AEE5-02BCE8868E68}" dt="2022-07-07T09:11:05.055" v="1954" actId="26606"/>
          <ac:spMkLst>
            <pc:docMk/>
            <pc:sldMk cId="3343959391" sldId="792"/>
            <ac:spMk id="42" creationId="{E37EECFC-A684-4391-AE85-4CDAF5565F61}"/>
          </ac:spMkLst>
        </pc:spChg>
        <pc:picChg chg="add mod">
          <ac:chgData name="Galustian, Yulia" userId="9478add7-9c3b-4423-ab97-58112c9fc143" providerId="ADAL" clId="{BE2DCA38-49C6-464F-AEE5-02BCE8868E68}" dt="2022-07-07T09:11:05.055" v="1954" actId="26606"/>
          <ac:picMkLst>
            <pc:docMk/>
            <pc:sldMk cId="3343959391" sldId="792"/>
            <ac:picMk id="16" creationId="{49B2203E-41D7-1A52-7564-C4C727299B22}"/>
          </ac:picMkLst>
        </pc:picChg>
      </pc:sldChg>
      <pc:sldChg chg="new del">
        <pc:chgData name="Galustian, Yulia" userId="9478add7-9c3b-4423-ab97-58112c9fc143" providerId="ADAL" clId="{BE2DCA38-49C6-464F-AEE5-02BCE8868E68}" dt="2022-07-07T09:03:37.060" v="1723" actId="2696"/>
        <pc:sldMkLst>
          <pc:docMk/>
          <pc:sldMk cId="3495404650" sldId="792"/>
        </pc:sldMkLst>
      </pc:sldChg>
      <pc:sldChg chg="del">
        <pc:chgData name="Galustian, Yulia" userId="9478add7-9c3b-4423-ab97-58112c9fc143" providerId="ADAL" clId="{BE2DCA38-49C6-464F-AEE5-02BCE8868E68}" dt="2022-07-07T09:03:49.871" v="1726" actId="2696"/>
        <pc:sldMkLst>
          <pc:docMk/>
          <pc:sldMk cId="4131890234" sldId="792"/>
        </pc:sldMkLst>
      </pc:sldChg>
      <pc:sldMasterChg chg="setBg delSldLayout modSldLayout">
        <pc:chgData name="Galustian, Yulia" userId="9478add7-9c3b-4423-ab97-58112c9fc143" providerId="ADAL" clId="{BE2DCA38-49C6-464F-AEE5-02BCE8868E68}" dt="2022-07-04T18:36:29.299" v="1455"/>
        <pc:sldMasterMkLst>
          <pc:docMk/>
          <pc:sldMasterMk cId="1193831432" sldId="2147483648"/>
        </pc:sldMasterMkLst>
        <pc:sldLayoutChg chg="setBg">
          <pc:chgData name="Galustian, Yulia" userId="9478add7-9c3b-4423-ab97-58112c9fc143" providerId="ADAL" clId="{BE2DCA38-49C6-464F-AEE5-02BCE8868E68}" dt="2022-07-04T18:36:29.299" v="1455"/>
          <pc:sldLayoutMkLst>
            <pc:docMk/>
            <pc:sldMasterMk cId="1193831432" sldId="2147483648"/>
            <pc:sldLayoutMk cId="2510654960" sldId="2147483649"/>
          </pc:sldLayoutMkLst>
        </pc:sldLayoutChg>
        <pc:sldLayoutChg chg="setBg">
          <pc:chgData name="Galustian, Yulia" userId="9478add7-9c3b-4423-ab97-58112c9fc143" providerId="ADAL" clId="{BE2DCA38-49C6-464F-AEE5-02BCE8868E68}" dt="2022-07-04T18:36:29.299" v="1455"/>
          <pc:sldLayoutMkLst>
            <pc:docMk/>
            <pc:sldMasterMk cId="1193831432" sldId="2147483648"/>
            <pc:sldLayoutMk cId="727092882" sldId="2147483650"/>
          </pc:sldLayoutMkLst>
        </pc:sldLayoutChg>
        <pc:sldLayoutChg chg="setBg">
          <pc:chgData name="Galustian, Yulia" userId="9478add7-9c3b-4423-ab97-58112c9fc143" providerId="ADAL" clId="{BE2DCA38-49C6-464F-AEE5-02BCE8868E68}" dt="2022-07-04T18:36:29.299" v="1455"/>
          <pc:sldLayoutMkLst>
            <pc:docMk/>
            <pc:sldMasterMk cId="1193831432" sldId="2147483648"/>
            <pc:sldLayoutMk cId="3791232620" sldId="2147483651"/>
          </pc:sldLayoutMkLst>
        </pc:sldLayoutChg>
        <pc:sldLayoutChg chg="setBg">
          <pc:chgData name="Galustian, Yulia" userId="9478add7-9c3b-4423-ab97-58112c9fc143" providerId="ADAL" clId="{BE2DCA38-49C6-464F-AEE5-02BCE8868E68}" dt="2022-07-04T18:36:29.299" v="1455"/>
          <pc:sldLayoutMkLst>
            <pc:docMk/>
            <pc:sldMasterMk cId="1193831432" sldId="2147483648"/>
            <pc:sldLayoutMk cId="3624419765" sldId="2147483652"/>
          </pc:sldLayoutMkLst>
        </pc:sldLayoutChg>
        <pc:sldLayoutChg chg="setBg">
          <pc:chgData name="Galustian, Yulia" userId="9478add7-9c3b-4423-ab97-58112c9fc143" providerId="ADAL" clId="{BE2DCA38-49C6-464F-AEE5-02BCE8868E68}" dt="2022-07-04T18:36:29.299" v="1455"/>
          <pc:sldLayoutMkLst>
            <pc:docMk/>
            <pc:sldMasterMk cId="1193831432" sldId="2147483648"/>
            <pc:sldLayoutMk cId="2310291413" sldId="2147483653"/>
          </pc:sldLayoutMkLst>
        </pc:sldLayoutChg>
        <pc:sldLayoutChg chg="setBg">
          <pc:chgData name="Galustian, Yulia" userId="9478add7-9c3b-4423-ab97-58112c9fc143" providerId="ADAL" clId="{BE2DCA38-49C6-464F-AEE5-02BCE8868E68}" dt="2022-07-04T18:36:29.299" v="1455"/>
          <pc:sldLayoutMkLst>
            <pc:docMk/>
            <pc:sldMasterMk cId="1193831432" sldId="2147483648"/>
            <pc:sldLayoutMk cId="1020290159" sldId="2147483654"/>
          </pc:sldLayoutMkLst>
        </pc:sldLayoutChg>
        <pc:sldLayoutChg chg="setBg">
          <pc:chgData name="Galustian, Yulia" userId="9478add7-9c3b-4423-ab97-58112c9fc143" providerId="ADAL" clId="{BE2DCA38-49C6-464F-AEE5-02BCE8868E68}" dt="2022-07-04T18:36:29.299" v="1455"/>
          <pc:sldLayoutMkLst>
            <pc:docMk/>
            <pc:sldMasterMk cId="1193831432" sldId="2147483648"/>
            <pc:sldLayoutMk cId="2744864509" sldId="2147483655"/>
          </pc:sldLayoutMkLst>
        </pc:sldLayoutChg>
        <pc:sldLayoutChg chg="setBg">
          <pc:chgData name="Galustian, Yulia" userId="9478add7-9c3b-4423-ab97-58112c9fc143" providerId="ADAL" clId="{BE2DCA38-49C6-464F-AEE5-02BCE8868E68}" dt="2022-07-04T18:36:29.299" v="1455"/>
          <pc:sldLayoutMkLst>
            <pc:docMk/>
            <pc:sldMasterMk cId="1193831432" sldId="2147483648"/>
            <pc:sldLayoutMk cId="1392896947" sldId="2147483656"/>
          </pc:sldLayoutMkLst>
        </pc:sldLayoutChg>
        <pc:sldLayoutChg chg="setBg">
          <pc:chgData name="Galustian, Yulia" userId="9478add7-9c3b-4423-ab97-58112c9fc143" providerId="ADAL" clId="{BE2DCA38-49C6-464F-AEE5-02BCE8868E68}" dt="2022-07-04T18:36:29.299" v="1455"/>
          <pc:sldLayoutMkLst>
            <pc:docMk/>
            <pc:sldMasterMk cId="1193831432" sldId="2147483648"/>
            <pc:sldLayoutMk cId="2557235463" sldId="2147483657"/>
          </pc:sldLayoutMkLst>
        </pc:sldLayoutChg>
        <pc:sldLayoutChg chg="setBg">
          <pc:chgData name="Galustian, Yulia" userId="9478add7-9c3b-4423-ab97-58112c9fc143" providerId="ADAL" clId="{BE2DCA38-49C6-464F-AEE5-02BCE8868E68}" dt="2022-07-04T18:36:29.299" v="1455"/>
          <pc:sldLayoutMkLst>
            <pc:docMk/>
            <pc:sldMasterMk cId="1193831432" sldId="2147483648"/>
            <pc:sldLayoutMk cId="3596532135" sldId="2147483658"/>
          </pc:sldLayoutMkLst>
        </pc:sldLayoutChg>
        <pc:sldLayoutChg chg="setBg">
          <pc:chgData name="Galustian, Yulia" userId="9478add7-9c3b-4423-ab97-58112c9fc143" providerId="ADAL" clId="{BE2DCA38-49C6-464F-AEE5-02BCE8868E68}" dt="2022-07-04T18:36:29.299" v="1455"/>
          <pc:sldLayoutMkLst>
            <pc:docMk/>
            <pc:sldMasterMk cId="1193831432" sldId="2147483648"/>
            <pc:sldLayoutMk cId="3267172429" sldId="2147483659"/>
          </pc:sldLayoutMkLst>
        </pc:sldLayoutChg>
        <pc:sldLayoutChg chg="del setBg">
          <pc:chgData name="Galustian, Yulia" userId="9478add7-9c3b-4423-ab97-58112c9fc143" providerId="ADAL" clId="{BE2DCA38-49C6-464F-AEE5-02BCE8868E68}" dt="2022-07-04T18:13:19.453" v="1287" actId="2696"/>
          <pc:sldLayoutMkLst>
            <pc:docMk/>
            <pc:sldMasterMk cId="1193831432" sldId="2147483648"/>
            <pc:sldLayoutMk cId="828594771" sldId="2147483660"/>
          </pc:sldLayoutMkLst>
        </pc:sldLayoutChg>
      </pc:sldMasterChg>
      <pc:sldMasterChg chg="setBg modSldLayout">
        <pc:chgData name="Galustian, Yulia" userId="9478add7-9c3b-4423-ab97-58112c9fc143" providerId="ADAL" clId="{BE2DCA38-49C6-464F-AEE5-02BCE8868E68}" dt="2022-07-04T18:36:29.299" v="1455"/>
        <pc:sldMasterMkLst>
          <pc:docMk/>
          <pc:sldMasterMk cId="3988912061" sldId="2147483661"/>
        </pc:sldMasterMkLst>
        <pc:sldLayoutChg chg="setBg">
          <pc:chgData name="Galustian, Yulia" userId="9478add7-9c3b-4423-ab97-58112c9fc143" providerId="ADAL" clId="{BE2DCA38-49C6-464F-AEE5-02BCE8868E68}" dt="2022-07-04T18:36:29.299" v="1455"/>
          <pc:sldLayoutMkLst>
            <pc:docMk/>
            <pc:sldMasterMk cId="3988912061" sldId="2147483661"/>
            <pc:sldLayoutMk cId="4028568615" sldId="2147483662"/>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331842811" sldId="2147483663"/>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2048358245" sldId="2147483664"/>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588360885" sldId="2147483665"/>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631845961" sldId="2147483666"/>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249517966" sldId="2147483667"/>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568435819" sldId="2147483668"/>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629642996" sldId="2147483669"/>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344437307" sldId="2147483670"/>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893812450" sldId="2147483671"/>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860418795" sldId="2147483672"/>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842262793" sldId="2147483673"/>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589633444" sldId="2147483674"/>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2916575974" sldId="2147483675"/>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507735328" sldId="2147483676"/>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183279628" sldId="2147483677"/>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2768977883" sldId="2147483678"/>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710458056" sldId="2147483679"/>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078697800" sldId="2147483680"/>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4131423524" sldId="2147483681"/>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2732566886" sldId="2147483682"/>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973665162" sldId="2147483683"/>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108806606" sldId="2147483684"/>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567021329" sldId="2147483685"/>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827480513" sldId="2147483686"/>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168611465" sldId="2147483687"/>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681134471" sldId="2147483688"/>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971550121" sldId="2147483689"/>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657943636" sldId="2147483690"/>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737548184" sldId="2147483691"/>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796689517" sldId="2147483692"/>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989884054" sldId="2147483693"/>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599924182" sldId="2147483694"/>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2352074342" sldId="2147483695"/>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84549086" sldId="2147483696"/>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2799304497" sldId="2147483697"/>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3938799130" sldId="2147483698"/>
          </pc:sldLayoutMkLst>
        </pc:sldLayoutChg>
        <pc:sldLayoutChg chg="setBg">
          <pc:chgData name="Galustian, Yulia" userId="9478add7-9c3b-4423-ab97-58112c9fc143" providerId="ADAL" clId="{BE2DCA38-49C6-464F-AEE5-02BCE8868E68}" dt="2022-07-04T18:36:29.299" v="1455"/>
          <pc:sldLayoutMkLst>
            <pc:docMk/>
            <pc:sldMasterMk cId="3988912061" sldId="2147483661"/>
            <pc:sldLayoutMk cId="1121224323" sldId="2147483699"/>
          </pc:sldLayoutMkLst>
        </pc:sldLayoutChg>
      </pc:sldMasterChg>
      <pc:sldMasterChg chg="del setBg delSldLayout modSldLayout">
        <pc:chgData name="Galustian, Yulia" userId="9478add7-9c3b-4423-ab97-58112c9fc143" providerId="ADAL" clId="{BE2DCA38-49C6-464F-AEE5-02BCE8868E68}" dt="2022-07-05T09:05:02.377" v="1548" actId="2696"/>
        <pc:sldMasterMkLst>
          <pc:docMk/>
          <pc:sldMasterMk cId="1241004650" sldId="2147483700"/>
        </pc:sldMasterMkLst>
        <pc:sldLayoutChg chg="del setBg">
          <pc:chgData name="Galustian, Yulia" userId="9478add7-9c3b-4423-ab97-58112c9fc143" providerId="ADAL" clId="{BE2DCA38-49C6-464F-AEE5-02BCE8868E68}" dt="2022-07-05T09:05:02.377" v="1548" actId="2696"/>
          <pc:sldLayoutMkLst>
            <pc:docMk/>
            <pc:sldMasterMk cId="1241004650" sldId="2147483700"/>
            <pc:sldLayoutMk cId="1040028342" sldId="2147483701"/>
          </pc:sldLayoutMkLst>
        </pc:sldLayoutChg>
        <pc:sldLayoutChg chg="del setBg">
          <pc:chgData name="Galustian, Yulia" userId="9478add7-9c3b-4423-ab97-58112c9fc143" providerId="ADAL" clId="{BE2DCA38-49C6-464F-AEE5-02BCE8868E68}" dt="2022-07-05T09:05:02.377" v="1548" actId="2696"/>
          <pc:sldLayoutMkLst>
            <pc:docMk/>
            <pc:sldMasterMk cId="1241004650" sldId="2147483700"/>
            <pc:sldLayoutMk cId="2985594815" sldId="2147483702"/>
          </pc:sldLayoutMkLst>
        </pc:sldLayoutChg>
        <pc:sldLayoutChg chg="del setBg">
          <pc:chgData name="Galustian, Yulia" userId="9478add7-9c3b-4423-ab97-58112c9fc143" providerId="ADAL" clId="{BE2DCA38-49C6-464F-AEE5-02BCE8868E68}" dt="2022-07-05T09:05:02.377" v="1548" actId="2696"/>
          <pc:sldLayoutMkLst>
            <pc:docMk/>
            <pc:sldMasterMk cId="1241004650" sldId="2147483700"/>
            <pc:sldLayoutMk cId="4158020199" sldId="2147483703"/>
          </pc:sldLayoutMkLst>
        </pc:sldLayoutChg>
        <pc:sldLayoutChg chg="del setBg">
          <pc:chgData name="Galustian, Yulia" userId="9478add7-9c3b-4423-ab97-58112c9fc143" providerId="ADAL" clId="{BE2DCA38-49C6-464F-AEE5-02BCE8868E68}" dt="2022-07-05T09:05:02.377" v="1548" actId="2696"/>
          <pc:sldLayoutMkLst>
            <pc:docMk/>
            <pc:sldMasterMk cId="1241004650" sldId="2147483700"/>
            <pc:sldLayoutMk cId="2333895080" sldId="2147483704"/>
          </pc:sldLayoutMkLst>
        </pc:sldLayoutChg>
        <pc:sldLayoutChg chg="del setBg">
          <pc:chgData name="Galustian, Yulia" userId="9478add7-9c3b-4423-ab97-58112c9fc143" providerId="ADAL" clId="{BE2DCA38-49C6-464F-AEE5-02BCE8868E68}" dt="2022-07-05T09:05:02.377" v="1548" actId="2696"/>
          <pc:sldLayoutMkLst>
            <pc:docMk/>
            <pc:sldMasterMk cId="1241004650" sldId="2147483700"/>
            <pc:sldLayoutMk cId="1047744849" sldId="2147483705"/>
          </pc:sldLayoutMkLst>
        </pc:sldLayoutChg>
        <pc:sldLayoutChg chg="del setBg">
          <pc:chgData name="Galustian, Yulia" userId="9478add7-9c3b-4423-ab97-58112c9fc143" providerId="ADAL" clId="{BE2DCA38-49C6-464F-AEE5-02BCE8868E68}" dt="2022-07-05T09:05:02.377" v="1548" actId="2696"/>
          <pc:sldLayoutMkLst>
            <pc:docMk/>
            <pc:sldMasterMk cId="1241004650" sldId="2147483700"/>
            <pc:sldLayoutMk cId="870714739" sldId="2147483706"/>
          </pc:sldLayoutMkLst>
        </pc:sldLayoutChg>
        <pc:sldLayoutChg chg="del setBg">
          <pc:chgData name="Galustian, Yulia" userId="9478add7-9c3b-4423-ab97-58112c9fc143" providerId="ADAL" clId="{BE2DCA38-49C6-464F-AEE5-02BCE8868E68}" dt="2022-07-05T09:05:02.377" v="1548" actId="2696"/>
          <pc:sldLayoutMkLst>
            <pc:docMk/>
            <pc:sldMasterMk cId="1241004650" sldId="2147483700"/>
            <pc:sldLayoutMk cId="435286061" sldId="2147483707"/>
          </pc:sldLayoutMkLst>
        </pc:sldLayoutChg>
        <pc:sldLayoutChg chg="del setBg">
          <pc:chgData name="Galustian, Yulia" userId="9478add7-9c3b-4423-ab97-58112c9fc143" providerId="ADAL" clId="{BE2DCA38-49C6-464F-AEE5-02BCE8868E68}" dt="2022-07-05T09:05:02.377" v="1548" actId="2696"/>
          <pc:sldLayoutMkLst>
            <pc:docMk/>
            <pc:sldMasterMk cId="1241004650" sldId="2147483700"/>
            <pc:sldLayoutMk cId="3931944672" sldId="2147483708"/>
          </pc:sldLayoutMkLst>
        </pc:sldLayoutChg>
        <pc:sldLayoutChg chg="del setBg">
          <pc:chgData name="Galustian, Yulia" userId="9478add7-9c3b-4423-ab97-58112c9fc143" providerId="ADAL" clId="{BE2DCA38-49C6-464F-AEE5-02BCE8868E68}" dt="2022-07-05T09:05:02.377" v="1548" actId="2696"/>
          <pc:sldLayoutMkLst>
            <pc:docMk/>
            <pc:sldMasterMk cId="1241004650" sldId="2147483700"/>
            <pc:sldLayoutMk cId="1072691749" sldId="2147483709"/>
          </pc:sldLayoutMkLst>
        </pc:sldLayoutChg>
        <pc:sldLayoutChg chg="del setBg">
          <pc:chgData name="Galustian, Yulia" userId="9478add7-9c3b-4423-ab97-58112c9fc143" providerId="ADAL" clId="{BE2DCA38-49C6-464F-AEE5-02BCE8868E68}" dt="2022-07-05T09:05:02.377" v="1548" actId="2696"/>
          <pc:sldLayoutMkLst>
            <pc:docMk/>
            <pc:sldMasterMk cId="1241004650" sldId="2147483700"/>
            <pc:sldLayoutMk cId="3168609012" sldId="2147483710"/>
          </pc:sldLayoutMkLst>
        </pc:sldLayoutChg>
        <pc:sldLayoutChg chg="del setBg">
          <pc:chgData name="Galustian, Yulia" userId="9478add7-9c3b-4423-ab97-58112c9fc143" providerId="ADAL" clId="{BE2DCA38-49C6-464F-AEE5-02BCE8868E68}" dt="2022-07-05T09:05:02.377" v="1548" actId="2696"/>
          <pc:sldLayoutMkLst>
            <pc:docMk/>
            <pc:sldMasterMk cId="1241004650" sldId="2147483700"/>
            <pc:sldLayoutMk cId="4235516330" sldId="2147483711"/>
          </pc:sldLayoutMkLst>
        </pc:sldLayoutChg>
      </pc:sldMasterChg>
      <pc:sldMasterChg chg="del delSldLayout">
        <pc:chgData name="Galustian, Yulia" userId="9478add7-9c3b-4423-ab97-58112c9fc143" providerId="ADAL" clId="{BE2DCA38-49C6-464F-AEE5-02BCE8868E68}" dt="2022-07-04T18:13:30.421" v="1288" actId="2696"/>
        <pc:sldMasterMkLst>
          <pc:docMk/>
          <pc:sldMasterMk cId="4145230662" sldId="2147483700"/>
        </pc:sldMasterMkLst>
        <pc:sldLayoutChg chg="del">
          <pc:chgData name="Galustian, Yulia" userId="9478add7-9c3b-4423-ab97-58112c9fc143" providerId="ADAL" clId="{BE2DCA38-49C6-464F-AEE5-02BCE8868E68}" dt="2022-07-04T18:13:30.421" v="1288" actId="2696"/>
          <pc:sldLayoutMkLst>
            <pc:docMk/>
            <pc:sldMasterMk cId="4145230662" sldId="2147483700"/>
            <pc:sldLayoutMk cId="117083146" sldId="2147483701"/>
          </pc:sldLayoutMkLst>
        </pc:sldLayoutChg>
        <pc:sldLayoutChg chg="del">
          <pc:chgData name="Galustian, Yulia" userId="9478add7-9c3b-4423-ab97-58112c9fc143" providerId="ADAL" clId="{BE2DCA38-49C6-464F-AEE5-02BCE8868E68}" dt="2022-07-04T18:13:30.421" v="1288" actId="2696"/>
          <pc:sldLayoutMkLst>
            <pc:docMk/>
            <pc:sldMasterMk cId="4145230662" sldId="2147483700"/>
            <pc:sldLayoutMk cId="2050591829" sldId="2147483702"/>
          </pc:sldLayoutMkLst>
        </pc:sldLayoutChg>
        <pc:sldLayoutChg chg="del">
          <pc:chgData name="Galustian, Yulia" userId="9478add7-9c3b-4423-ab97-58112c9fc143" providerId="ADAL" clId="{BE2DCA38-49C6-464F-AEE5-02BCE8868E68}" dt="2022-07-04T18:13:30.421" v="1288" actId="2696"/>
          <pc:sldLayoutMkLst>
            <pc:docMk/>
            <pc:sldMasterMk cId="4145230662" sldId="2147483700"/>
            <pc:sldLayoutMk cId="1050384125" sldId="2147483703"/>
          </pc:sldLayoutMkLst>
        </pc:sldLayoutChg>
        <pc:sldLayoutChg chg="del">
          <pc:chgData name="Galustian, Yulia" userId="9478add7-9c3b-4423-ab97-58112c9fc143" providerId="ADAL" clId="{BE2DCA38-49C6-464F-AEE5-02BCE8868E68}" dt="2022-07-04T18:13:30.421" v="1288" actId="2696"/>
          <pc:sldLayoutMkLst>
            <pc:docMk/>
            <pc:sldMasterMk cId="4145230662" sldId="2147483700"/>
            <pc:sldLayoutMk cId="856720759" sldId="2147483704"/>
          </pc:sldLayoutMkLst>
        </pc:sldLayoutChg>
        <pc:sldLayoutChg chg="del">
          <pc:chgData name="Galustian, Yulia" userId="9478add7-9c3b-4423-ab97-58112c9fc143" providerId="ADAL" clId="{BE2DCA38-49C6-464F-AEE5-02BCE8868E68}" dt="2022-07-04T18:13:30.421" v="1288" actId="2696"/>
          <pc:sldLayoutMkLst>
            <pc:docMk/>
            <pc:sldMasterMk cId="4145230662" sldId="2147483700"/>
            <pc:sldLayoutMk cId="3478490384" sldId="2147483705"/>
          </pc:sldLayoutMkLst>
        </pc:sldLayoutChg>
        <pc:sldLayoutChg chg="del">
          <pc:chgData name="Galustian, Yulia" userId="9478add7-9c3b-4423-ab97-58112c9fc143" providerId="ADAL" clId="{BE2DCA38-49C6-464F-AEE5-02BCE8868E68}" dt="2022-07-04T18:13:30.421" v="1288" actId="2696"/>
          <pc:sldLayoutMkLst>
            <pc:docMk/>
            <pc:sldMasterMk cId="4145230662" sldId="2147483700"/>
            <pc:sldLayoutMk cId="3838981095" sldId="2147483706"/>
          </pc:sldLayoutMkLst>
        </pc:sldLayoutChg>
        <pc:sldLayoutChg chg="del">
          <pc:chgData name="Galustian, Yulia" userId="9478add7-9c3b-4423-ab97-58112c9fc143" providerId="ADAL" clId="{BE2DCA38-49C6-464F-AEE5-02BCE8868E68}" dt="2022-07-04T18:13:30.421" v="1288" actId="2696"/>
          <pc:sldLayoutMkLst>
            <pc:docMk/>
            <pc:sldMasterMk cId="4145230662" sldId="2147483700"/>
            <pc:sldLayoutMk cId="1344417459" sldId="2147483707"/>
          </pc:sldLayoutMkLst>
        </pc:sldLayoutChg>
        <pc:sldLayoutChg chg="del">
          <pc:chgData name="Galustian, Yulia" userId="9478add7-9c3b-4423-ab97-58112c9fc143" providerId="ADAL" clId="{BE2DCA38-49C6-464F-AEE5-02BCE8868E68}" dt="2022-07-04T18:13:30.421" v="1288" actId="2696"/>
          <pc:sldLayoutMkLst>
            <pc:docMk/>
            <pc:sldMasterMk cId="4145230662" sldId="2147483700"/>
            <pc:sldLayoutMk cId="147692439" sldId="2147483708"/>
          </pc:sldLayoutMkLst>
        </pc:sldLayoutChg>
        <pc:sldLayoutChg chg="del">
          <pc:chgData name="Galustian, Yulia" userId="9478add7-9c3b-4423-ab97-58112c9fc143" providerId="ADAL" clId="{BE2DCA38-49C6-464F-AEE5-02BCE8868E68}" dt="2022-07-04T18:13:30.421" v="1288" actId="2696"/>
          <pc:sldLayoutMkLst>
            <pc:docMk/>
            <pc:sldMasterMk cId="4145230662" sldId="2147483700"/>
            <pc:sldLayoutMk cId="3987700902" sldId="2147483709"/>
          </pc:sldLayoutMkLst>
        </pc:sldLayoutChg>
        <pc:sldLayoutChg chg="del">
          <pc:chgData name="Galustian, Yulia" userId="9478add7-9c3b-4423-ab97-58112c9fc143" providerId="ADAL" clId="{BE2DCA38-49C6-464F-AEE5-02BCE8868E68}" dt="2022-07-04T18:13:30.421" v="1288" actId="2696"/>
          <pc:sldLayoutMkLst>
            <pc:docMk/>
            <pc:sldMasterMk cId="4145230662" sldId="2147483700"/>
            <pc:sldLayoutMk cId="3867094126" sldId="2147483710"/>
          </pc:sldLayoutMkLst>
        </pc:sldLayoutChg>
        <pc:sldLayoutChg chg="del">
          <pc:chgData name="Galustian, Yulia" userId="9478add7-9c3b-4423-ab97-58112c9fc143" providerId="ADAL" clId="{BE2DCA38-49C6-464F-AEE5-02BCE8868E68}" dt="2022-07-04T18:13:30.421" v="1288" actId="2696"/>
          <pc:sldLayoutMkLst>
            <pc:docMk/>
            <pc:sldMasterMk cId="4145230662" sldId="2147483700"/>
            <pc:sldLayoutMk cId="1212641880" sldId="2147483711"/>
          </pc:sldLayoutMkLst>
        </pc:sldLayoutChg>
        <pc:sldLayoutChg chg="del">
          <pc:chgData name="Galustian, Yulia" userId="9478add7-9c3b-4423-ab97-58112c9fc143" providerId="ADAL" clId="{BE2DCA38-49C6-464F-AEE5-02BCE8868E68}" dt="2022-07-04T18:13:30.421" v="1288" actId="2696"/>
          <pc:sldLayoutMkLst>
            <pc:docMk/>
            <pc:sldMasterMk cId="4145230662" sldId="2147483700"/>
            <pc:sldLayoutMk cId="605545666" sldId="2147483712"/>
          </pc:sldLayoutMkLst>
        </pc:sldLayoutChg>
      </pc:sldMasterChg>
    </pc:docChg>
  </pc:docChgLst>
  <pc:docChgLst>
    <pc:chgData name="Galustian, Yulia" userId="9478add7-9c3b-4423-ab97-58112c9fc143" providerId="ADAL" clId="{D4D6E365-B133-4624-B9F0-C27930D8F571}"/>
    <pc:docChg chg="undo custSel addSld delSld modSld sldOrd">
      <pc:chgData name="Galustian, Yulia" userId="9478add7-9c3b-4423-ab97-58112c9fc143" providerId="ADAL" clId="{D4D6E365-B133-4624-B9F0-C27930D8F571}" dt="2022-06-29T18:20:17.153" v="1406" actId="14100"/>
      <pc:docMkLst>
        <pc:docMk/>
      </pc:docMkLst>
      <pc:sldChg chg="modSp new mod">
        <pc:chgData name="Galustian, Yulia" userId="9478add7-9c3b-4423-ab97-58112c9fc143" providerId="ADAL" clId="{D4D6E365-B133-4624-B9F0-C27930D8F571}" dt="2022-06-29T12:33:06.697" v="73" actId="20577"/>
        <pc:sldMkLst>
          <pc:docMk/>
          <pc:sldMk cId="1768435784" sldId="257"/>
        </pc:sldMkLst>
        <pc:spChg chg="mod">
          <ac:chgData name="Galustian, Yulia" userId="9478add7-9c3b-4423-ab97-58112c9fc143" providerId="ADAL" clId="{D4D6E365-B133-4624-B9F0-C27930D8F571}" dt="2022-06-29T12:30:56.199" v="15" actId="207"/>
          <ac:spMkLst>
            <pc:docMk/>
            <pc:sldMk cId="1768435784" sldId="257"/>
            <ac:spMk id="2" creationId="{33A1FC04-8CCD-709D-4CA5-7E79FDCF01D6}"/>
          </ac:spMkLst>
        </pc:spChg>
        <pc:spChg chg="mod">
          <ac:chgData name="Galustian, Yulia" userId="9478add7-9c3b-4423-ab97-58112c9fc143" providerId="ADAL" clId="{D4D6E365-B133-4624-B9F0-C27930D8F571}" dt="2022-06-29T12:33:06.697" v="73" actId="20577"/>
          <ac:spMkLst>
            <pc:docMk/>
            <pc:sldMk cId="1768435784" sldId="257"/>
            <ac:spMk id="3" creationId="{162F3D15-6D11-293E-41C9-DDF1976D6DD4}"/>
          </ac:spMkLst>
        </pc:spChg>
      </pc:sldChg>
      <pc:sldChg chg="addSp delSp modSp new del mod modClrScheme chgLayout">
        <pc:chgData name="Galustian, Yulia" userId="9478add7-9c3b-4423-ab97-58112c9fc143" providerId="ADAL" clId="{D4D6E365-B133-4624-B9F0-C27930D8F571}" dt="2022-06-29T12:47:53.208" v="307" actId="2696"/>
        <pc:sldMkLst>
          <pc:docMk/>
          <pc:sldMk cId="3551754998" sldId="258"/>
        </pc:sldMkLst>
        <pc:spChg chg="del mod ord">
          <ac:chgData name="Galustian, Yulia" userId="9478add7-9c3b-4423-ab97-58112c9fc143" providerId="ADAL" clId="{D4D6E365-B133-4624-B9F0-C27930D8F571}" dt="2022-06-29T12:46:40.839" v="283" actId="700"/>
          <ac:spMkLst>
            <pc:docMk/>
            <pc:sldMk cId="3551754998" sldId="258"/>
            <ac:spMk id="2" creationId="{A67BC363-C993-98D2-E435-521168B4B2BF}"/>
          </ac:spMkLst>
        </pc:spChg>
        <pc:spChg chg="del">
          <ac:chgData name="Galustian, Yulia" userId="9478add7-9c3b-4423-ab97-58112c9fc143" providerId="ADAL" clId="{D4D6E365-B133-4624-B9F0-C27930D8F571}" dt="2022-06-29T12:46:40.839" v="283" actId="700"/>
          <ac:spMkLst>
            <pc:docMk/>
            <pc:sldMk cId="3551754998" sldId="258"/>
            <ac:spMk id="3" creationId="{CBE726DC-183F-2A70-4D1F-58A2B7D5C130}"/>
          </ac:spMkLst>
        </pc:spChg>
        <pc:spChg chg="add del mod ord">
          <ac:chgData name="Galustian, Yulia" userId="9478add7-9c3b-4423-ab97-58112c9fc143" providerId="ADAL" clId="{D4D6E365-B133-4624-B9F0-C27930D8F571}" dt="2022-06-29T12:46:49.649" v="284" actId="700"/>
          <ac:spMkLst>
            <pc:docMk/>
            <pc:sldMk cId="3551754998" sldId="258"/>
            <ac:spMk id="4" creationId="{E1C0B689-ED70-69D4-CBC0-A61F6E14F66D}"/>
          </ac:spMkLst>
        </pc:spChg>
        <pc:spChg chg="add mod">
          <ac:chgData name="Galustian, Yulia" userId="9478add7-9c3b-4423-ab97-58112c9fc143" providerId="ADAL" clId="{D4D6E365-B133-4624-B9F0-C27930D8F571}" dt="2022-06-29T12:47:16.024" v="289" actId="255"/>
          <ac:spMkLst>
            <pc:docMk/>
            <pc:sldMk cId="3551754998" sldId="258"/>
            <ac:spMk id="6" creationId="{1AA55657-64CF-C1CE-1CF8-CF57CBE2E061}"/>
          </ac:spMkLst>
        </pc:spChg>
      </pc:sldChg>
      <pc:sldChg chg="addSp delSp modSp new mod setBg">
        <pc:chgData name="Galustian, Yulia" userId="9478add7-9c3b-4423-ab97-58112c9fc143" providerId="ADAL" clId="{D4D6E365-B133-4624-B9F0-C27930D8F571}" dt="2022-06-29T17:32:48.284" v="1153" actId="26606"/>
        <pc:sldMkLst>
          <pc:docMk/>
          <pc:sldMk cId="2132212163" sldId="259"/>
        </pc:sldMkLst>
        <pc:spChg chg="mod">
          <ac:chgData name="Galustian, Yulia" userId="9478add7-9c3b-4423-ab97-58112c9fc143" providerId="ADAL" clId="{D4D6E365-B133-4624-B9F0-C27930D8F571}" dt="2022-06-29T17:32:48.284" v="1153" actId="26606"/>
          <ac:spMkLst>
            <pc:docMk/>
            <pc:sldMk cId="2132212163" sldId="259"/>
            <ac:spMk id="2" creationId="{ABAA8BDF-5564-60F2-93C7-5C1102874BA3}"/>
          </ac:spMkLst>
        </pc:spChg>
        <pc:spChg chg="add del mod">
          <ac:chgData name="Galustian, Yulia" userId="9478add7-9c3b-4423-ab97-58112c9fc143" providerId="ADAL" clId="{D4D6E365-B133-4624-B9F0-C27930D8F571}" dt="2022-06-29T17:32:48.284" v="1153" actId="26606"/>
          <ac:spMkLst>
            <pc:docMk/>
            <pc:sldMk cId="2132212163" sldId="259"/>
            <ac:spMk id="3" creationId="{38C93D90-E33E-5EB1-894C-77CD3EF2DF75}"/>
          </ac:spMkLst>
        </pc:spChg>
        <pc:spChg chg="add del">
          <ac:chgData name="Galustian, Yulia" userId="9478add7-9c3b-4423-ab97-58112c9fc143" providerId="ADAL" clId="{D4D6E365-B133-4624-B9F0-C27930D8F571}" dt="2022-06-29T17:32:48.269" v="1152" actId="26606"/>
          <ac:spMkLst>
            <pc:docMk/>
            <pc:sldMk cId="2132212163" sldId="259"/>
            <ac:spMk id="9" creationId="{B819A166-7571-4003-A6B8-B62034C3ED30}"/>
          </ac:spMkLst>
        </pc:spChg>
        <pc:graphicFrameChg chg="add del">
          <ac:chgData name="Galustian, Yulia" userId="9478add7-9c3b-4423-ab97-58112c9fc143" providerId="ADAL" clId="{D4D6E365-B133-4624-B9F0-C27930D8F571}" dt="2022-06-29T17:32:48.269" v="1152" actId="26606"/>
          <ac:graphicFrameMkLst>
            <pc:docMk/>
            <pc:sldMk cId="2132212163" sldId="259"/>
            <ac:graphicFrameMk id="5" creationId="{0F8D1488-295C-C784-DEE9-6CB4F72DE249}"/>
          </ac:graphicFrameMkLst>
        </pc:graphicFrameChg>
        <pc:graphicFrameChg chg="add">
          <ac:chgData name="Galustian, Yulia" userId="9478add7-9c3b-4423-ab97-58112c9fc143" providerId="ADAL" clId="{D4D6E365-B133-4624-B9F0-C27930D8F571}" dt="2022-06-29T17:32:48.284" v="1153" actId="26606"/>
          <ac:graphicFrameMkLst>
            <pc:docMk/>
            <pc:sldMk cId="2132212163" sldId="259"/>
            <ac:graphicFrameMk id="11" creationId="{074BF256-5B36-6C33-7E34-65E9585C44F2}"/>
          </ac:graphicFrameMkLst>
        </pc:graphicFrameChg>
        <pc:picChg chg="add">
          <ac:chgData name="Galustian, Yulia" userId="9478add7-9c3b-4423-ab97-58112c9fc143" providerId="ADAL" clId="{D4D6E365-B133-4624-B9F0-C27930D8F571}" dt="2022-06-29T17:32:48.284" v="1153" actId="26606"/>
          <ac:picMkLst>
            <pc:docMk/>
            <pc:sldMk cId="2132212163" sldId="259"/>
            <ac:picMk id="6" creationId="{0DF71664-8031-4783-FB9F-45983DD7A600}"/>
          </ac:picMkLst>
        </pc:picChg>
      </pc:sldChg>
      <pc:sldChg chg="modSp new mod ord">
        <pc:chgData name="Galustian, Yulia" userId="9478add7-9c3b-4423-ab97-58112c9fc143" providerId="ADAL" clId="{D4D6E365-B133-4624-B9F0-C27930D8F571}" dt="2022-06-29T13:08:13.029" v="435"/>
        <pc:sldMkLst>
          <pc:docMk/>
          <pc:sldMk cId="3635970250" sldId="260"/>
        </pc:sldMkLst>
        <pc:spChg chg="mod">
          <ac:chgData name="Galustian, Yulia" userId="9478add7-9c3b-4423-ab97-58112c9fc143" providerId="ADAL" clId="{D4D6E365-B133-4624-B9F0-C27930D8F571}" dt="2022-06-29T12:47:40.982" v="306" actId="20577"/>
          <ac:spMkLst>
            <pc:docMk/>
            <pc:sldMk cId="3635970250" sldId="260"/>
            <ac:spMk id="2" creationId="{D1263F8F-23AF-22A1-BDA3-FC03F7BB1A0E}"/>
          </ac:spMkLst>
        </pc:spChg>
        <pc:spChg chg="mod">
          <ac:chgData name="Galustian, Yulia" userId="9478add7-9c3b-4423-ab97-58112c9fc143" providerId="ADAL" clId="{D4D6E365-B133-4624-B9F0-C27930D8F571}" dt="2022-06-29T12:49:31.579" v="314" actId="20577"/>
          <ac:spMkLst>
            <pc:docMk/>
            <pc:sldMk cId="3635970250" sldId="260"/>
            <ac:spMk id="3" creationId="{D6815695-2913-D47A-8D3F-475C4384AEE1}"/>
          </ac:spMkLst>
        </pc:spChg>
      </pc:sldChg>
      <pc:sldChg chg="addSp delSp modSp new mod ord setBg">
        <pc:chgData name="Galustian, Yulia" userId="9478add7-9c3b-4423-ab97-58112c9fc143" providerId="ADAL" clId="{D4D6E365-B133-4624-B9F0-C27930D8F571}" dt="2022-06-29T17:31:22.877" v="1105" actId="26606"/>
        <pc:sldMkLst>
          <pc:docMk/>
          <pc:sldMk cId="3435304821" sldId="261"/>
        </pc:sldMkLst>
        <pc:spChg chg="mod">
          <ac:chgData name="Galustian, Yulia" userId="9478add7-9c3b-4423-ab97-58112c9fc143" providerId="ADAL" clId="{D4D6E365-B133-4624-B9F0-C27930D8F571}" dt="2022-06-29T14:55:29.224" v="962" actId="26606"/>
          <ac:spMkLst>
            <pc:docMk/>
            <pc:sldMk cId="3435304821" sldId="261"/>
            <ac:spMk id="2" creationId="{1463006F-2415-A761-1F88-8F92848F0C99}"/>
          </ac:spMkLst>
        </pc:spChg>
        <pc:spChg chg="del mod">
          <ac:chgData name="Galustian, Yulia" userId="9478add7-9c3b-4423-ab97-58112c9fc143" providerId="ADAL" clId="{D4D6E365-B133-4624-B9F0-C27930D8F571}" dt="2022-06-29T13:05:51.632" v="355" actId="21"/>
          <ac:spMkLst>
            <pc:docMk/>
            <pc:sldMk cId="3435304821" sldId="261"/>
            <ac:spMk id="3" creationId="{E83B5131-12FB-F3D8-3D6C-BCA6FB8B46BA}"/>
          </ac:spMkLst>
        </pc:spChg>
        <pc:spChg chg="add ord">
          <ac:chgData name="Galustian, Yulia" userId="9478add7-9c3b-4423-ab97-58112c9fc143" providerId="ADAL" clId="{D4D6E365-B133-4624-B9F0-C27930D8F571}" dt="2022-06-29T14:55:29.224" v="962" actId="26606"/>
          <ac:spMkLst>
            <pc:docMk/>
            <pc:sldMk cId="3435304821" sldId="261"/>
            <ac:spMk id="5" creationId="{40498969-5760-6108-E332-A66C81708F07}"/>
          </ac:spMkLst>
        </pc:spChg>
        <pc:spChg chg="add del">
          <ac:chgData name="Galustian, Yulia" userId="9478add7-9c3b-4423-ab97-58112c9fc143" providerId="ADAL" clId="{D4D6E365-B133-4624-B9F0-C27930D8F571}" dt="2022-06-29T17:31:22.877" v="1105" actId="26606"/>
          <ac:spMkLst>
            <pc:docMk/>
            <pc:sldMk cId="3435304821" sldId="261"/>
            <ac:spMk id="12" creationId="{FF9B822F-893E-44C8-963C-64F50ACECBB2}"/>
          </ac:spMkLst>
        </pc:spChg>
        <pc:spChg chg="add del">
          <ac:chgData name="Galustian, Yulia" userId="9478add7-9c3b-4423-ab97-58112c9fc143" providerId="ADAL" clId="{D4D6E365-B133-4624-B9F0-C27930D8F571}" dt="2022-06-29T17:31:22.877" v="1105" actId="26606"/>
          <ac:spMkLst>
            <pc:docMk/>
            <pc:sldMk cId="3435304821" sldId="261"/>
            <ac:spMk id="14" creationId="{EBF87945-A001-489F-9D9B-7D9435F0B9CA}"/>
          </ac:spMkLst>
        </pc:spChg>
        <pc:spChg chg="add">
          <ac:chgData name="Galustian, Yulia" userId="9478add7-9c3b-4423-ab97-58112c9fc143" providerId="ADAL" clId="{D4D6E365-B133-4624-B9F0-C27930D8F571}" dt="2022-06-29T17:31:22.877" v="1105" actId="26606"/>
          <ac:spMkLst>
            <pc:docMk/>
            <pc:sldMk cId="3435304821" sldId="261"/>
            <ac:spMk id="19" creationId="{FF9B822F-893E-44C8-963C-64F50ACECBB2}"/>
          </ac:spMkLst>
        </pc:spChg>
        <pc:spChg chg="add">
          <ac:chgData name="Galustian, Yulia" userId="9478add7-9c3b-4423-ab97-58112c9fc143" providerId="ADAL" clId="{D4D6E365-B133-4624-B9F0-C27930D8F571}" dt="2022-06-29T17:31:22.877" v="1105" actId="26606"/>
          <ac:spMkLst>
            <pc:docMk/>
            <pc:sldMk cId="3435304821" sldId="261"/>
            <ac:spMk id="21" creationId="{EBF87945-A001-489F-9D9B-7D9435F0B9CA}"/>
          </ac:spMkLst>
        </pc:spChg>
        <pc:graphicFrameChg chg="add mod ord modGraphic">
          <ac:chgData name="Galustian, Yulia" userId="9478add7-9c3b-4423-ab97-58112c9fc143" providerId="ADAL" clId="{D4D6E365-B133-4624-B9F0-C27930D8F571}" dt="2022-06-29T17:31:22.877" v="1105" actId="26606"/>
          <ac:graphicFrameMkLst>
            <pc:docMk/>
            <pc:sldMk cId="3435304821" sldId="261"/>
            <ac:graphicFrameMk id="4" creationId="{D9E9C8E7-6589-D967-4AD5-5C0DA44DB7FB}"/>
          </ac:graphicFrameMkLst>
        </pc:graphicFrameChg>
        <pc:picChg chg="add mod">
          <ac:chgData name="Galustian, Yulia" userId="9478add7-9c3b-4423-ab97-58112c9fc143" providerId="ADAL" clId="{D4D6E365-B133-4624-B9F0-C27930D8F571}" dt="2022-06-29T14:55:29.224" v="962" actId="26606"/>
          <ac:picMkLst>
            <pc:docMk/>
            <pc:sldMk cId="3435304821" sldId="261"/>
            <ac:picMk id="7" creationId="{8970653E-4847-3DC2-05DE-44EBCBEA90F8}"/>
          </ac:picMkLst>
        </pc:picChg>
      </pc:sldChg>
      <pc:sldChg chg="modSp new mod">
        <pc:chgData name="Galustian, Yulia" userId="9478add7-9c3b-4423-ab97-58112c9fc143" providerId="ADAL" clId="{D4D6E365-B133-4624-B9F0-C27930D8F571}" dt="2022-06-29T13:13:08.112" v="526" actId="255"/>
        <pc:sldMkLst>
          <pc:docMk/>
          <pc:sldMk cId="1541220930" sldId="262"/>
        </pc:sldMkLst>
        <pc:spChg chg="mod">
          <ac:chgData name="Galustian, Yulia" userId="9478add7-9c3b-4423-ab97-58112c9fc143" providerId="ADAL" clId="{D4D6E365-B133-4624-B9F0-C27930D8F571}" dt="2022-06-29T13:11:19.302" v="515" actId="20577"/>
          <ac:spMkLst>
            <pc:docMk/>
            <pc:sldMk cId="1541220930" sldId="262"/>
            <ac:spMk id="2" creationId="{7AB86AAF-43A7-3A93-9E26-FA17D1BC8EF3}"/>
          </ac:spMkLst>
        </pc:spChg>
        <pc:spChg chg="mod">
          <ac:chgData name="Galustian, Yulia" userId="9478add7-9c3b-4423-ab97-58112c9fc143" providerId="ADAL" clId="{D4D6E365-B133-4624-B9F0-C27930D8F571}" dt="2022-06-29T13:13:08.112" v="526" actId="255"/>
          <ac:spMkLst>
            <pc:docMk/>
            <pc:sldMk cId="1541220930" sldId="262"/>
            <ac:spMk id="3" creationId="{54EADF6F-B949-8027-581F-23CB0280672F}"/>
          </ac:spMkLst>
        </pc:spChg>
      </pc:sldChg>
      <pc:sldChg chg="modSp add mod">
        <pc:chgData name="Galustian, Yulia" userId="9478add7-9c3b-4423-ab97-58112c9fc143" providerId="ADAL" clId="{D4D6E365-B133-4624-B9F0-C27930D8F571}" dt="2022-06-29T13:13:24.493" v="528" actId="14100"/>
        <pc:sldMkLst>
          <pc:docMk/>
          <pc:sldMk cId="1101373070" sldId="263"/>
        </pc:sldMkLst>
        <pc:spChg chg="mod">
          <ac:chgData name="Galustian, Yulia" userId="9478add7-9c3b-4423-ab97-58112c9fc143" providerId="ADAL" clId="{D4D6E365-B133-4624-B9F0-C27930D8F571}" dt="2022-06-29T13:13:24.493" v="528" actId="14100"/>
          <ac:spMkLst>
            <pc:docMk/>
            <pc:sldMk cId="1101373070" sldId="263"/>
            <ac:spMk id="3" creationId="{54EADF6F-B949-8027-581F-23CB0280672F}"/>
          </ac:spMkLst>
        </pc:spChg>
      </pc:sldChg>
      <pc:sldChg chg="delSp modSp new mod">
        <pc:chgData name="Galustian, Yulia" userId="9478add7-9c3b-4423-ab97-58112c9fc143" providerId="ADAL" clId="{D4D6E365-B133-4624-B9F0-C27930D8F571}" dt="2022-06-29T14:00:27.888" v="795" actId="207"/>
        <pc:sldMkLst>
          <pc:docMk/>
          <pc:sldMk cId="2813418330" sldId="264"/>
        </pc:sldMkLst>
        <pc:spChg chg="del">
          <ac:chgData name="Galustian, Yulia" userId="9478add7-9c3b-4423-ab97-58112c9fc143" providerId="ADAL" clId="{D4D6E365-B133-4624-B9F0-C27930D8F571}" dt="2022-06-29T13:15:08.258" v="532" actId="21"/>
          <ac:spMkLst>
            <pc:docMk/>
            <pc:sldMk cId="2813418330" sldId="264"/>
            <ac:spMk id="2" creationId="{607022AD-D9D1-76BF-7F46-C66F97C5ACF8}"/>
          </ac:spMkLst>
        </pc:spChg>
        <pc:spChg chg="mod">
          <ac:chgData name="Galustian, Yulia" userId="9478add7-9c3b-4423-ab97-58112c9fc143" providerId="ADAL" clId="{D4D6E365-B133-4624-B9F0-C27930D8F571}" dt="2022-06-29T14:00:27.888" v="795" actId="207"/>
          <ac:spMkLst>
            <pc:docMk/>
            <pc:sldMk cId="2813418330" sldId="264"/>
            <ac:spMk id="3" creationId="{1E7743BB-2323-7AB3-2E83-AD661B04EFC8}"/>
          </ac:spMkLst>
        </pc:spChg>
      </pc:sldChg>
      <pc:sldChg chg="modSp new mod">
        <pc:chgData name="Galustian, Yulia" userId="9478add7-9c3b-4423-ab97-58112c9fc143" providerId="ADAL" clId="{D4D6E365-B133-4624-B9F0-C27930D8F571}" dt="2022-06-29T14:04:50.637" v="833" actId="27636"/>
        <pc:sldMkLst>
          <pc:docMk/>
          <pc:sldMk cId="572731241" sldId="265"/>
        </pc:sldMkLst>
        <pc:spChg chg="mod">
          <ac:chgData name="Galustian, Yulia" userId="9478add7-9c3b-4423-ab97-58112c9fc143" providerId="ADAL" clId="{D4D6E365-B133-4624-B9F0-C27930D8F571}" dt="2022-06-29T14:01:52.080" v="818" actId="20577"/>
          <ac:spMkLst>
            <pc:docMk/>
            <pc:sldMk cId="572731241" sldId="265"/>
            <ac:spMk id="2" creationId="{9E5D501A-0056-F7E7-3D5C-45421648E5F4}"/>
          </ac:spMkLst>
        </pc:spChg>
        <pc:spChg chg="mod">
          <ac:chgData name="Galustian, Yulia" userId="9478add7-9c3b-4423-ab97-58112c9fc143" providerId="ADAL" clId="{D4D6E365-B133-4624-B9F0-C27930D8F571}" dt="2022-06-29T14:04:50.637" v="833" actId="27636"/>
          <ac:spMkLst>
            <pc:docMk/>
            <pc:sldMk cId="572731241" sldId="265"/>
            <ac:spMk id="3" creationId="{EDD1B10C-FD70-03F0-89B0-5BDB3E08E9F1}"/>
          </ac:spMkLst>
        </pc:spChg>
      </pc:sldChg>
      <pc:sldChg chg="modSp add mod">
        <pc:chgData name="Galustian, Yulia" userId="9478add7-9c3b-4423-ab97-58112c9fc143" providerId="ADAL" clId="{D4D6E365-B133-4624-B9F0-C27930D8F571}" dt="2022-06-29T14:52:29.837" v="945" actId="20577"/>
        <pc:sldMkLst>
          <pc:docMk/>
          <pc:sldMk cId="309877850" sldId="266"/>
        </pc:sldMkLst>
        <pc:spChg chg="mod">
          <ac:chgData name="Galustian, Yulia" userId="9478add7-9c3b-4423-ab97-58112c9fc143" providerId="ADAL" clId="{D4D6E365-B133-4624-B9F0-C27930D8F571}" dt="2022-06-29T14:52:29.837" v="945" actId="20577"/>
          <ac:spMkLst>
            <pc:docMk/>
            <pc:sldMk cId="309877850" sldId="266"/>
            <ac:spMk id="3" creationId="{EDD1B10C-FD70-03F0-89B0-5BDB3E08E9F1}"/>
          </ac:spMkLst>
        </pc:spChg>
      </pc:sldChg>
      <pc:sldChg chg="addSp delSp modSp new mod setBg">
        <pc:chgData name="Galustian, Yulia" userId="9478add7-9c3b-4423-ab97-58112c9fc143" providerId="ADAL" clId="{D4D6E365-B133-4624-B9F0-C27930D8F571}" dt="2022-06-29T17:18:34.916" v="983" actId="114"/>
        <pc:sldMkLst>
          <pc:docMk/>
          <pc:sldMk cId="2901561439" sldId="267"/>
        </pc:sldMkLst>
        <pc:spChg chg="mod">
          <ac:chgData name="Galustian, Yulia" userId="9478add7-9c3b-4423-ab97-58112c9fc143" providerId="ADAL" clId="{D4D6E365-B133-4624-B9F0-C27930D8F571}" dt="2022-06-29T17:17:22.349" v="976" actId="26606"/>
          <ac:spMkLst>
            <pc:docMk/>
            <pc:sldMk cId="2901561439" sldId="267"/>
            <ac:spMk id="2" creationId="{EEC4C4CB-AB4D-7DE9-6B04-3459FCCE00AC}"/>
          </ac:spMkLst>
        </pc:spChg>
        <pc:spChg chg="mod">
          <ac:chgData name="Galustian, Yulia" userId="9478add7-9c3b-4423-ab97-58112c9fc143" providerId="ADAL" clId="{D4D6E365-B133-4624-B9F0-C27930D8F571}" dt="2022-06-29T17:18:34.916" v="983" actId="114"/>
          <ac:spMkLst>
            <pc:docMk/>
            <pc:sldMk cId="2901561439" sldId="267"/>
            <ac:spMk id="3" creationId="{B757F100-1526-8D1D-51B5-CAE06E934450}"/>
          </ac:spMkLst>
        </pc:spChg>
        <pc:spChg chg="add del">
          <ac:chgData name="Galustian, Yulia" userId="9478add7-9c3b-4423-ab97-58112c9fc143" providerId="ADAL" clId="{D4D6E365-B133-4624-B9F0-C27930D8F571}" dt="2022-06-29T17:17:22.349" v="976" actId="26606"/>
          <ac:spMkLst>
            <pc:docMk/>
            <pc:sldMk cId="2901561439" sldId="267"/>
            <ac:spMk id="8" creationId="{100EDD19-6802-4EC3-95CE-CFFAB042CFD6}"/>
          </ac:spMkLst>
        </pc:spChg>
        <pc:spChg chg="add del">
          <ac:chgData name="Galustian, Yulia" userId="9478add7-9c3b-4423-ab97-58112c9fc143" providerId="ADAL" clId="{D4D6E365-B133-4624-B9F0-C27930D8F571}" dt="2022-06-29T17:17:22.349" v="976" actId="26606"/>
          <ac:spMkLst>
            <pc:docMk/>
            <pc:sldMk cId="2901561439" sldId="267"/>
            <ac:spMk id="10" creationId="{DB17E863-922E-4C26-BD64-E8FD41D28661}"/>
          </ac:spMkLst>
        </pc:spChg>
      </pc:sldChg>
      <pc:sldChg chg="addSp delSp modSp new mod">
        <pc:chgData name="Galustian, Yulia" userId="9478add7-9c3b-4423-ab97-58112c9fc143" providerId="ADAL" clId="{D4D6E365-B133-4624-B9F0-C27930D8F571}" dt="2022-06-29T17:26:21.421" v="1099" actId="27636"/>
        <pc:sldMkLst>
          <pc:docMk/>
          <pc:sldMk cId="2731130907" sldId="268"/>
        </pc:sldMkLst>
        <pc:spChg chg="mod">
          <ac:chgData name="Galustian, Yulia" userId="9478add7-9c3b-4423-ab97-58112c9fc143" providerId="ADAL" clId="{D4D6E365-B133-4624-B9F0-C27930D8F571}" dt="2022-06-29T17:26:21.421" v="1099" actId="27636"/>
          <ac:spMkLst>
            <pc:docMk/>
            <pc:sldMk cId="2731130907" sldId="268"/>
            <ac:spMk id="2" creationId="{7679B94F-D84B-F464-21EA-4CDD1860FDE3}"/>
          </ac:spMkLst>
        </pc:spChg>
        <pc:spChg chg="del mod">
          <ac:chgData name="Galustian, Yulia" userId="9478add7-9c3b-4423-ab97-58112c9fc143" providerId="ADAL" clId="{D4D6E365-B133-4624-B9F0-C27930D8F571}" dt="2022-06-29T17:22:20.390" v="997" actId="21"/>
          <ac:spMkLst>
            <pc:docMk/>
            <pc:sldMk cId="2731130907" sldId="268"/>
            <ac:spMk id="3" creationId="{76784B7B-BAB2-9B21-010F-07171E6A763E}"/>
          </ac:spMkLst>
        </pc:spChg>
        <pc:spChg chg="add mod">
          <ac:chgData name="Galustian, Yulia" userId="9478add7-9c3b-4423-ab97-58112c9fc143" providerId="ADAL" clId="{D4D6E365-B133-4624-B9F0-C27930D8F571}" dt="2022-06-29T17:25:23.588" v="1082" actId="27636"/>
          <ac:spMkLst>
            <pc:docMk/>
            <pc:sldMk cId="2731130907" sldId="268"/>
            <ac:spMk id="5" creationId="{63013EF0-0899-C07B-E5F0-BD8B3B89BF21}"/>
          </ac:spMkLst>
        </pc:spChg>
      </pc:sldChg>
      <pc:sldChg chg="modSp add mod">
        <pc:chgData name="Galustian, Yulia" userId="9478add7-9c3b-4423-ab97-58112c9fc143" providerId="ADAL" clId="{D4D6E365-B133-4624-B9F0-C27930D8F571}" dt="2022-06-29T17:26:31.372" v="1101" actId="27636"/>
        <pc:sldMkLst>
          <pc:docMk/>
          <pc:sldMk cId="1097959422" sldId="269"/>
        </pc:sldMkLst>
        <pc:spChg chg="mod">
          <ac:chgData name="Galustian, Yulia" userId="9478add7-9c3b-4423-ab97-58112c9fc143" providerId="ADAL" clId="{D4D6E365-B133-4624-B9F0-C27930D8F571}" dt="2022-06-29T17:26:31.372" v="1101" actId="27636"/>
          <ac:spMkLst>
            <pc:docMk/>
            <pc:sldMk cId="1097959422" sldId="269"/>
            <ac:spMk id="2" creationId="{7679B94F-D84B-F464-21EA-4CDD1860FDE3}"/>
          </ac:spMkLst>
        </pc:spChg>
        <pc:spChg chg="mod">
          <ac:chgData name="Galustian, Yulia" userId="9478add7-9c3b-4423-ab97-58112c9fc143" providerId="ADAL" clId="{D4D6E365-B133-4624-B9F0-C27930D8F571}" dt="2022-06-29T17:25:31.520" v="1084" actId="27636"/>
          <ac:spMkLst>
            <pc:docMk/>
            <pc:sldMk cId="1097959422" sldId="269"/>
            <ac:spMk id="5" creationId="{63013EF0-0899-C07B-E5F0-BD8B3B89BF21}"/>
          </ac:spMkLst>
        </pc:spChg>
      </pc:sldChg>
      <pc:sldChg chg="addSp delSp modSp new mod setBg">
        <pc:chgData name="Galustian, Yulia" userId="9478add7-9c3b-4423-ab97-58112c9fc143" providerId="ADAL" clId="{D4D6E365-B133-4624-B9F0-C27930D8F571}" dt="2022-06-29T17:30:23.628" v="1104" actId="26606"/>
        <pc:sldMkLst>
          <pc:docMk/>
          <pc:sldMk cId="1570950910" sldId="270"/>
        </pc:sldMkLst>
        <pc:spChg chg="mod ord">
          <ac:chgData name="Galustian, Yulia" userId="9478add7-9c3b-4423-ab97-58112c9fc143" providerId="ADAL" clId="{D4D6E365-B133-4624-B9F0-C27930D8F571}" dt="2022-06-29T17:30:23.628" v="1104" actId="26606"/>
          <ac:spMkLst>
            <pc:docMk/>
            <pc:sldMk cId="1570950910" sldId="270"/>
            <ac:spMk id="2" creationId="{73F60004-DD1C-A4FF-E37E-878095A0A7D5}"/>
          </ac:spMkLst>
        </pc:spChg>
        <pc:spChg chg="del">
          <ac:chgData name="Galustian, Yulia" userId="9478add7-9c3b-4423-ab97-58112c9fc143" providerId="ADAL" clId="{D4D6E365-B133-4624-B9F0-C27930D8F571}" dt="2022-06-29T17:30:19.403" v="1103"/>
          <ac:spMkLst>
            <pc:docMk/>
            <pc:sldMk cId="1570950910" sldId="270"/>
            <ac:spMk id="3" creationId="{6F840A28-B823-41EE-65E6-285E326ADA8E}"/>
          </ac:spMkLst>
        </pc:spChg>
        <pc:spChg chg="add">
          <ac:chgData name="Galustian, Yulia" userId="9478add7-9c3b-4423-ab97-58112c9fc143" providerId="ADAL" clId="{D4D6E365-B133-4624-B9F0-C27930D8F571}" dt="2022-06-29T17:30:23.628" v="1104" actId="26606"/>
          <ac:spMkLst>
            <pc:docMk/>
            <pc:sldMk cId="1570950910" sldId="270"/>
            <ac:spMk id="2055" creationId="{87CC2527-562A-4F69-B487-4371E5B243E7}"/>
          </ac:spMkLst>
        </pc:spChg>
        <pc:picChg chg="add mod">
          <ac:chgData name="Galustian, Yulia" userId="9478add7-9c3b-4423-ab97-58112c9fc143" providerId="ADAL" clId="{D4D6E365-B133-4624-B9F0-C27930D8F571}" dt="2022-06-29T17:30:23.628" v="1104" actId="26606"/>
          <ac:picMkLst>
            <pc:docMk/>
            <pc:sldMk cId="1570950910" sldId="270"/>
            <ac:picMk id="2050" creationId="{1780EAE5-038C-810D-5690-DD6D3C9003F5}"/>
          </ac:picMkLst>
        </pc:picChg>
        <pc:cxnChg chg="add">
          <ac:chgData name="Galustian, Yulia" userId="9478add7-9c3b-4423-ab97-58112c9fc143" providerId="ADAL" clId="{D4D6E365-B133-4624-B9F0-C27930D8F571}" dt="2022-06-29T17:30:23.628" v="1104" actId="26606"/>
          <ac:cxnSpMkLst>
            <pc:docMk/>
            <pc:sldMk cId="1570950910" sldId="270"/>
            <ac:cxnSpMk id="2057" creationId="{BCDAEC91-5BCE-4B55-9CC0-43EF94CB734B}"/>
          </ac:cxnSpMkLst>
        </pc:cxnChg>
      </pc:sldChg>
      <pc:sldChg chg="modSp new mod">
        <pc:chgData name="Galustian, Yulia" userId="9478add7-9c3b-4423-ab97-58112c9fc143" providerId="ADAL" clId="{D4D6E365-B133-4624-B9F0-C27930D8F571}" dt="2022-06-29T17:33:24.511" v="1177" actId="20577"/>
        <pc:sldMkLst>
          <pc:docMk/>
          <pc:sldMk cId="2770574631" sldId="271"/>
        </pc:sldMkLst>
        <pc:spChg chg="mod">
          <ac:chgData name="Galustian, Yulia" userId="9478add7-9c3b-4423-ab97-58112c9fc143" providerId="ADAL" clId="{D4D6E365-B133-4624-B9F0-C27930D8F571}" dt="2022-06-29T17:33:24.511" v="1177" actId="20577"/>
          <ac:spMkLst>
            <pc:docMk/>
            <pc:sldMk cId="2770574631" sldId="271"/>
            <ac:spMk id="2" creationId="{180C3901-06FA-8A76-A810-BE420A78F2AA}"/>
          </ac:spMkLst>
        </pc:spChg>
        <pc:spChg chg="mod">
          <ac:chgData name="Galustian, Yulia" userId="9478add7-9c3b-4423-ab97-58112c9fc143" providerId="ADAL" clId="{D4D6E365-B133-4624-B9F0-C27930D8F571}" dt="2022-06-29T17:33:13.372" v="1155"/>
          <ac:spMkLst>
            <pc:docMk/>
            <pc:sldMk cId="2770574631" sldId="271"/>
            <ac:spMk id="3" creationId="{DA66ACBE-773A-53D6-31B7-7F26B15AC3F1}"/>
          </ac:spMkLst>
        </pc:spChg>
      </pc:sldChg>
      <pc:sldChg chg="addSp delSp modSp new mod setBg">
        <pc:chgData name="Galustian, Yulia" userId="9478add7-9c3b-4423-ab97-58112c9fc143" providerId="ADAL" clId="{D4D6E365-B133-4624-B9F0-C27930D8F571}" dt="2022-06-29T17:35:01.732" v="1183" actId="14100"/>
        <pc:sldMkLst>
          <pc:docMk/>
          <pc:sldMk cId="1738553355" sldId="272"/>
        </pc:sldMkLst>
        <pc:spChg chg="del">
          <ac:chgData name="Galustian, Yulia" userId="9478add7-9c3b-4423-ab97-58112c9fc143" providerId="ADAL" clId="{D4D6E365-B133-4624-B9F0-C27930D8F571}" dt="2022-06-29T17:34:26.314" v="1180" actId="26606"/>
          <ac:spMkLst>
            <pc:docMk/>
            <pc:sldMk cId="1738553355" sldId="272"/>
            <ac:spMk id="2" creationId="{5E8EF8F6-A362-78CF-E6F2-CB29D5CB8ABD}"/>
          </ac:spMkLst>
        </pc:spChg>
        <pc:spChg chg="del">
          <ac:chgData name="Galustian, Yulia" userId="9478add7-9c3b-4423-ab97-58112c9fc143" providerId="ADAL" clId="{D4D6E365-B133-4624-B9F0-C27930D8F571}" dt="2022-06-29T17:34:24.163" v="1179"/>
          <ac:spMkLst>
            <pc:docMk/>
            <pc:sldMk cId="1738553355" sldId="272"/>
            <ac:spMk id="3" creationId="{FAE862CC-42B5-7915-82E0-360C833FCAAD}"/>
          </ac:spMkLst>
        </pc:spChg>
        <pc:spChg chg="add mod">
          <ac:chgData name="Galustian, Yulia" userId="9478add7-9c3b-4423-ab97-58112c9fc143" providerId="ADAL" clId="{D4D6E365-B133-4624-B9F0-C27930D8F571}" dt="2022-06-29T17:35:01.732" v="1183" actId="14100"/>
          <ac:spMkLst>
            <pc:docMk/>
            <pc:sldMk cId="1738553355" sldId="272"/>
            <ac:spMk id="7" creationId="{646F94DF-1B6D-721D-7554-FEA822819891}"/>
          </ac:spMkLst>
        </pc:spChg>
        <pc:spChg chg="add">
          <ac:chgData name="Galustian, Yulia" userId="9478add7-9c3b-4423-ab97-58112c9fc143" providerId="ADAL" clId="{D4D6E365-B133-4624-B9F0-C27930D8F571}" dt="2022-06-29T17:34:26.314" v="1180" actId="26606"/>
          <ac:spMkLst>
            <pc:docMk/>
            <pc:sldMk cId="1738553355" sldId="272"/>
            <ac:spMk id="3079" creationId="{42A4FC2C-047E-45A5-965D-8E1E3BF09BC6}"/>
          </ac:spMkLst>
        </pc:spChg>
        <pc:picChg chg="add mod">
          <ac:chgData name="Galustian, Yulia" userId="9478add7-9c3b-4423-ab97-58112c9fc143" providerId="ADAL" clId="{D4D6E365-B133-4624-B9F0-C27930D8F571}" dt="2022-06-29T17:34:26.314" v="1180" actId="26606"/>
          <ac:picMkLst>
            <pc:docMk/>
            <pc:sldMk cId="1738553355" sldId="272"/>
            <ac:picMk id="3074" creationId="{774840EB-2ACF-AC79-1E1B-9DB960952404}"/>
          </ac:picMkLst>
        </pc:picChg>
      </pc:sldChg>
      <pc:sldChg chg="addSp modSp new mod setBg">
        <pc:chgData name="Galustian, Yulia" userId="9478add7-9c3b-4423-ab97-58112c9fc143" providerId="ADAL" clId="{D4D6E365-B133-4624-B9F0-C27930D8F571}" dt="2022-06-29T17:42:10.658" v="1190" actId="26606"/>
        <pc:sldMkLst>
          <pc:docMk/>
          <pc:sldMk cId="3731736852" sldId="273"/>
        </pc:sldMkLst>
        <pc:spChg chg="mod">
          <ac:chgData name="Galustian, Yulia" userId="9478add7-9c3b-4423-ab97-58112c9fc143" providerId="ADAL" clId="{D4D6E365-B133-4624-B9F0-C27930D8F571}" dt="2022-06-29T17:42:10.658" v="1190" actId="26606"/>
          <ac:spMkLst>
            <pc:docMk/>
            <pc:sldMk cId="3731736852" sldId="273"/>
            <ac:spMk id="2" creationId="{A252AE1E-5892-4EB6-E3AC-E899CFF56488}"/>
          </ac:spMkLst>
        </pc:spChg>
        <pc:spChg chg="mod">
          <ac:chgData name="Galustian, Yulia" userId="9478add7-9c3b-4423-ab97-58112c9fc143" providerId="ADAL" clId="{D4D6E365-B133-4624-B9F0-C27930D8F571}" dt="2022-06-29T17:42:10.658" v="1190" actId="26606"/>
          <ac:spMkLst>
            <pc:docMk/>
            <pc:sldMk cId="3731736852" sldId="273"/>
            <ac:spMk id="3" creationId="{EC0A1975-E034-DDC9-2D54-B1E997235EBB}"/>
          </ac:spMkLst>
        </pc:spChg>
        <pc:spChg chg="add">
          <ac:chgData name="Galustian, Yulia" userId="9478add7-9c3b-4423-ab97-58112c9fc143" providerId="ADAL" clId="{D4D6E365-B133-4624-B9F0-C27930D8F571}" dt="2022-06-29T17:42:10.658" v="1190" actId="26606"/>
          <ac:spMkLst>
            <pc:docMk/>
            <pc:sldMk cId="3731736852" sldId="273"/>
            <ac:spMk id="8" creationId="{907EF6B7-1338-4443-8C46-6A318D952DFD}"/>
          </ac:spMkLst>
        </pc:spChg>
        <pc:spChg chg="add">
          <ac:chgData name="Galustian, Yulia" userId="9478add7-9c3b-4423-ab97-58112c9fc143" providerId="ADAL" clId="{D4D6E365-B133-4624-B9F0-C27930D8F571}" dt="2022-06-29T17:42:10.658" v="1190" actId="26606"/>
          <ac:spMkLst>
            <pc:docMk/>
            <pc:sldMk cId="3731736852" sldId="273"/>
            <ac:spMk id="10" creationId="{DAAE4CDD-124C-4DCF-9584-B6033B545DD5}"/>
          </ac:spMkLst>
        </pc:spChg>
        <pc:spChg chg="add">
          <ac:chgData name="Galustian, Yulia" userId="9478add7-9c3b-4423-ab97-58112c9fc143" providerId="ADAL" clId="{D4D6E365-B133-4624-B9F0-C27930D8F571}" dt="2022-06-29T17:42:10.658" v="1190" actId="26606"/>
          <ac:spMkLst>
            <pc:docMk/>
            <pc:sldMk cId="3731736852" sldId="273"/>
            <ac:spMk id="12" creationId="{081E4A58-353D-44AE-B2FC-2A74E2E400F7}"/>
          </ac:spMkLst>
        </pc:spChg>
      </pc:sldChg>
      <pc:sldChg chg="addSp delSp modSp new mod setBg">
        <pc:chgData name="Galustian, Yulia" userId="9478add7-9c3b-4423-ab97-58112c9fc143" providerId="ADAL" clId="{D4D6E365-B133-4624-B9F0-C27930D8F571}" dt="2022-06-29T17:44:55.052" v="1193" actId="26606"/>
        <pc:sldMkLst>
          <pc:docMk/>
          <pc:sldMk cId="365828545" sldId="274"/>
        </pc:sldMkLst>
        <pc:spChg chg="del">
          <ac:chgData name="Galustian, Yulia" userId="9478add7-9c3b-4423-ab97-58112c9fc143" providerId="ADAL" clId="{D4D6E365-B133-4624-B9F0-C27930D8F571}" dt="2022-06-29T17:44:55.052" v="1193" actId="26606"/>
          <ac:spMkLst>
            <pc:docMk/>
            <pc:sldMk cId="365828545" sldId="274"/>
            <ac:spMk id="2" creationId="{70F3B916-24DA-D89C-4497-F057813009CE}"/>
          </ac:spMkLst>
        </pc:spChg>
        <pc:spChg chg="del">
          <ac:chgData name="Galustian, Yulia" userId="9478add7-9c3b-4423-ab97-58112c9fc143" providerId="ADAL" clId="{D4D6E365-B133-4624-B9F0-C27930D8F571}" dt="2022-06-29T17:44:49.687" v="1192"/>
          <ac:spMkLst>
            <pc:docMk/>
            <pc:sldMk cId="365828545" sldId="274"/>
            <ac:spMk id="3" creationId="{6EF7438F-5A50-5920-0117-AACE3D56F120}"/>
          </ac:spMkLst>
        </pc:spChg>
        <pc:spChg chg="add">
          <ac:chgData name="Galustian, Yulia" userId="9478add7-9c3b-4423-ab97-58112c9fc143" providerId="ADAL" clId="{D4D6E365-B133-4624-B9F0-C27930D8F571}" dt="2022-06-29T17:44:55.052" v="1193" actId="26606"/>
          <ac:spMkLst>
            <pc:docMk/>
            <pc:sldMk cId="365828545" sldId="274"/>
            <ac:spMk id="4103" creationId="{42A4FC2C-047E-45A5-965D-8E1E3BF09BC6}"/>
          </ac:spMkLst>
        </pc:spChg>
        <pc:picChg chg="add mod">
          <ac:chgData name="Galustian, Yulia" userId="9478add7-9c3b-4423-ab97-58112c9fc143" providerId="ADAL" clId="{D4D6E365-B133-4624-B9F0-C27930D8F571}" dt="2022-06-29T17:44:55.052" v="1193" actId="26606"/>
          <ac:picMkLst>
            <pc:docMk/>
            <pc:sldMk cId="365828545" sldId="274"/>
            <ac:picMk id="4098" creationId="{F09A398A-0F10-EF15-364C-46842573F90D}"/>
          </ac:picMkLst>
        </pc:picChg>
      </pc:sldChg>
      <pc:sldChg chg="addSp delSp modSp new mod setBg">
        <pc:chgData name="Galustian, Yulia" userId="9478add7-9c3b-4423-ab97-58112c9fc143" providerId="ADAL" clId="{D4D6E365-B133-4624-B9F0-C27930D8F571}" dt="2022-06-29T17:54:32.865" v="1215" actId="14100"/>
        <pc:sldMkLst>
          <pc:docMk/>
          <pc:sldMk cId="1140551771" sldId="275"/>
        </pc:sldMkLst>
        <pc:spChg chg="mod ord">
          <ac:chgData name="Galustian, Yulia" userId="9478add7-9c3b-4423-ab97-58112c9fc143" providerId="ADAL" clId="{D4D6E365-B133-4624-B9F0-C27930D8F571}" dt="2022-06-29T17:54:01.501" v="1204" actId="26606"/>
          <ac:spMkLst>
            <pc:docMk/>
            <pc:sldMk cId="1140551771" sldId="275"/>
            <ac:spMk id="2" creationId="{A8200260-CCF3-377C-E48E-AA1AFDC1E686}"/>
          </ac:spMkLst>
        </pc:spChg>
        <pc:spChg chg="add del">
          <ac:chgData name="Galustian, Yulia" userId="9478add7-9c3b-4423-ab97-58112c9fc143" providerId="ADAL" clId="{D4D6E365-B133-4624-B9F0-C27930D8F571}" dt="2022-06-29T17:54:04.846" v="1206" actId="22"/>
          <ac:spMkLst>
            <pc:docMk/>
            <pc:sldMk cId="1140551771" sldId="275"/>
            <ac:spMk id="3" creationId="{E7CBEB87-5029-C65E-D223-BEE6B173429A}"/>
          </ac:spMkLst>
        </pc:spChg>
        <pc:spChg chg="add del">
          <ac:chgData name="Galustian, Yulia" userId="9478add7-9c3b-4423-ab97-58112c9fc143" providerId="ADAL" clId="{D4D6E365-B133-4624-B9F0-C27930D8F571}" dt="2022-06-29T17:53:16.261" v="1199" actId="26606"/>
          <ac:spMkLst>
            <pc:docMk/>
            <pc:sldMk cId="1140551771" sldId="275"/>
            <ac:spMk id="10" creationId="{37C89E4B-3C9F-44B9-8B86-D9E3D112D8EC}"/>
          </ac:spMkLst>
        </pc:spChg>
        <pc:spChg chg="add del">
          <ac:chgData name="Galustian, Yulia" userId="9478add7-9c3b-4423-ab97-58112c9fc143" providerId="ADAL" clId="{D4D6E365-B133-4624-B9F0-C27930D8F571}" dt="2022-06-29T17:54:01.501" v="1204" actId="26606"/>
          <ac:spMkLst>
            <pc:docMk/>
            <pc:sldMk cId="1140551771" sldId="275"/>
            <ac:spMk id="16" creationId="{6753252F-4873-4F63-801D-CC719279A7D5}"/>
          </ac:spMkLst>
        </pc:spChg>
        <pc:spChg chg="add del">
          <ac:chgData name="Galustian, Yulia" userId="9478add7-9c3b-4423-ab97-58112c9fc143" providerId="ADAL" clId="{D4D6E365-B133-4624-B9F0-C27930D8F571}" dt="2022-06-29T17:54:01.501" v="1204" actId="26606"/>
          <ac:spMkLst>
            <pc:docMk/>
            <pc:sldMk cId="1140551771" sldId="275"/>
            <ac:spMk id="17" creationId="{047C8CCB-F95D-4249-92DD-651249D3535A}"/>
          </ac:spMkLst>
        </pc:spChg>
        <pc:spChg chg="add del">
          <ac:chgData name="Galustian, Yulia" userId="9478add7-9c3b-4423-ab97-58112c9fc143" providerId="ADAL" clId="{D4D6E365-B133-4624-B9F0-C27930D8F571}" dt="2022-06-29T17:54:00.840" v="1203" actId="26606"/>
          <ac:spMkLst>
            <pc:docMk/>
            <pc:sldMk cId="1140551771" sldId="275"/>
            <ac:spMk id="21" creationId="{C7DF302A-7281-8900-1B7F-FB26CD7EF77D}"/>
          </ac:spMkLst>
        </pc:spChg>
        <pc:spChg chg="add del">
          <ac:chgData name="Galustian, Yulia" userId="9478add7-9c3b-4423-ab97-58112c9fc143" providerId="ADAL" clId="{D4D6E365-B133-4624-B9F0-C27930D8F571}" dt="2022-06-29T17:54:00.840" v="1203" actId="26606"/>
          <ac:spMkLst>
            <pc:docMk/>
            <pc:sldMk cId="1140551771" sldId="275"/>
            <ac:spMk id="24" creationId="{D19BB8BE-1351-4D9B-B761-F84A0B5B6519}"/>
          </ac:spMkLst>
        </pc:spChg>
        <pc:picChg chg="add del mod ord">
          <ac:chgData name="Galustian, Yulia" userId="9478add7-9c3b-4423-ab97-58112c9fc143" providerId="ADAL" clId="{D4D6E365-B133-4624-B9F0-C27930D8F571}" dt="2022-06-29T17:54:02.068" v="1205" actId="22"/>
          <ac:picMkLst>
            <pc:docMk/>
            <pc:sldMk cId="1140551771" sldId="275"/>
            <ac:picMk id="5" creationId="{B7E5F59B-D296-40D9-C931-1A69C79E5659}"/>
          </ac:picMkLst>
        </pc:picChg>
        <pc:picChg chg="add mod ord modCrop">
          <ac:chgData name="Galustian, Yulia" userId="9478add7-9c3b-4423-ab97-58112c9fc143" providerId="ADAL" clId="{D4D6E365-B133-4624-B9F0-C27930D8F571}" dt="2022-06-29T17:54:32.865" v="1215" actId="14100"/>
          <ac:picMkLst>
            <pc:docMk/>
            <pc:sldMk cId="1140551771" sldId="275"/>
            <ac:picMk id="7" creationId="{178E2719-2A64-3EA5-F263-8C56983EC4D5}"/>
          </ac:picMkLst>
        </pc:picChg>
        <pc:cxnChg chg="add del">
          <ac:chgData name="Galustian, Yulia" userId="9478add7-9c3b-4423-ab97-58112c9fc143" providerId="ADAL" clId="{D4D6E365-B133-4624-B9F0-C27930D8F571}" dt="2022-06-29T17:53:16.261" v="1199" actId="26606"/>
          <ac:cxnSpMkLst>
            <pc:docMk/>
            <pc:sldMk cId="1140551771" sldId="275"/>
            <ac:cxnSpMk id="12" creationId="{AA2EAA10-076F-46BD-8F0F-B9A2FB77A85C}"/>
          </ac:cxnSpMkLst>
        </pc:cxnChg>
        <pc:cxnChg chg="add del">
          <ac:chgData name="Galustian, Yulia" userId="9478add7-9c3b-4423-ab97-58112c9fc143" providerId="ADAL" clId="{D4D6E365-B133-4624-B9F0-C27930D8F571}" dt="2022-06-29T17:53:16.261" v="1199" actId="26606"/>
          <ac:cxnSpMkLst>
            <pc:docMk/>
            <pc:sldMk cId="1140551771" sldId="275"/>
            <ac:cxnSpMk id="14" creationId="{D891E407-403B-4764-86C9-33A56D3BCAA3}"/>
          </ac:cxnSpMkLst>
        </pc:cxnChg>
      </pc:sldChg>
      <pc:sldChg chg="addSp delSp modSp new mod modClrScheme chgLayout">
        <pc:chgData name="Galustian, Yulia" userId="9478add7-9c3b-4423-ab97-58112c9fc143" providerId="ADAL" clId="{D4D6E365-B133-4624-B9F0-C27930D8F571}" dt="2022-06-29T17:58:36.948" v="1233" actId="14100"/>
        <pc:sldMkLst>
          <pc:docMk/>
          <pc:sldMk cId="2024546337" sldId="276"/>
        </pc:sldMkLst>
        <pc:spChg chg="del">
          <ac:chgData name="Galustian, Yulia" userId="9478add7-9c3b-4423-ab97-58112c9fc143" providerId="ADAL" clId="{D4D6E365-B133-4624-B9F0-C27930D8F571}" dt="2022-06-29T17:58:19.700" v="1227" actId="700"/>
          <ac:spMkLst>
            <pc:docMk/>
            <pc:sldMk cId="2024546337" sldId="276"/>
            <ac:spMk id="2" creationId="{E1B727FF-48D2-6D50-3FE6-AC4BE929E89D}"/>
          </ac:spMkLst>
        </pc:spChg>
        <pc:spChg chg="del mod">
          <ac:chgData name="Galustian, Yulia" userId="9478add7-9c3b-4423-ab97-58112c9fc143" providerId="ADAL" clId="{D4D6E365-B133-4624-B9F0-C27930D8F571}" dt="2022-06-29T17:57:51.503" v="1221" actId="22"/>
          <ac:spMkLst>
            <pc:docMk/>
            <pc:sldMk cId="2024546337" sldId="276"/>
            <ac:spMk id="3" creationId="{247609A5-5AEC-93E3-D1D6-47E2424053B2}"/>
          </ac:spMkLst>
        </pc:spChg>
        <pc:picChg chg="add mod ord modCrop">
          <ac:chgData name="Galustian, Yulia" userId="9478add7-9c3b-4423-ab97-58112c9fc143" providerId="ADAL" clId="{D4D6E365-B133-4624-B9F0-C27930D8F571}" dt="2022-06-29T17:58:36.948" v="1233" actId="14100"/>
          <ac:picMkLst>
            <pc:docMk/>
            <pc:sldMk cId="2024546337" sldId="276"/>
            <ac:picMk id="5" creationId="{701AB2AD-E532-1155-C0B3-2A695641B738}"/>
          </ac:picMkLst>
        </pc:picChg>
      </pc:sldChg>
      <pc:sldChg chg="addSp modSp new mod">
        <pc:chgData name="Galustian, Yulia" userId="9478add7-9c3b-4423-ab97-58112c9fc143" providerId="ADAL" clId="{D4D6E365-B133-4624-B9F0-C27930D8F571}" dt="2022-06-29T17:59:41.907" v="1243" actId="14100"/>
        <pc:sldMkLst>
          <pc:docMk/>
          <pc:sldMk cId="1084892112" sldId="277"/>
        </pc:sldMkLst>
        <pc:picChg chg="add mod modCrop">
          <ac:chgData name="Galustian, Yulia" userId="9478add7-9c3b-4423-ab97-58112c9fc143" providerId="ADAL" clId="{D4D6E365-B133-4624-B9F0-C27930D8F571}" dt="2022-06-29T17:59:41.907" v="1243" actId="14100"/>
          <ac:picMkLst>
            <pc:docMk/>
            <pc:sldMk cId="1084892112" sldId="277"/>
            <ac:picMk id="3" creationId="{75460B30-C2A9-1ABE-CA07-43D17F82CEEA}"/>
          </ac:picMkLst>
        </pc:picChg>
      </pc:sldChg>
      <pc:sldChg chg="addSp modSp new mod">
        <pc:chgData name="Galustian, Yulia" userId="9478add7-9c3b-4423-ab97-58112c9fc143" providerId="ADAL" clId="{D4D6E365-B133-4624-B9F0-C27930D8F571}" dt="2022-06-29T18:01:16.568" v="1260" actId="14100"/>
        <pc:sldMkLst>
          <pc:docMk/>
          <pc:sldMk cId="2471101552" sldId="278"/>
        </pc:sldMkLst>
        <pc:picChg chg="add mod modCrop">
          <ac:chgData name="Galustian, Yulia" userId="9478add7-9c3b-4423-ab97-58112c9fc143" providerId="ADAL" clId="{D4D6E365-B133-4624-B9F0-C27930D8F571}" dt="2022-06-29T18:01:16.568" v="1260" actId="14100"/>
          <ac:picMkLst>
            <pc:docMk/>
            <pc:sldMk cId="2471101552" sldId="278"/>
            <ac:picMk id="3" creationId="{6768FC0E-BF24-9D27-74CA-85CB14C55F40}"/>
          </ac:picMkLst>
        </pc:picChg>
      </pc:sldChg>
      <pc:sldChg chg="addSp modSp new mod">
        <pc:chgData name="Galustian, Yulia" userId="9478add7-9c3b-4423-ab97-58112c9fc143" providerId="ADAL" clId="{D4D6E365-B133-4624-B9F0-C27930D8F571}" dt="2022-06-29T18:02:28.272" v="1269" actId="14100"/>
        <pc:sldMkLst>
          <pc:docMk/>
          <pc:sldMk cId="1536445703" sldId="279"/>
        </pc:sldMkLst>
        <pc:picChg chg="add mod modCrop">
          <ac:chgData name="Galustian, Yulia" userId="9478add7-9c3b-4423-ab97-58112c9fc143" providerId="ADAL" clId="{D4D6E365-B133-4624-B9F0-C27930D8F571}" dt="2022-06-29T18:02:28.272" v="1269" actId="14100"/>
          <ac:picMkLst>
            <pc:docMk/>
            <pc:sldMk cId="1536445703" sldId="279"/>
            <ac:picMk id="3" creationId="{5CECE224-B2F4-E866-B075-732D6BFDFF7A}"/>
          </ac:picMkLst>
        </pc:picChg>
      </pc:sldChg>
      <pc:sldChg chg="modSp new mod">
        <pc:chgData name="Galustian, Yulia" userId="9478add7-9c3b-4423-ab97-58112c9fc143" providerId="ADAL" clId="{D4D6E365-B133-4624-B9F0-C27930D8F571}" dt="2022-06-29T18:10:52.572" v="1359" actId="20577"/>
        <pc:sldMkLst>
          <pc:docMk/>
          <pc:sldMk cId="657260437" sldId="280"/>
        </pc:sldMkLst>
        <pc:spChg chg="mod">
          <ac:chgData name="Galustian, Yulia" userId="9478add7-9c3b-4423-ab97-58112c9fc143" providerId="ADAL" clId="{D4D6E365-B133-4624-B9F0-C27930D8F571}" dt="2022-06-29T18:10:52.572" v="1359" actId="20577"/>
          <ac:spMkLst>
            <pc:docMk/>
            <pc:sldMk cId="657260437" sldId="280"/>
            <ac:spMk id="3" creationId="{97022C65-AFD3-1889-FE18-D8D5A4BCB432}"/>
          </ac:spMkLst>
        </pc:spChg>
      </pc:sldChg>
      <pc:sldChg chg="addSp delSp modSp new mod">
        <pc:chgData name="Galustian, Yulia" userId="9478add7-9c3b-4423-ab97-58112c9fc143" providerId="ADAL" clId="{D4D6E365-B133-4624-B9F0-C27930D8F571}" dt="2022-06-29T18:12:46.465" v="1379" actId="14100"/>
        <pc:sldMkLst>
          <pc:docMk/>
          <pc:sldMk cId="4082530377" sldId="281"/>
        </pc:sldMkLst>
        <pc:spChg chg="mod">
          <ac:chgData name="Galustian, Yulia" userId="9478add7-9c3b-4423-ab97-58112c9fc143" providerId="ADAL" clId="{D4D6E365-B133-4624-B9F0-C27930D8F571}" dt="2022-06-29T18:11:27.614" v="1367" actId="20577"/>
          <ac:spMkLst>
            <pc:docMk/>
            <pc:sldMk cId="4082530377" sldId="281"/>
            <ac:spMk id="2" creationId="{7876B0DF-8121-EC77-71DC-A3B6C6218B38}"/>
          </ac:spMkLst>
        </pc:spChg>
        <pc:spChg chg="del">
          <ac:chgData name="Galustian, Yulia" userId="9478add7-9c3b-4423-ab97-58112c9fc143" providerId="ADAL" clId="{D4D6E365-B133-4624-B9F0-C27930D8F571}" dt="2022-06-29T18:11:57.166" v="1368" actId="22"/>
          <ac:spMkLst>
            <pc:docMk/>
            <pc:sldMk cId="4082530377" sldId="281"/>
            <ac:spMk id="3" creationId="{F768F0FA-7FC9-FFC8-D83E-945F3ECA2B5A}"/>
          </ac:spMkLst>
        </pc:spChg>
        <pc:picChg chg="add mod ord modCrop">
          <ac:chgData name="Galustian, Yulia" userId="9478add7-9c3b-4423-ab97-58112c9fc143" providerId="ADAL" clId="{D4D6E365-B133-4624-B9F0-C27930D8F571}" dt="2022-06-29T18:12:46.465" v="1379" actId="14100"/>
          <ac:picMkLst>
            <pc:docMk/>
            <pc:sldMk cId="4082530377" sldId="281"/>
            <ac:picMk id="5" creationId="{808A5C5C-FEC9-0ACF-1DE6-8BB3CCF698B8}"/>
          </ac:picMkLst>
        </pc:picChg>
      </pc:sldChg>
      <pc:sldChg chg="addSp delSp modSp new mod">
        <pc:chgData name="Galustian, Yulia" userId="9478add7-9c3b-4423-ab97-58112c9fc143" providerId="ADAL" clId="{D4D6E365-B133-4624-B9F0-C27930D8F571}" dt="2022-06-29T18:16:58.424" v="1393" actId="14100"/>
        <pc:sldMkLst>
          <pc:docMk/>
          <pc:sldMk cId="4153619581" sldId="282"/>
        </pc:sldMkLst>
        <pc:spChg chg="del">
          <ac:chgData name="Galustian, Yulia" userId="9478add7-9c3b-4423-ab97-58112c9fc143" providerId="ADAL" clId="{D4D6E365-B133-4624-B9F0-C27930D8F571}" dt="2022-06-29T18:16:24.553" v="1382" actId="21"/>
          <ac:spMkLst>
            <pc:docMk/>
            <pc:sldMk cId="4153619581" sldId="282"/>
            <ac:spMk id="2" creationId="{3FB85D78-C991-0A85-3AD0-EB7E684A5BA9}"/>
          </ac:spMkLst>
        </pc:spChg>
        <pc:spChg chg="del">
          <ac:chgData name="Galustian, Yulia" userId="9478add7-9c3b-4423-ab97-58112c9fc143" providerId="ADAL" clId="{D4D6E365-B133-4624-B9F0-C27930D8F571}" dt="2022-06-29T18:16:14.952" v="1381" actId="22"/>
          <ac:spMkLst>
            <pc:docMk/>
            <pc:sldMk cId="4153619581" sldId="282"/>
            <ac:spMk id="3" creationId="{BA496711-FDBD-2560-1638-A6F3EBC8C54E}"/>
          </ac:spMkLst>
        </pc:spChg>
        <pc:picChg chg="add mod ord modCrop">
          <ac:chgData name="Galustian, Yulia" userId="9478add7-9c3b-4423-ab97-58112c9fc143" providerId="ADAL" clId="{D4D6E365-B133-4624-B9F0-C27930D8F571}" dt="2022-06-29T18:16:58.424" v="1393" actId="14100"/>
          <ac:picMkLst>
            <pc:docMk/>
            <pc:sldMk cId="4153619581" sldId="282"/>
            <ac:picMk id="5" creationId="{227144C9-A74C-5FF3-C8D1-28526BFA845E}"/>
          </ac:picMkLst>
        </pc:picChg>
      </pc:sldChg>
      <pc:sldChg chg="addSp delSp modSp new mod">
        <pc:chgData name="Galustian, Yulia" userId="9478add7-9c3b-4423-ab97-58112c9fc143" providerId="ADAL" clId="{D4D6E365-B133-4624-B9F0-C27930D8F571}" dt="2022-06-29T18:20:17.153" v="1406" actId="14100"/>
        <pc:sldMkLst>
          <pc:docMk/>
          <pc:sldMk cId="225214657" sldId="283"/>
        </pc:sldMkLst>
        <pc:spChg chg="mod">
          <ac:chgData name="Galustian, Yulia" userId="9478add7-9c3b-4423-ab97-58112c9fc143" providerId="ADAL" clId="{D4D6E365-B133-4624-B9F0-C27930D8F571}" dt="2022-06-29T18:19:47.669" v="1404" actId="122"/>
          <ac:spMkLst>
            <pc:docMk/>
            <pc:sldMk cId="225214657" sldId="283"/>
            <ac:spMk id="2" creationId="{04791518-C30A-94FA-3C42-1EB93D08AA4A}"/>
          </ac:spMkLst>
        </pc:spChg>
        <pc:spChg chg="del">
          <ac:chgData name="Galustian, Yulia" userId="9478add7-9c3b-4423-ab97-58112c9fc143" providerId="ADAL" clId="{D4D6E365-B133-4624-B9F0-C27930D8F571}" dt="2022-06-29T18:19:10.776" v="1396" actId="22"/>
          <ac:spMkLst>
            <pc:docMk/>
            <pc:sldMk cId="225214657" sldId="283"/>
            <ac:spMk id="3" creationId="{9F55096E-0EB4-3630-16AF-15A3C83C3812}"/>
          </ac:spMkLst>
        </pc:spChg>
        <pc:picChg chg="add mod ord modCrop">
          <ac:chgData name="Galustian, Yulia" userId="9478add7-9c3b-4423-ab97-58112c9fc143" providerId="ADAL" clId="{D4D6E365-B133-4624-B9F0-C27930D8F571}" dt="2022-06-29T18:20:17.153" v="1406" actId="14100"/>
          <ac:picMkLst>
            <pc:docMk/>
            <pc:sldMk cId="225214657" sldId="283"/>
            <ac:picMk id="5" creationId="{94D6B988-6145-514D-C782-525ACDF46C2B}"/>
          </ac:picMkLst>
        </pc:picChg>
      </pc:sldChg>
    </pc:docChg>
  </pc:docChgLst>
</pc:chgInfo>
</file>

<file path=ppt/diagrams/_rels/data12.xml.rels><?xml version="1.0" encoding="UTF-8" standalone="yes"?>
<Relationships xmlns="http://schemas.openxmlformats.org/package/2006/relationships"><Relationship Id="rId1" Type="http://schemas.openxmlformats.org/officeDocument/2006/relationships/hyperlink" Target="https://suspilne.media/188173-povidomiti-pro-domasne-nasilstvo-teper-mozna-onlajn-urad-predstaviv-sajt-garacoi-linii/"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suspilne.media/188173-povidomiti-pro-domasne-nasilstvo-teper-mozna-onlajn-urad-predstaviv-sajt-garacoi-linii/"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DE483-8FAE-40D5-99FD-194259D27EF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07CBEEE-3FDF-4066-B1C2-6321B6316B02}">
      <dgm:prSet/>
      <dgm:spPr>
        <a:solidFill>
          <a:srgbClr val="7030A0"/>
        </a:solidFill>
      </dgm:spPr>
      <dgm:t>
        <a:bodyPr/>
        <a:lstStyle/>
        <a:p>
          <a:r>
            <a:rPr lang="ru-RU" dirty="0" err="1"/>
            <a:t>запобігання</a:t>
          </a:r>
          <a:r>
            <a:rPr lang="ru-RU" dirty="0"/>
            <a:t> </a:t>
          </a:r>
          <a:r>
            <a:rPr lang="ru-RU" dirty="0" err="1"/>
            <a:t>насильству</a:t>
          </a:r>
          <a:r>
            <a:rPr lang="ru-RU" dirty="0"/>
            <a:t>, </a:t>
          </a:r>
          <a:r>
            <a:rPr lang="ru-RU" dirty="0" err="1"/>
            <a:t>захист</a:t>
          </a:r>
          <a:r>
            <a:rPr lang="ru-RU" dirty="0"/>
            <a:t> </a:t>
          </a:r>
          <a:r>
            <a:rPr lang="ru-RU" dirty="0" err="1"/>
            <a:t>постраждалих</a:t>
          </a:r>
          <a:r>
            <a:rPr lang="ru-RU" dirty="0"/>
            <a:t> і «</a:t>
          </a:r>
          <a:r>
            <a:rPr lang="ru-RU" dirty="0" err="1"/>
            <a:t>покінчення</a:t>
          </a:r>
          <a:r>
            <a:rPr lang="ru-RU" dirty="0"/>
            <a:t> з </a:t>
          </a:r>
          <a:r>
            <a:rPr lang="ru-RU" dirty="0" err="1"/>
            <a:t>безкарністю</a:t>
          </a:r>
          <a:r>
            <a:rPr lang="ru-RU" dirty="0"/>
            <a:t> </a:t>
          </a:r>
          <a:r>
            <a:rPr lang="ru-RU" dirty="0" err="1"/>
            <a:t>злочинців</a:t>
          </a:r>
          <a:r>
            <a:rPr lang="ru-RU" dirty="0"/>
            <a:t>»</a:t>
          </a:r>
          <a:endParaRPr lang="en-US" dirty="0"/>
        </a:p>
      </dgm:t>
    </dgm:pt>
    <dgm:pt modelId="{CE5DF788-C399-4681-BC8B-3E844F77449D}" type="parTrans" cxnId="{D05578F2-38D5-41A7-A943-F309370B49D7}">
      <dgm:prSet/>
      <dgm:spPr/>
      <dgm:t>
        <a:bodyPr/>
        <a:lstStyle/>
        <a:p>
          <a:endParaRPr lang="en-US"/>
        </a:p>
      </dgm:t>
    </dgm:pt>
    <dgm:pt modelId="{E42980DF-BA6A-4471-B2BA-33F8A2EEA884}" type="sibTrans" cxnId="{D05578F2-38D5-41A7-A943-F309370B49D7}">
      <dgm:prSet/>
      <dgm:spPr/>
      <dgm:t>
        <a:bodyPr/>
        <a:lstStyle/>
        <a:p>
          <a:endParaRPr lang="en-US"/>
        </a:p>
      </dgm:t>
    </dgm:pt>
    <dgm:pt modelId="{580E3F09-3A07-47D8-89F3-F45F2FC37674}">
      <dgm:prSet/>
      <dgm:spPr>
        <a:solidFill>
          <a:schemeClr val="accent6">
            <a:lumMod val="50000"/>
          </a:schemeClr>
        </a:solidFill>
      </dgm:spPr>
      <dgm:t>
        <a:bodyPr/>
        <a:lstStyle/>
        <a:p>
          <a:r>
            <a:rPr lang="ru-RU" dirty="0" err="1"/>
            <a:t>Конвенція</a:t>
          </a:r>
          <a:r>
            <a:rPr lang="ru-RU" dirty="0"/>
            <a:t> не </a:t>
          </a:r>
          <a:r>
            <a:rPr lang="ru-RU" dirty="0" err="1"/>
            <a:t>вимагає</a:t>
          </a:r>
          <a:r>
            <a:rPr lang="ru-RU" dirty="0"/>
            <a:t> </a:t>
          </a:r>
          <a:r>
            <a:rPr lang="ru-RU" dirty="0" err="1"/>
            <a:t>узаконення</a:t>
          </a:r>
          <a:r>
            <a:rPr lang="ru-RU" dirty="0"/>
            <a:t> </a:t>
          </a:r>
          <a:r>
            <a:rPr lang="ru-RU" dirty="0" err="1"/>
            <a:t>одностатевих</a:t>
          </a:r>
          <a:r>
            <a:rPr lang="ru-RU" dirty="0"/>
            <a:t> </a:t>
          </a:r>
          <a:r>
            <a:rPr lang="ru-RU" dirty="0" err="1"/>
            <a:t>шлюбів</a:t>
          </a:r>
          <a:r>
            <a:rPr lang="ru-RU" dirty="0"/>
            <a:t> </a:t>
          </a:r>
          <a:r>
            <a:rPr lang="ru-RU" dirty="0" err="1"/>
            <a:t>чи</a:t>
          </a:r>
          <a:r>
            <a:rPr lang="ru-RU" dirty="0"/>
            <a:t> </a:t>
          </a:r>
          <a:r>
            <a:rPr lang="ru-RU" dirty="0" err="1"/>
            <a:t>іншої</a:t>
          </a:r>
          <a:r>
            <a:rPr lang="ru-RU" dirty="0"/>
            <a:t> </a:t>
          </a:r>
          <a:r>
            <a:rPr lang="ru-RU" dirty="0" err="1"/>
            <a:t>регуляції</a:t>
          </a:r>
          <a:r>
            <a:rPr lang="ru-RU" dirty="0"/>
            <a:t> </a:t>
          </a:r>
          <a:r>
            <a:rPr lang="ru-RU" dirty="0" err="1"/>
            <a:t>особистого</a:t>
          </a:r>
          <a:r>
            <a:rPr lang="ru-RU" dirty="0"/>
            <a:t> </a:t>
          </a:r>
          <a:r>
            <a:rPr lang="ru-RU" dirty="0" err="1"/>
            <a:t>життя</a:t>
          </a:r>
          <a:r>
            <a:rPr lang="ru-RU" dirty="0"/>
            <a:t>, не </a:t>
          </a:r>
          <a:r>
            <a:rPr lang="ru-RU" dirty="0" err="1"/>
            <a:t>стосується</a:t>
          </a:r>
          <a:r>
            <a:rPr lang="ru-RU" dirty="0"/>
            <a:t> </a:t>
          </a:r>
          <a:r>
            <a:rPr lang="ru-RU" dirty="0" err="1"/>
            <a:t>сексуальної</a:t>
          </a:r>
          <a:r>
            <a:rPr lang="ru-RU" dirty="0"/>
            <a:t> </a:t>
          </a:r>
          <a:r>
            <a:rPr lang="ru-RU" dirty="0" err="1"/>
            <a:t>орієнтації</a:t>
          </a:r>
          <a:r>
            <a:rPr lang="ru-RU" dirty="0"/>
            <a:t>, </a:t>
          </a:r>
          <a:r>
            <a:rPr lang="ru-RU" dirty="0" err="1"/>
            <a:t>гендерної</a:t>
          </a:r>
          <a:r>
            <a:rPr lang="ru-RU" dirty="0"/>
            <a:t> </a:t>
          </a:r>
          <a:r>
            <a:rPr lang="ru-RU" dirty="0" err="1"/>
            <a:t>ідентичності</a:t>
          </a:r>
          <a:r>
            <a:rPr lang="ru-RU" dirty="0"/>
            <a:t> </a:t>
          </a:r>
          <a:r>
            <a:rPr lang="ru-RU" dirty="0" err="1"/>
            <a:t>чи</a:t>
          </a:r>
          <a:r>
            <a:rPr lang="ru-RU" dirty="0"/>
            <a:t> </a:t>
          </a:r>
          <a:r>
            <a:rPr lang="ru-RU" dirty="0" err="1"/>
            <a:t>трансгендерності</a:t>
          </a:r>
          <a:r>
            <a:rPr lang="ru-RU" dirty="0"/>
            <a:t>, а </a:t>
          </a:r>
          <a:r>
            <a:rPr lang="ru-RU" dirty="0" err="1"/>
            <a:t>також</a:t>
          </a:r>
          <a:r>
            <a:rPr lang="ru-RU" dirty="0"/>
            <a:t> не </a:t>
          </a:r>
          <a:r>
            <a:rPr lang="ru-RU" dirty="0" err="1"/>
            <a:t>регулює</a:t>
          </a:r>
          <a:r>
            <a:rPr lang="ru-RU" dirty="0"/>
            <a:t> </a:t>
          </a:r>
          <a:r>
            <a:rPr lang="ru-RU" dirty="0" err="1"/>
            <a:t>сімейні</a:t>
          </a:r>
          <a:r>
            <a:rPr lang="ru-RU" dirty="0"/>
            <a:t> </a:t>
          </a:r>
          <a:r>
            <a:rPr lang="ru-RU" dirty="0" err="1"/>
            <a:t>структури</a:t>
          </a:r>
          <a:r>
            <a:rPr lang="ru-RU" dirty="0"/>
            <a:t>: вона не </a:t>
          </a:r>
          <a:r>
            <a:rPr lang="ru-RU" dirty="0" err="1"/>
            <a:t>містить</a:t>
          </a:r>
          <a:r>
            <a:rPr lang="ru-RU" dirty="0"/>
            <a:t> </a:t>
          </a:r>
          <a:r>
            <a:rPr lang="ru-RU" dirty="0" err="1"/>
            <a:t>визначення</a:t>
          </a:r>
          <a:r>
            <a:rPr lang="ru-RU" dirty="0"/>
            <a:t> «</a:t>
          </a:r>
          <a:r>
            <a:rPr lang="ru-RU" dirty="0" err="1"/>
            <a:t>сім'ї</a:t>
          </a:r>
          <a:r>
            <a:rPr lang="ru-RU" dirty="0"/>
            <a:t>» і не </a:t>
          </a:r>
          <a:r>
            <a:rPr lang="ru-RU" dirty="0" err="1"/>
            <a:t>сприяє</a:t>
          </a:r>
          <a:r>
            <a:rPr lang="ru-RU" dirty="0"/>
            <a:t> </a:t>
          </a:r>
          <a:r>
            <a:rPr lang="ru-RU" dirty="0" err="1"/>
            <a:t>певному</a:t>
          </a:r>
          <a:r>
            <a:rPr lang="ru-RU" dirty="0"/>
            <a:t> типу </a:t>
          </a:r>
          <a:r>
            <a:rPr lang="ru-RU" dirty="0" err="1"/>
            <a:t>сімейних</a:t>
          </a:r>
          <a:r>
            <a:rPr lang="ru-RU" dirty="0"/>
            <a:t> умов. </a:t>
          </a:r>
          <a:endParaRPr lang="en-US" dirty="0"/>
        </a:p>
      </dgm:t>
    </dgm:pt>
    <dgm:pt modelId="{91C74AC8-C0C8-449B-BE4E-1287E5CA2156}" type="parTrans" cxnId="{13BF5698-4F09-401C-BB28-4A7C2AE38517}">
      <dgm:prSet/>
      <dgm:spPr/>
      <dgm:t>
        <a:bodyPr/>
        <a:lstStyle/>
        <a:p>
          <a:endParaRPr lang="en-US"/>
        </a:p>
      </dgm:t>
    </dgm:pt>
    <dgm:pt modelId="{E28A43AC-1C5A-42C5-B7B5-F4C7BE7D44D6}" type="sibTrans" cxnId="{13BF5698-4F09-401C-BB28-4A7C2AE38517}">
      <dgm:prSet/>
      <dgm:spPr/>
      <dgm:t>
        <a:bodyPr/>
        <a:lstStyle/>
        <a:p>
          <a:endParaRPr lang="en-US"/>
        </a:p>
      </dgm:t>
    </dgm:pt>
    <dgm:pt modelId="{6DBE9BEE-B54C-454F-B3EF-8D179E45CABC}">
      <dgm:prSet/>
      <dgm:spPr>
        <a:solidFill>
          <a:srgbClr val="FF0000"/>
        </a:solidFill>
      </dgm:spPr>
      <dgm:t>
        <a:bodyPr/>
        <a:lstStyle/>
        <a:p>
          <a:r>
            <a:rPr lang="ru-RU"/>
            <a:t>Конвенція захищає не лише жінок, а також не регулює релігійні норми чи вірування.</a:t>
          </a:r>
          <a:endParaRPr lang="en-US"/>
        </a:p>
      </dgm:t>
    </dgm:pt>
    <dgm:pt modelId="{5BB38259-6086-4B4F-866E-E59449450989}" type="parTrans" cxnId="{CB504BAC-1C67-408C-8BE6-1DFC94EA7F40}">
      <dgm:prSet/>
      <dgm:spPr/>
      <dgm:t>
        <a:bodyPr/>
        <a:lstStyle/>
        <a:p>
          <a:endParaRPr lang="en-US"/>
        </a:p>
      </dgm:t>
    </dgm:pt>
    <dgm:pt modelId="{1EBA8828-AFCD-4EF0-8C5A-F83A152A5AAB}" type="sibTrans" cxnId="{CB504BAC-1C67-408C-8BE6-1DFC94EA7F40}">
      <dgm:prSet/>
      <dgm:spPr/>
      <dgm:t>
        <a:bodyPr/>
        <a:lstStyle/>
        <a:p>
          <a:endParaRPr lang="en-US"/>
        </a:p>
      </dgm:t>
    </dgm:pt>
    <dgm:pt modelId="{0747F46A-37A7-48B2-BA76-146312A78201}" type="pres">
      <dgm:prSet presAssocID="{C5BDE483-8FAE-40D5-99FD-194259D27EFA}" presName="Name0" presStyleCnt="0">
        <dgm:presLayoutVars>
          <dgm:dir/>
          <dgm:animLvl val="lvl"/>
          <dgm:resizeHandles val="exact"/>
        </dgm:presLayoutVars>
      </dgm:prSet>
      <dgm:spPr/>
      <dgm:t>
        <a:bodyPr/>
        <a:lstStyle/>
        <a:p>
          <a:endParaRPr lang="uk-UA"/>
        </a:p>
      </dgm:t>
    </dgm:pt>
    <dgm:pt modelId="{B908C7F2-0400-4407-8861-BA39A99FB3D8}" type="pres">
      <dgm:prSet presAssocID="{6DBE9BEE-B54C-454F-B3EF-8D179E45CABC}" presName="boxAndChildren" presStyleCnt="0"/>
      <dgm:spPr/>
    </dgm:pt>
    <dgm:pt modelId="{7535929C-BB5A-4375-8FCF-1FF0563BAD8E}" type="pres">
      <dgm:prSet presAssocID="{6DBE9BEE-B54C-454F-B3EF-8D179E45CABC}" presName="parentTextBox" presStyleLbl="node1" presStyleIdx="0" presStyleCnt="3"/>
      <dgm:spPr/>
      <dgm:t>
        <a:bodyPr/>
        <a:lstStyle/>
        <a:p>
          <a:endParaRPr lang="uk-UA"/>
        </a:p>
      </dgm:t>
    </dgm:pt>
    <dgm:pt modelId="{9E0346B6-F92A-4C91-AEC8-ED7FDC8B1977}" type="pres">
      <dgm:prSet presAssocID="{E28A43AC-1C5A-42C5-B7B5-F4C7BE7D44D6}" presName="sp" presStyleCnt="0"/>
      <dgm:spPr/>
    </dgm:pt>
    <dgm:pt modelId="{FFFA91CB-65A6-455F-A271-FF9B28A66F60}" type="pres">
      <dgm:prSet presAssocID="{580E3F09-3A07-47D8-89F3-F45F2FC37674}" presName="arrowAndChildren" presStyleCnt="0"/>
      <dgm:spPr/>
    </dgm:pt>
    <dgm:pt modelId="{D80F0EC2-A6F2-4E9F-BA91-196E22BD1E19}" type="pres">
      <dgm:prSet presAssocID="{580E3F09-3A07-47D8-89F3-F45F2FC37674}" presName="parentTextArrow" presStyleLbl="node1" presStyleIdx="1" presStyleCnt="3"/>
      <dgm:spPr/>
      <dgm:t>
        <a:bodyPr/>
        <a:lstStyle/>
        <a:p>
          <a:endParaRPr lang="uk-UA"/>
        </a:p>
      </dgm:t>
    </dgm:pt>
    <dgm:pt modelId="{213ACB6A-CF73-4DAC-93E9-80D63034EC7F}" type="pres">
      <dgm:prSet presAssocID="{E42980DF-BA6A-4471-B2BA-33F8A2EEA884}" presName="sp" presStyleCnt="0"/>
      <dgm:spPr/>
    </dgm:pt>
    <dgm:pt modelId="{9D2D9723-7AB4-4A3C-8873-1E2F8A833CEF}" type="pres">
      <dgm:prSet presAssocID="{607CBEEE-3FDF-4066-B1C2-6321B6316B02}" presName="arrowAndChildren" presStyleCnt="0"/>
      <dgm:spPr/>
    </dgm:pt>
    <dgm:pt modelId="{BC1817A5-328D-4903-A499-7943543DA7FA}" type="pres">
      <dgm:prSet presAssocID="{607CBEEE-3FDF-4066-B1C2-6321B6316B02}" presName="parentTextArrow" presStyleLbl="node1" presStyleIdx="2" presStyleCnt="3"/>
      <dgm:spPr/>
      <dgm:t>
        <a:bodyPr/>
        <a:lstStyle/>
        <a:p>
          <a:endParaRPr lang="uk-UA"/>
        </a:p>
      </dgm:t>
    </dgm:pt>
  </dgm:ptLst>
  <dgm:cxnLst>
    <dgm:cxn modelId="{2B61BE51-F6EC-4AB7-99A8-8E83A81D4F7D}" type="presOf" srcId="{607CBEEE-3FDF-4066-B1C2-6321B6316B02}" destId="{BC1817A5-328D-4903-A499-7943543DA7FA}" srcOrd="0" destOrd="0" presId="urn:microsoft.com/office/officeart/2005/8/layout/process4"/>
    <dgm:cxn modelId="{F9264F43-DC52-4DCE-85B4-A42DE701A5C7}" type="presOf" srcId="{580E3F09-3A07-47D8-89F3-F45F2FC37674}" destId="{D80F0EC2-A6F2-4E9F-BA91-196E22BD1E19}" srcOrd="0" destOrd="0" presId="urn:microsoft.com/office/officeart/2005/8/layout/process4"/>
    <dgm:cxn modelId="{CB504BAC-1C67-408C-8BE6-1DFC94EA7F40}" srcId="{C5BDE483-8FAE-40D5-99FD-194259D27EFA}" destId="{6DBE9BEE-B54C-454F-B3EF-8D179E45CABC}" srcOrd="2" destOrd="0" parTransId="{5BB38259-6086-4B4F-866E-E59449450989}" sibTransId="{1EBA8828-AFCD-4EF0-8C5A-F83A152A5AAB}"/>
    <dgm:cxn modelId="{E638FD44-EEE4-4551-BF68-A75DC39A5E89}" type="presOf" srcId="{6DBE9BEE-B54C-454F-B3EF-8D179E45CABC}" destId="{7535929C-BB5A-4375-8FCF-1FF0563BAD8E}" srcOrd="0" destOrd="0" presId="urn:microsoft.com/office/officeart/2005/8/layout/process4"/>
    <dgm:cxn modelId="{D05578F2-38D5-41A7-A943-F309370B49D7}" srcId="{C5BDE483-8FAE-40D5-99FD-194259D27EFA}" destId="{607CBEEE-3FDF-4066-B1C2-6321B6316B02}" srcOrd="0" destOrd="0" parTransId="{CE5DF788-C399-4681-BC8B-3E844F77449D}" sibTransId="{E42980DF-BA6A-4471-B2BA-33F8A2EEA884}"/>
    <dgm:cxn modelId="{13BF5698-4F09-401C-BB28-4A7C2AE38517}" srcId="{C5BDE483-8FAE-40D5-99FD-194259D27EFA}" destId="{580E3F09-3A07-47D8-89F3-F45F2FC37674}" srcOrd="1" destOrd="0" parTransId="{91C74AC8-C0C8-449B-BE4E-1287E5CA2156}" sibTransId="{E28A43AC-1C5A-42C5-B7B5-F4C7BE7D44D6}"/>
    <dgm:cxn modelId="{F95A898B-41B4-4C8D-88FA-3E1927F12C05}" type="presOf" srcId="{C5BDE483-8FAE-40D5-99FD-194259D27EFA}" destId="{0747F46A-37A7-48B2-BA76-146312A78201}" srcOrd="0" destOrd="0" presId="urn:microsoft.com/office/officeart/2005/8/layout/process4"/>
    <dgm:cxn modelId="{2D6BFE29-80BD-4ACD-A4E1-7867678AF328}" type="presParOf" srcId="{0747F46A-37A7-48B2-BA76-146312A78201}" destId="{B908C7F2-0400-4407-8861-BA39A99FB3D8}" srcOrd="0" destOrd="0" presId="urn:microsoft.com/office/officeart/2005/8/layout/process4"/>
    <dgm:cxn modelId="{405D6DBD-CABE-410F-8A1F-E78920E366A3}" type="presParOf" srcId="{B908C7F2-0400-4407-8861-BA39A99FB3D8}" destId="{7535929C-BB5A-4375-8FCF-1FF0563BAD8E}" srcOrd="0" destOrd="0" presId="urn:microsoft.com/office/officeart/2005/8/layout/process4"/>
    <dgm:cxn modelId="{2BC37FF0-4B0A-4F17-9FA7-211A3F193AF1}" type="presParOf" srcId="{0747F46A-37A7-48B2-BA76-146312A78201}" destId="{9E0346B6-F92A-4C91-AEC8-ED7FDC8B1977}" srcOrd="1" destOrd="0" presId="urn:microsoft.com/office/officeart/2005/8/layout/process4"/>
    <dgm:cxn modelId="{207E57E6-1184-4387-8F62-78B98BC20E15}" type="presParOf" srcId="{0747F46A-37A7-48B2-BA76-146312A78201}" destId="{FFFA91CB-65A6-455F-A271-FF9B28A66F60}" srcOrd="2" destOrd="0" presId="urn:microsoft.com/office/officeart/2005/8/layout/process4"/>
    <dgm:cxn modelId="{AC85667A-D59B-4D83-98B4-F47D07FE21F3}" type="presParOf" srcId="{FFFA91CB-65A6-455F-A271-FF9B28A66F60}" destId="{D80F0EC2-A6F2-4E9F-BA91-196E22BD1E19}" srcOrd="0" destOrd="0" presId="urn:microsoft.com/office/officeart/2005/8/layout/process4"/>
    <dgm:cxn modelId="{14AA855F-0368-4809-927F-FC3D612BFB2C}" type="presParOf" srcId="{0747F46A-37A7-48B2-BA76-146312A78201}" destId="{213ACB6A-CF73-4DAC-93E9-80D63034EC7F}" srcOrd="3" destOrd="0" presId="urn:microsoft.com/office/officeart/2005/8/layout/process4"/>
    <dgm:cxn modelId="{09CC8EE5-AA49-4B6C-84E9-5CFFB0700511}" type="presParOf" srcId="{0747F46A-37A7-48B2-BA76-146312A78201}" destId="{9D2D9723-7AB4-4A3C-8873-1E2F8A833CEF}" srcOrd="4" destOrd="0" presId="urn:microsoft.com/office/officeart/2005/8/layout/process4"/>
    <dgm:cxn modelId="{3ADC7129-8563-46CB-B4FB-3BCF9AA24C5E}" type="presParOf" srcId="{9D2D9723-7AB4-4A3C-8873-1E2F8A833CEF}" destId="{BC1817A5-328D-4903-A499-7943543DA7F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6C7411-66B9-4CE8-9F60-6F594917491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1057508-D209-4397-BFFA-15BBA7072152}">
      <dgm:prSet/>
      <dgm:spPr/>
      <dgm:t>
        <a:bodyPr/>
        <a:lstStyle/>
        <a:p>
          <a:r>
            <a:rPr lang="ru-RU" dirty="0" err="1">
              <a:solidFill>
                <a:srgbClr val="FF0000"/>
              </a:solidFill>
            </a:rPr>
            <a:t>Підвищення</a:t>
          </a:r>
          <a:r>
            <a:rPr lang="ru-RU" dirty="0">
              <a:solidFill>
                <a:srgbClr val="FF0000"/>
              </a:solidFill>
            </a:rPr>
            <a:t> </a:t>
          </a:r>
          <a:r>
            <a:rPr lang="ru-RU" dirty="0" err="1">
              <a:solidFill>
                <a:srgbClr val="FF0000"/>
              </a:solidFill>
            </a:rPr>
            <a:t>обізнаності</a:t>
          </a:r>
          <a:r>
            <a:rPr lang="ru-RU" dirty="0"/>
            <a:t>. </a:t>
          </a:r>
          <a:r>
            <a:rPr lang="ru-RU" dirty="0" err="1"/>
            <a:t>Проведення</a:t>
          </a:r>
          <a:r>
            <a:rPr lang="ru-RU" dirty="0"/>
            <a:t> </a:t>
          </a:r>
          <a:r>
            <a:rPr lang="ru-RU" dirty="0" err="1"/>
            <a:t>кампаній</a:t>
          </a:r>
          <a:r>
            <a:rPr lang="ru-RU" dirty="0"/>
            <a:t> на теми </a:t>
          </a:r>
          <a:r>
            <a:rPr lang="ru-RU" dirty="0" err="1"/>
            <a:t>насильства</a:t>
          </a:r>
          <a:r>
            <a:rPr lang="ru-RU" dirty="0"/>
            <a:t> </a:t>
          </a:r>
          <a:r>
            <a:rPr lang="ru-RU" dirty="0" err="1"/>
            <a:t>щодо</a:t>
          </a:r>
          <a:r>
            <a:rPr lang="ru-RU" dirty="0"/>
            <a:t> </a:t>
          </a:r>
          <a:r>
            <a:rPr lang="ru-RU" dirty="0" err="1"/>
            <a:t>жінок</a:t>
          </a:r>
          <a:r>
            <a:rPr lang="ru-RU" dirty="0"/>
            <a:t> і </a:t>
          </a:r>
          <a:r>
            <a:rPr lang="ru-RU" dirty="0" err="1"/>
            <a:t>домашнього</a:t>
          </a:r>
          <a:r>
            <a:rPr lang="ru-RU" dirty="0"/>
            <a:t> </a:t>
          </a:r>
          <a:r>
            <a:rPr lang="ru-RU" dirty="0" err="1"/>
            <a:t>насильства</a:t>
          </a:r>
          <a:r>
            <a:rPr lang="ru-RU" dirty="0"/>
            <a:t>, </a:t>
          </a:r>
          <a:r>
            <a:rPr lang="ru-RU" dirty="0" err="1"/>
            <a:t>які</a:t>
          </a:r>
          <a:r>
            <a:rPr lang="ru-RU" dirty="0"/>
            <a:t> </a:t>
          </a:r>
          <a:r>
            <a:rPr lang="ru-RU" dirty="0" err="1"/>
            <a:t>допоможуть</a:t>
          </a:r>
          <a:r>
            <a:rPr lang="ru-RU" dirty="0"/>
            <a:t> людям </a:t>
          </a:r>
          <a:r>
            <a:rPr lang="ru-RU" dirty="0" err="1"/>
            <a:t>розпізнавати</a:t>
          </a:r>
          <a:r>
            <a:rPr lang="ru-RU" dirty="0"/>
            <a:t> </a:t>
          </a:r>
          <a:r>
            <a:rPr lang="ru-RU" dirty="0" err="1"/>
            <a:t>різні</a:t>
          </a:r>
          <a:r>
            <a:rPr lang="ru-RU" dirty="0"/>
            <a:t> </a:t>
          </a:r>
          <a:r>
            <a:rPr lang="ru-RU" dirty="0" err="1"/>
            <a:t>форми</a:t>
          </a:r>
          <a:r>
            <a:rPr lang="ru-RU" dirty="0"/>
            <a:t> </a:t>
          </a:r>
          <a:r>
            <a:rPr lang="ru-RU" dirty="0" err="1"/>
            <a:t>насильства</a:t>
          </a:r>
          <a:r>
            <a:rPr lang="ru-RU" dirty="0"/>
            <a:t> та </a:t>
          </a:r>
          <a:r>
            <a:rPr lang="ru-RU" dirty="0" err="1"/>
            <a:t>виступати</a:t>
          </a:r>
          <a:r>
            <a:rPr lang="ru-RU" dirty="0"/>
            <a:t> </a:t>
          </a:r>
          <a:r>
            <a:rPr lang="ru-RU" dirty="0" err="1"/>
            <a:t>проти</a:t>
          </a:r>
          <a:r>
            <a:rPr lang="ru-RU" dirty="0"/>
            <a:t> них. </a:t>
          </a:r>
          <a:r>
            <a:rPr lang="ru-RU" dirty="0" err="1"/>
            <a:t>Інформування</a:t>
          </a:r>
          <a:r>
            <a:rPr lang="ru-RU" dirty="0"/>
            <a:t> </a:t>
          </a:r>
          <a:r>
            <a:rPr lang="ru-RU" dirty="0" err="1"/>
            <a:t>потерпілих</a:t>
          </a:r>
          <a:r>
            <a:rPr lang="ru-RU" dirty="0"/>
            <a:t> про те, де </a:t>
          </a:r>
          <a:r>
            <a:rPr lang="ru-RU" dirty="0" err="1"/>
            <a:t>саме</a:t>
          </a:r>
          <a:r>
            <a:rPr lang="ru-RU" dirty="0"/>
            <a:t> і яку </a:t>
          </a:r>
          <a:r>
            <a:rPr lang="ru-RU" dirty="0" err="1"/>
            <a:t>допомогу</a:t>
          </a:r>
          <a:r>
            <a:rPr lang="ru-RU" dirty="0"/>
            <a:t> вони </a:t>
          </a:r>
          <a:r>
            <a:rPr lang="ru-RU" dirty="0" err="1"/>
            <a:t>можуть</a:t>
          </a:r>
          <a:r>
            <a:rPr lang="ru-RU" dirty="0"/>
            <a:t> </a:t>
          </a:r>
          <a:r>
            <a:rPr lang="ru-RU" dirty="0" err="1"/>
            <a:t>отримати</a:t>
          </a:r>
          <a:r>
            <a:rPr lang="ru-RU" dirty="0"/>
            <a:t>.</a:t>
          </a:r>
          <a:endParaRPr lang="en-US" dirty="0"/>
        </a:p>
      </dgm:t>
    </dgm:pt>
    <dgm:pt modelId="{1FFF777A-0F9E-4992-BC4D-D8CFADD5E05D}" type="parTrans" cxnId="{7D86BE40-2387-405E-9441-48FC86BC6ACA}">
      <dgm:prSet/>
      <dgm:spPr/>
      <dgm:t>
        <a:bodyPr/>
        <a:lstStyle/>
        <a:p>
          <a:endParaRPr lang="en-US"/>
        </a:p>
      </dgm:t>
    </dgm:pt>
    <dgm:pt modelId="{0D9D8DF7-4CDC-421C-B760-66EA8471EA14}" type="sibTrans" cxnId="{7D86BE40-2387-405E-9441-48FC86BC6ACA}">
      <dgm:prSet/>
      <dgm:spPr/>
      <dgm:t>
        <a:bodyPr/>
        <a:lstStyle/>
        <a:p>
          <a:endParaRPr lang="en-US"/>
        </a:p>
      </dgm:t>
    </dgm:pt>
    <dgm:pt modelId="{105D7988-78AC-4149-A27F-2B522C4ED626}">
      <dgm:prSet/>
      <dgm:spPr/>
      <dgm:t>
        <a:bodyPr/>
        <a:lstStyle/>
        <a:p>
          <a:r>
            <a:rPr lang="ru-RU" dirty="0" err="1">
              <a:solidFill>
                <a:srgbClr val="FF0000"/>
              </a:solidFill>
            </a:rPr>
            <a:t>Освіта</a:t>
          </a:r>
          <a:r>
            <a:rPr lang="ru-RU" dirty="0"/>
            <a:t>. </a:t>
          </a:r>
          <a:r>
            <a:rPr lang="ru-RU" dirty="0" err="1"/>
            <a:t>Заохочується</a:t>
          </a:r>
          <a:r>
            <a:rPr lang="ru-RU" dirty="0"/>
            <a:t> </a:t>
          </a:r>
          <a:r>
            <a:rPr lang="ru-RU" dirty="0" err="1"/>
            <a:t>внесення</a:t>
          </a:r>
          <a:r>
            <a:rPr lang="ru-RU" dirty="0"/>
            <a:t> до </a:t>
          </a:r>
          <a:r>
            <a:rPr lang="ru-RU" dirty="0" err="1"/>
            <a:t>шкільних</a:t>
          </a:r>
          <a:r>
            <a:rPr lang="ru-RU" dirty="0"/>
            <a:t> </a:t>
          </a:r>
          <a:r>
            <a:rPr lang="ru-RU" dirty="0" err="1"/>
            <a:t>навчальних</a:t>
          </a:r>
          <a:r>
            <a:rPr lang="ru-RU" dirty="0"/>
            <a:t> </a:t>
          </a:r>
          <a:r>
            <a:rPr lang="ru-RU" dirty="0" err="1"/>
            <a:t>планів</a:t>
          </a:r>
          <a:r>
            <a:rPr lang="ru-RU" dirty="0"/>
            <a:t> </a:t>
          </a:r>
          <a:r>
            <a:rPr lang="ru-RU" dirty="0" err="1"/>
            <a:t>матеріалів</a:t>
          </a:r>
          <a:r>
            <a:rPr lang="ru-RU" dirty="0"/>
            <a:t> </a:t>
          </a:r>
          <a:r>
            <a:rPr lang="ru-RU" dirty="0" err="1"/>
            <a:t>із</a:t>
          </a:r>
          <a:r>
            <a:rPr lang="ru-RU" dirty="0"/>
            <a:t> </a:t>
          </a:r>
          <a:r>
            <a:rPr lang="ru-RU" dirty="0" err="1"/>
            <a:t>питань</a:t>
          </a:r>
          <a:r>
            <a:rPr lang="ru-RU" dirty="0"/>
            <a:t> </a:t>
          </a:r>
          <a:r>
            <a:rPr lang="ru-RU" dirty="0" err="1"/>
            <a:t>рівноправності</a:t>
          </a:r>
          <a:r>
            <a:rPr lang="ru-RU" dirty="0"/>
            <a:t> та </a:t>
          </a:r>
          <a:r>
            <a:rPr lang="ru-RU" dirty="0" err="1"/>
            <a:t>пропагування</a:t>
          </a:r>
          <a:r>
            <a:rPr lang="ru-RU" dirty="0"/>
            <a:t> </a:t>
          </a:r>
          <a:r>
            <a:rPr lang="ru-RU" dirty="0" err="1"/>
            <a:t>цих</a:t>
          </a:r>
          <a:r>
            <a:rPr lang="ru-RU" dirty="0"/>
            <a:t> </a:t>
          </a:r>
          <a:r>
            <a:rPr lang="ru-RU" dirty="0" err="1"/>
            <a:t>принципів</a:t>
          </a:r>
          <a:r>
            <a:rPr lang="ru-RU" dirty="0"/>
            <a:t> у </a:t>
          </a:r>
          <a:r>
            <a:rPr lang="ru-RU" dirty="0" err="1"/>
            <a:t>неформальних</a:t>
          </a:r>
          <a:r>
            <a:rPr lang="ru-RU" dirty="0"/>
            <a:t> </a:t>
          </a:r>
          <a:r>
            <a:rPr lang="ru-RU" dirty="0" err="1"/>
            <a:t>навчальних</a:t>
          </a:r>
          <a:r>
            <a:rPr lang="ru-RU" dirty="0"/>
            <a:t> </a:t>
          </a:r>
          <a:r>
            <a:rPr lang="ru-RU" dirty="0" err="1"/>
            <a:t>установах</a:t>
          </a:r>
          <a:r>
            <a:rPr lang="ru-RU" dirty="0"/>
            <a:t> на </a:t>
          </a:r>
          <a:r>
            <a:rPr lang="ru-RU" dirty="0" err="1"/>
            <a:t>кшталт</a:t>
          </a:r>
          <a:r>
            <a:rPr lang="ru-RU" dirty="0"/>
            <a:t> </a:t>
          </a:r>
          <a:r>
            <a:rPr lang="ru-RU" dirty="0" err="1"/>
            <a:t>громадських</a:t>
          </a:r>
          <a:r>
            <a:rPr lang="ru-RU" dirty="0"/>
            <a:t> </a:t>
          </a:r>
          <a:r>
            <a:rPr lang="ru-RU" dirty="0" err="1"/>
            <a:t>центрів</a:t>
          </a:r>
          <a:r>
            <a:rPr lang="ru-RU" dirty="0"/>
            <a:t> і </a:t>
          </a:r>
          <a:r>
            <a:rPr lang="ru-RU" dirty="0" err="1"/>
            <a:t>спортивних</a:t>
          </a:r>
          <a:r>
            <a:rPr lang="ru-RU" dirty="0"/>
            <a:t> </a:t>
          </a:r>
          <a:r>
            <a:rPr lang="ru-RU" dirty="0" err="1"/>
            <a:t>закладів</a:t>
          </a:r>
          <a:r>
            <a:rPr lang="ru-RU" dirty="0"/>
            <a:t>.</a:t>
          </a:r>
          <a:endParaRPr lang="en-US" dirty="0"/>
        </a:p>
      </dgm:t>
    </dgm:pt>
    <dgm:pt modelId="{C2F85B5E-989C-4956-9D69-A85C658C0CED}" type="parTrans" cxnId="{E1964D98-F939-4FB4-9557-7A71DB473A93}">
      <dgm:prSet/>
      <dgm:spPr/>
      <dgm:t>
        <a:bodyPr/>
        <a:lstStyle/>
        <a:p>
          <a:endParaRPr lang="en-US"/>
        </a:p>
      </dgm:t>
    </dgm:pt>
    <dgm:pt modelId="{E449FA0E-4ACA-4AF1-8379-D0657299F3A6}" type="sibTrans" cxnId="{E1964D98-F939-4FB4-9557-7A71DB473A93}">
      <dgm:prSet/>
      <dgm:spPr/>
      <dgm:t>
        <a:bodyPr/>
        <a:lstStyle/>
        <a:p>
          <a:endParaRPr lang="en-US"/>
        </a:p>
      </dgm:t>
    </dgm:pt>
    <dgm:pt modelId="{8304EDDB-F266-4848-B873-13B57F05F385}" type="pres">
      <dgm:prSet presAssocID="{F06C7411-66B9-4CE8-9F60-6F594917491C}" presName="hierChild1" presStyleCnt="0">
        <dgm:presLayoutVars>
          <dgm:chPref val="1"/>
          <dgm:dir/>
          <dgm:animOne val="branch"/>
          <dgm:animLvl val="lvl"/>
          <dgm:resizeHandles/>
        </dgm:presLayoutVars>
      </dgm:prSet>
      <dgm:spPr/>
      <dgm:t>
        <a:bodyPr/>
        <a:lstStyle/>
        <a:p>
          <a:endParaRPr lang="uk-UA"/>
        </a:p>
      </dgm:t>
    </dgm:pt>
    <dgm:pt modelId="{B2794321-D067-466B-AF06-DA2A0A29F86B}" type="pres">
      <dgm:prSet presAssocID="{B1057508-D209-4397-BFFA-15BBA7072152}" presName="hierRoot1" presStyleCnt="0"/>
      <dgm:spPr/>
    </dgm:pt>
    <dgm:pt modelId="{AAA06206-BB0D-4D43-9D69-0CD5946CE4EA}" type="pres">
      <dgm:prSet presAssocID="{B1057508-D209-4397-BFFA-15BBA7072152}" presName="composite" presStyleCnt="0"/>
      <dgm:spPr/>
    </dgm:pt>
    <dgm:pt modelId="{E8A0AF5D-9BA6-42EE-BD05-ABD821F99040}" type="pres">
      <dgm:prSet presAssocID="{B1057508-D209-4397-BFFA-15BBA7072152}" presName="background" presStyleLbl="node0" presStyleIdx="0" presStyleCnt="2"/>
      <dgm:spPr/>
    </dgm:pt>
    <dgm:pt modelId="{A2E06CAE-0A5D-4BE0-824E-1095D46BFF5A}" type="pres">
      <dgm:prSet presAssocID="{B1057508-D209-4397-BFFA-15BBA7072152}" presName="text" presStyleLbl="fgAcc0" presStyleIdx="0" presStyleCnt="2">
        <dgm:presLayoutVars>
          <dgm:chPref val="3"/>
        </dgm:presLayoutVars>
      </dgm:prSet>
      <dgm:spPr/>
      <dgm:t>
        <a:bodyPr/>
        <a:lstStyle/>
        <a:p>
          <a:endParaRPr lang="uk-UA"/>
        </a:p>
      </dgm:t>
    </dgm:pt>
    <dgm:pt modelId="{311A34AC-25B9-43E1-A453-EEC5E8A365C7}" type="pres">
      <dgm:prSet presAssocID="{B1057508-D209-4397-BFFA-15BBA7072152}" presName="hierChild2" presStyleCnt="0"/>
      <dgm:spPr/>
    </dgm:pt>
    <dgm:pt modelId="{89A5701A-7B74-454C-830D-7CC1D7A5D1AE}" type="pres">
      <dgm:prSet presAssocID="{105D7988-78AC-4149-A27F-2B522C4ED626}" presName="hierRoot1" presStyleCnt="0"/>
      <dgm:spPr/>
    </dgm:pt>
    <dgm:pt modelId="{6AD2A91D-2EAD-4211-837B-7A1DE59DF590}" type="pres">
      <dgm:prSet presAssocID="{105D7988-78AC-4149-A27F-2B522C4ED626}" presName="composite" presStyleCnt="0"/>
      <dgm:spPr/>
    </dgm:pt>
    <dgm:pt modelId="{D72B4525-F8AD-466B-A9CB-3001FC2E538C}" type="pres">
      <dgm:prSet presAssocID="{105D7988-78AC-4149-A27F-2B522C4ED626}" presName="background" presStyleLbl="node0" presStyleIdx="1" presStyleCnt="2"/>
      <dgm:spPr/>
    </dgm:pt>
    <dgm:pt modelId="{46E643F2-B74A-4FD5-94B4-D025CD0D2175}" type="pres">
      <dgm:prSet presAssocID="{105D7988-78AC-4149-A27F-2B522C4ED626}" presName="text" presStyleLbl="fgAcc0" presStyleIdx="1" presStyleCnt="2">
        <dgm:presLayoutVars>
          <dgm:chPref val="3"/>
        </dgm:presLayoutVars>
      </dgm:prSet>
      <dgm:spPr/>
      <dgm:t>
        <a:bodyPr/>
        <a:lstStyle/>
        <a:p>
          <a:endParaRPr lang="uk-UA"/>
        </a:p>
      </dgm:t>
    </dgm:pt>
    <dgm:pt modelId="{3CE5E063-F2BB-4623-A3D8-73AA40C43F2E}" type="pres">
      <dgm:prSet presAssocID="{105D7988-78AC-4149-A27F-2B522C4ED626}" presName="hierChild2" presStyleCnt="0"/>
      <dgm:spPr/>
    </dgm:pt>
  </dgm:ptLst>
  <dgm:cxnLst>
    <dgm:cxn modelId="{D3F5CBD7-DD16-4665-9A27-E4A80D0E991B}" type="presOf" srcId="{F06C7411-66B9-4CE8-9F60-6F594917491C}" destId="{8304EDDB-F266-4848-B873-13B57F05F385}" srcOrd="0" destOrd="0" presId="urn:microsoft.com/office/officeart/2005/8/layout/hierarchy1"/>
    <dgm:cxn modelId="{7D86BE40-2387-405E-9441-48FC86BC6ACA}" srcId="{F06C7411-66B9-4CE8-9F60-6F594917491C}" destId="{B1057508-D209-4397-BFFA-15BBA7072152}" srcOrd="0" destOrd="0" parTransId="{1FFF777A-0F9E-4992-BC4D-D8CFADD5E05D}" sibTransId="{0D9D8DF7-4CDC-421C-B760-66EA8471EA14}"/>
    <dgm:cxn modelId="{E1964D98-F939-4FB4-9557-7A71DB473A93}" srcId="{F06C7411-66B9-4CE8-9F60-6F594917491C}" destId="{105D7988-78AC-4149-A27F-2B522C4ED626}" srcOrd="1" destOrd="0" parTransId="{C2F85B5E-989C-4956-9D69-A85C658C0CED}" sibTransId="{E449FA0E-4ACA-4AF1-8379-D0657299F3A6}"/>
    <dgm:cxn modelId="{B4BC97D4-A906-4E79-9CDB-99AC54553289}" type="presOf" srcId="{105D7988-78AC-4149-A27F-2B522C4ED626}" destId="{46E643F2-B74A-4FD5-94B4-D025CD0D2175}" srcOrd="0" destOrd="0" presId="urn:microsoft.com/office/officeart/2005/8/layout/hierarchy1"/>
    <dgm:cxn modelId="{639C0308-E13E-44E0-B94B-852654784B40}" type="presOf" srcId="{B1057508-D209-4397-BFFA-15BBA7072152}" destId="{A2E06CAE-0A5D-4BE0-824E-1095D46BFF5A}" srcOrd="0" destOrd="0" presId="urn:microsoft.com/office/officeart/2005/8/layout/hierarchy1"/>
    <dgm:cxn modelId="{D041037B-276C-4936-BBE4-9236BAE533E3}" type="presParOf" srcId="{8304EDDB-F266-4848-B873-13B57F05F385}" destId="{B2794321-D067-466B-AF06-DA2A0A29F86B}" srcOrd="0" destOrd="0" presId="urn:microsoft.com/office/officeart/2005/8/layout/hierarchy1"/>
    <dgm:cxn modelId="{8520FD50-DD79-45F2-AF2F-FA45358EE376}" type="presParOf" srcId="{B2794321-D067-466B-AF06-DA2A0A29F86B}" destId="{AAA06206-BB0D-4D43-9D69-0CD5946CE4EA}" srcOrd="0" destOrd="0" presId="urn:microsoft.com/office/officeart/2005/8/layout/hierarchy1"/>
    <dgm:cxn modelId="{A1D6E27D-6938-43DC-A0B1-1F8D768D5B33}" type="presParOf" srcId="{AAA06206-BB0D-4D43-9D69-0CD5946CE4EA}" destId="{E8A0AF5D-9BA6-42EE-BD05-ABD821F99040}" srcOrd="0" destOrd="0" presId="urn:microsoft.com/office/officeart/2005/8/layout/hierarchy1"/>
    <dgm:cxn modelId="{E54EAEC8-82F3-4BBD-9B87-5F10E7F43B5D}" type="presParOf" srcId="{AAA06206-BB0D-4D43-9D69-0CD5946CE4EA}" destId="{A2E06CAE-0A5D-4BE0-824E-1095D46BFF5A}" srcOrd="1" destOrd="0" presId="urn:microsoft.com/office/officeart/2005/8/layout/hierarchy1"/>
    <dgm:cxn modelId="{8A899A69-BF3B-4071-B8D9-6EA1539F5D7D}" type="presParOf" srcId="{B2794321-D067-466B-AF06-DA2A0A29F86B}" destId="{311A34AC-25B9-43E1-A453-EEC5E8A365C7}" srcOrd="1" destOrd="0" presId="urn:microsoft.com/office/officeart/2005/8/layout/hierarchy1"/>
    <dgm:cxn modelId="{99D319BB-86DA-4696-B341-C736791FA1DA}" type="presParOf" srcId="{8304EDDB-F266-4848-B873-13B57F05F385}" destId="{89A5701A-7B74-454C-830D-7CC1D7A5D1AE}" srcOrd="1" destOrd="0" presId="urn:microsoft.com/office/officeart/2005/8/layout/hierarchy1"/>
    <dgm:cxn modelId="{89141CCE-AB76-4C67-B014-3FF28251C976}" type="presParOf" srcId="{89A5701A-7B74-454C-830D-7CC1D7A5D1AE}" destId="{6AD2A91D-2EAD-4211-837B-7A1DE59DF590}" srcOrd="0" destOrd="0" presId="urn:microsoft.com/office/officeart/2005/8/layout/hierarchy1"/>
    <dgm:cxn modelId="{21A3E367-DD57-4832-A1DC-D13A84746A06}" type="presParOf" srcId="{6AD2A91D-2EAD-4211-837B-7A1DE59DF590}" destId="{D72B4525-F8AD-466B-A9CB-3001FC2E538C}" srcOrd="0" destOrd="0" presId="urn:microsoft.com/office/officeart/2005/8/layout/hierarchy1"/>
    <dgm:cxn modelId="{821C5289-02D6-4F3F-A40A-041FE64F0E93}" type="presParOf" srcId="{6AD2A91D-2EAD-4211-837B-7A1DE59DF590}" destId="{46E643F2-B74A-4FD5-94B4-D025CD0D2175}" srcOrd="1" destOrd="0" presId="urn:microsoft.com/office/officeart/2005/8/layout/hierarchy1"/>
    <dgm:cxn modelId="{0A897004-2099-4FDF-86CD-EAE5C7023915}" type="presParOf" srcId="{89A5701A-7B74-454C-830D-7CC1D7A5D1AE}" destId="{3CE5E063-F2BB-4623-A3D8-73AA40C43F2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24F270-3280-40C2-99C1-14F9F31DA44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6E5EDB36-A0E6-40D6-B844-DA2625C26F14}">
      <dgm:prSet/>
      <dgm:spPr/>
      <dgm:t>
        <a:bodyPr/>
        <a:lstStyle/>
        <a:p>
          <a:r>
            <a:rPr lang="ru-RU" dirty="0" err="1">
              <a:solidFill>
                <a:srgbClr val="FF0000"/>
              </a:solidFill>
            </a:rPr>
            <a:t>Підготовка</a:t>
          </a:r>
          <a:r>
            <a:rPr lang="ru-RU" dirty="0">
              <a:solidFill>
                <a:srgbClr val="FF0000"/>
              </a:solidFill>
            </a:rPr>
            <a:t> </a:t>
          </a:r>
          <a:r>
            <a:rPr lang="ru-RU" dirty="0" err="1">
              <a:solidFill>
                <a:srgbClr val="FF0000"/>
              </a:solidFill>
            </a:rPr>
            <a:t>кадрів</a:t>
          </a:r>
          <a:r>
            <a:rPr lang="ru-RU" dirty="0">
              <a:solidFill>
                <a:srgbClr val="FF0000"/>
              </a:solidFill>
            </a:rPr>
            <a:t> </a:t>
          </a:r>
          <a:r>
            <a:rPr lang="ru-RU" dirty="0" err="1">
              <a:solidFill>
                <a:srgbClr val="FF0000"/>
              </a:solidFill>
            </a:rPr>
            <a:t>із</a:t>
          </a:r>
          <a:r>
            <a:rPr lang="ru-RU" dirty="0">
              <a:solidFill>
                <a:srgbClr val="FF0000"/>
              </a:solidFill>
            </a:rPr>
            <a:t> </a:t>
          </a:r>
          <a:r>
            <a:rPr lang="ru-RU" dirty="0" err="1">
              <a:solidFill>
                <a:srgbClr val="FF0000"/>
              </a:solidFill>
            </a:rPr>
            <a:t>запобігання</a:t>
          </a:r>
          <a:r>
            <a:rPr lang="ru-RU" dirty="0">
              <a:solidFill>
                <a:srgbClr val="FF0000"/>
              </a:solidFill>
            </a:rPr>
            <a:t> та </a:t>
          </a:r>
          <a:r>
            <a:rPr lang="ru-RU" dirty="0" err="1">
              <a:solidFill>
                <a:srgbClr val="FF0000"/>
              </a:solidFill>
            </a:rPr>
            <a:t>виявлення</a:t>
          </a:r>
          <a:r>
            <a:rPr lang="ru-RU" dirty="0">
              <a:solidFill>
                <a:srgbClr val="FF0000"/>
              </a:solidFill>
            </a:rPr>
            <a:t> </a:t>
          </a:r>
          <a:r>
            <a:rPr lang="ru-RU" dirty="0" err="1">
              <a:solidFill>
                <a:srgbClr val="FF0000"/>
              </a:solidFill>
            </a:rPr>
            <a:t>насильства</a:t>
          </a:r>
          <a:r>
            <a:rPr lang="ru-RU" dirty="0"/>
            <a:t>, </a:t>
          </a:r>
          <a:r>
            <a:rPr lang="ru-RU" dirty="0" err="1"/>
            <a:t>запобігання</a:t>
          </a:r>
          <a:r>
            <a:rPr lang="ru-RU" dirty="0"/>
            <a:t> </a:t>
          </a:r>
          <a:r>
            <a:rPr lang="ru-RU" dirty="0" err="1"/>
            <a:t>повторній</a:t>
          </a:r>
          <a:r>
            <a:rPr lang="ru-RU" dirty="0"/>
            <a:t> </a:t>
          </a:r>
          <a:r>
            <a:rPr lang="ru-RU" dirty="0" err="1"/>
            <a:t>віктимізації</a:t>
          </a:r>
          <a:r>
            <a:rPr lang="ru-RU" dirty="0"/>
            <a:t>. Вони </a:t>
          </a:r>
          <a:r>
            <a:rPr lang="ru-RU" dirty="0" err="1"/>
            <a:t>захищатимуть</a:t>
          </a:r>
          <a:r>
            <a:rPr lang="ru-RU" dirty="0"/>
            <a:t> </a:t>
          </a:r>
          <a:r>
            <a:rPr lang="ru-RU" dirty="0" err="1"/>
            <a:t>рівноправ'я</a:t>
          </a:r>
          <a:r>
            <a:rPr lang="ru-RU" dirty="0"/>
            <a:t> та потреби </a:t>
          </a:r>
          <a:r>
            <a:rPr lang="ru-RU" dirty="0" err="1"/>
            <a:t>постраждалих</a:t>
          </a:r>
          <a:r>
            <a:rPr lang="ru-RU" dirty="0"/>
            <a:t>.</a:t>
          </a:r>
          <a:endParaRPr lang="en-US" dirty="0"/>
        </a:p>
      </dgm:t>
    </dgm:pt>
    <dgm:pt modelId="{F74484EF-2875-482E-853C-A97E8025242D}" type="parTrans" cxnId="{85EBAE56-B904-4101-AF95-99D9DAA33934}">
      <dgm:prSet/>
      <dgm:spPr/>
      <dgm:t>
        <a:bodyPr/>
        <a:lstStyle/>
        <a:p>
          <a:endParaRPr lang="en-US"/>
        </a:p>
      </dgm:t>
    </dgm:pt>
    <dgm:pt modelId="{834108A5-7D84-4028-8301-0B1156724C41}" type="sibTrans" cxnId="{85EBAE56-B904-4101-AF95-99D9DAA33934}">
      <dgm:prSet/>
      <dgm:spPr/>
      <dgm:t>
        <a:bodyPr/>
        <a:lstStyle/>
        <a:p>
          <a:endParaRPr lang="en-US"/>
        </a:p>
      </dgm:t>
    </dgm:pt>
    <dgm:pt modelId="{B4D8339E-DFC0-4107-87CA-C2A2FA0A4476}">
      <dgm:prSet/>
      <dgm:spPr/>
      <dgm:t>
        <a:bodyPr/>
        <a:lstStyle/>
        <a:p>
          <a:r>
            <a:rPr lang="ru-RU" dirty="0" err="1">
              <a:solidFill>
                <a:srgbClr val="FF0000"/>
              </a:solidFill>
            </a:rPr>
            <a:t>Програми</a:t>
          </a:r>
          <a:r>
            <a:rPr lang="ru-RU" dirty="0">
              <a:solidFill>
                <a:srgbClr val="FF0000"/>
              </a:solidFill>
            </a:rPr>
            <a:t> </a:t>
          </a:r>
          <a:r>
            <a:rPr lang="ru-RU" dirty="0" err="1">
              <a:solidFill>
                <a:srgbClr val="FF0000"/>
              </a:solidFill>
            </a:rPr>
            <a:t>профілактичного</a:t>
          </a:r>
          <a:r>
            <a:rPr lang="ru-RU" dirty="0">
              <a:solidFill>
                <a:srgbClr val="FF0000"/>
              </a:solidFill>
            </a:rPr>
            <a:t> </a:t>
          </a:r>
          <a:r>
            <a:rPr lang="ru-RU" dirty="0" err="1">
              <a:solidFill>
                <a:srgbClr val="FF0000"/>
              </a:solidFill>
            </a:rPr>
            <a:t>втручання</a:t>
          </a:r>
          <a:r>
            <a:rPr lang="ru-RU" dirty="0">
              <a:solidFill>
                <a:srgbClr val="FF0000"/>
              </a:solidFill>
            </a:rPr>
            <a:t> та </a:t>
          </a:r>
          <a:r>
            <a:rPr lang="ru-RU" dirty="0" err="1">
              <a:solidFill>
                <a:srgbClr val="FF0000"/>
              </a:solidFill>
            </a:rPr>
            <a:t>лікування</a:t>
          </a:r>
          <a:r>
            <a:rPr lang="ru-RU" dirty="0"/>
            <a:t>. </a:t>
          </a:r>
          <a:r>
            <a:rPr lang="ru-RU" dirty="0" err="1"/>
            <a:t>Програми</a:t>
          </a:r>
          <a:r>
            <a:rPr lang="ru-RU" dirty="0"/>
            <a:t> </a:t>
          </a:r>
          <a:r>
            <a:rPr lang="ru-RU" dirty="0" err="1"/>
            <a:t>лікування</a:t>
          </a:r>
          <a:r>
            <a:rPr lang="ru-RU" dirty="0"/>
            <a:t> </a:t>
          </a:r>
          <a:r>
            <a:rPr lang="ru-RU" dirty="0" err="1"/>
            <a:t>осіб</a:t>
          </a:r>
          <a:r>
            <a:rPr lang="ru-RU" dirty="0"/>
            <a:t>, </a:t>
          </a:r>
          <a:r>
            <a:rPr lang="ru-RU" dirty="0" err="1"/>
            <a:t>які</a:t>
          </a:r>
          <a:r>
            <a:rPr lang="ru-RU" dirty="0"/>
            <a:t> вчинили </a:t>
          </a:r>
          <a:r>
            <a:rPr lang="ru-RU" dirty="0" err="1"/>
            <a:t>домашнє</a:t>
          </a:r>
          <a:r>
            <a:rPr lang="ru-RU" dirty="0"/>
            <a:t> </a:t>
          </a:r>
          <a:r>
            <a:rPr lang="ru-RU" dirty="0" err="1"/>
            <a:t>насильство</a:t>
          </a:r>
          <a:r>
            <a:rPr lang="ru-RU" dirty="0"/>
            <a:t>, та </a:t>
          </a:r>
          <a:r>
            <a:rPr lang="ru-RU" dirty="0" err="1"/>
            <a:t>осіб</a:t>
          </a:r>
          <a:r>
            <a:rPr lang="ru-RU" dirty="0"/>
            <a:t>, </a:t>
          </a:r>
          <a:r>
            <a:rPr lang="ru-RU" dirty="0" err="1"/>
            <a:t>які</a:t>
          </a:r>
          <a:r>
            <a:rPr lang="ru-RU" dirty="0"/>
            <a:t> вчинили </a:t>
          </a:r>
          <a:r>
            <a:rPr lang="ru-RU" dirty="0" err="1"/>
            <a:t>злочини</a:t>
          </a:r>
          <a:r>
            <a:rPr lang="ru-RU" dirty="0"/>
            <a:t> на сексуальному </a:t>
          </a:r>
          <a:r>
            <a:rPr lang="ru-RU" dirty="0" err="1"/>
            <a:t>ґрунті</a:t>
          </a:r>
          <a:r>
            <a:rPr lang="ru-RU" dirty="0"/>
            <a:t>. Суть </a:t>
          </a:r>
          <a:r>
            <a:rPr lang="ru-RU" dirty="0" err="1"/>
            <a:t>програм</a:t>
          </a:r>
          <a:r>
            <a:rPr lang="ru-RU" dirty="0"/>
            <a:t> – </a:t>
          </a:r>
          <a:r>
            <a:rPr lang="ru-RU" dirty="0" err="1"/>
            <a:t>навчити</a:t>
          </a:r>
          <a:r>
            <a:rPr lang="ru-RU" dirty="0"/>
            <a:t> людей </a:t>
          </a:r>
          <a:r>
            <a:rPr lang="ru-RU" dirty="0" err="1"/>
            <a:t>ненасильницькій</a:t>
          </a:r>
          <a:r>
            <a:rPr lang="ru-RU" dirty="0"/>
            <a:t> </a:t>
          </a:r>
          <a:r>
            <a:rPr lang="ru-RU" dirty="0" err="1"/>
            <a:t>поведінці</a:t>
          </a:r>
          <a:r>
            <a:rPr lang="ru-RU" dirty="0"/>
            <a:t>, </a:t>
          </a:r>
          <a:r>
            <a:rPr lang="ru-RU" dirty="0" err="1"/>
            <a:t>відповідати</a:t>
          </a:r>
          <a:r>
            <a:rPr lang="ru-RU" dirty="0"/>
            <a:t> за </a:t>
          </a:r>
          <a:r>
            <a:rPr lang="ru-RU" dirty="0" err="1"/>
            <a:t>свої</a:t>
          </a:r>
          <a:r>
            <a:rPr lang="ru-RU" dirty="0"/>
            <a:t> </a:t>
          </a:r>
          <a:r>
            <a:rPr lang="ru-RU" dirty="0" err="1"/>
            <a:t>дії</a:t>
          </a:r>
          <a:r>
            <a:rPr lang="ru-RU" dirty="0"/>
            <a:t> та </a:t>
          </a:r>
          <a:r>
            <a:rPr lang="ru-RU" dirty="0" err="1"/>
            <a:t>переглянути</a:t>
          </a:r>
          <a:r>
            <a:rPr lang="ru-RU" dirty="0"/>
            <a:t> </a:t>
          </a:r>
          <a:r>
            <a:rPr lang="ru-RU" dirty="0" err="1"/>
            <a:t>ставлення</a:t>
          </a:r>
          <a:r>
            <a:rPr lang="ru-RU" dirty="0"/>
            <a:t> до </a:t>
          </a:r>
          <a:r>
            <a:rPr lang="ru-RU" dirty="0" err="1"/>
            <a:t>жінок</a:t>
          </a:r>
          <a:r>
            <a:rPr lang="ru-RU" dirty="0"/>
            <a:t>.</a:t>
          </a:r>
          <a:endParaRPr lang="en-US" dirty="0"/>
        </a:p>
      </dgm:t>
    </dgm:pt>
    <dgm:pt modelId="{51F978A6-F0C3-4D0A-B481-8B2CFCD8AB30}" type="parTrans" cxnId="{2D07D059-9A81-4E15-A230-ADC0CA3AAF63}">
      <dgm:prSet/>
      <dgm:spPr/>
      <dgm:t>
        <a:bodyPr/>
        <a:lstStyle/>
        <a:p>
          <a:endParaRPr lang="en-US"/>
        </a:p>
      </dgm:t>
    </dgm:pt>
    <dgm:pt modelId="{0052B1A2-7882-4DFF-97F8-2185FC669457}" type="sibTrans" cxnId="{2D07D059-9A81-4E15-A230-ADC0CA3AAF63}">
      <dgm:prSet/>
      <dgm:spPr/>
      <dgm:t>
        <a:bodyPr/>
        <a:lstStyle/>
        <a:p>
          <a:endParaRPr lang="en-US"/>
        </a:p>
      </dgm:t>
    </dgm:pt>
    <dgm:pt modelId="{849363C6-422D-4209-8444-2D32F2B504A9}" type="pres">
      <dgm:prSet presAssocID="{BE24F270-3280-40C2-99C1-14F9F31DA449}" presName="hierChild1" presStyleCnt="0">
        <dgm:presLayoutVars>
          <dgm:chPref val="1"/>
          <dgm:dir/>
          <dgm:animOne val="branch"/>
          <dgm:animLvl val="lvl"/>
          <dgm:resizeHandles/>
        </dgm:presLayoutVars>
      </dgm:prSet>
      <dgm:spPr/>
      <dgm:t>
        <a:bodyPr/>
        <a:lstStyle/>
        <a:p>
          <a:endParaRPr lang="uk-UA"/>
        </a:p>
      </dgm:t>
    </dgm:pt>
    <dgm:pt modelId="{C7301176-7328-40EB-8AB4-2BB30F2E193A}" type="pres">
      <dgm:prSet presAssocID="{6E5EDB36-A0E6-40D6-B844-DA2625C26F14}" presName="hierRoot1" presStyleCnt="0"/>
      <dgm:spPr/>
    </dgm:pt>
    <dgm:pt modelId="{C6346532-912C-49ED-B18B-313F14837243}" type="pres">
      <dgm:prSet presAssocID="{6E5EDB36-A0E6-40D6-B844-DA2625C26F14}" presName="composite" presStyleCnt="0"/>
      <dgm:spPr/>
    </dgm:pt>
    <dgm:pt modelId="{0F8106AB-BBB2-42B3-8D3A-B2B2DCECEF23}" type="pres">
      <dgm:prSet presAssocID="{6E5EDB36-A0E6-40D6-B844-DA2625C26F14}" presName="background" presStyleLbl="node0" presStyleIdx="0" presStyleCnt="2"/>
      <dgm:spPr/>
    </dgm:pt>
    <dgm:pt modelId="{5C96B2C6-D2DA-4DBF-B1F0-33E2314DF4F2}" type="pres">
      <dgm:prSet presAssocID="{6E5EDB36-A0E6-40D6-B844-DA2625C26F14}" presName="text" presStyleLbl="fgAcc0" presStyleIdx="0" presStyleCnt="2">
        <dgm:presLayoutVars>
          <dgm:chPref val="3"/>
        </dgm:presLayoutVars>
      </dgm:prSet>
      <dgm:spPr/>
      <dgm:t>
        <a:bodyPr/>
        <a:lstStyle/>
        <a:p>
          <a:endParaRPr lang="uk-UA"/>
        </a:p>
      </dgm:t>
    </dgm:pt>
    <dgm:pt modelId="{9FE26CF7-B1A0-42B9-A8F6-97F968AC819F}" type="pres">
      <dgm:prSet presAssocID="{6E5EDB36-A0E6-40D6-B844-DA2625C26F14}" presName="hierChild2" presStyleCnt="0"/>
      <dgm:spPr/>
    </dgm:pt>
    <dgm:pt modelId="{0A155E65-21B2-44B0-ACB7-E838DEC51B0B}" type="pres">
      <dgm:prSet presAssocID="{B4D8339E-DFC0-4107-87CA-C2A2FA0A4476}" presName="hierRoot1" presStyleCnt="0"/>
      <dgm:spPr/>
    </dgm:pt>
    <dgm:pt modelId="{F266F8FD-4858-4736-98A1-AB6614F49F58}" type="pres">
      <dgm:prSet presAssocID="{B4D8339E-DFC0-4107-87CA-C2A2FA0A4476}" presName="composite" presStyleCnt="0"/>
      <dgm:spPr/>
    </dgm:pt>
    <dgm:pt modelId="{C2D2BDD9-D3AB-4559-9EB3-EDE5B6D56BA5}" type="pres">
      <dgm:prSet presAssocID="{B4D8339E-DFC0-4107-87CA-C2A2FA0A4476}" presName="background" presStyleLbl="node0" presStyleIdx="1" presStyleCnt="2"/>
      <dgm:spPr/>
    </dgm:pt>
    <dgm:pt modelId="{03A9443B-B84B-4B32-985A-2AA1DAA716B6}" type="pres">
      <dgm:prSet presAssocID="{B4D8339E-DFC0-4107-87CA-C2A2FA0A4476}" presName="text" presStyleLbl="fgAcc0" presStyleIdx="1" presStyleCnt="2">
        <dgm:presLayoutVars>
          <dgm:chPref val="3"/>
        </dgm:presLayoutVars>
      </dgm:prSet>
      <dgm:spPr/>
      <dgm:t>
        <a:bodyPr/>
        <a:lstStyle/>
        <a:p>
          <a:endParaRPr lang="uk-UA"/>
        </a:p>
      </dgm:t>
    </dgm:pt>
    <dgm:pt modelId="{05DDDDB1-398F-47DA-A86F-DD599559131D}" type="pres">
      <dgm:prSet presAssocID="{B4D8339E-DFC0-4107-87CA-C2A2FA0A4476}" presName="hierChild2" presStyleCnt="0"/>
      <dgm:spPr/>
    </dgm:pt>
  </dgm:ptLst>
  <dgm:cxnLst>
    <dgm:cxn modelId="{85EBAE56-B904-4101-AF95-99D9DAA33934}" srcId="{BE24F270-3280-40C2-99C1-14F9F31DA449}" destId="{6E5EDB36-A0E6-40D6-B844-DA2625C26F14}" srcOrd="0" destOrd="0" parTransId="{F74484EF-2875-482E-853C-A97E8025242D}" sibTransId="{834108A5-7D84-4028-8301-0B1156724C41}"/>
    <dgm:cxn modelId="{F9E3312F-BC88-4A7C-8711-05EE8A7B692E}" type="presOf" srcId="{BE24F270-3280-40C2-99C1-14F9F31DA449}" destId="{849363C6-422D-4209-8444-2D32F2B504A9}" srcOrd="0" destOrd="0" presId="urn:microsoft.com/office/officeart/2005/8/layout/hierarchy1"/>
    <dgm:cxn modelId="{2D07D059-9A81-4E15-A230-ADC0CA3AAF63}" srcId="{BE24F270-3280-40C2-99C1-14F9F31DA449}" destId="{B4D8339E-DFC0-4107-87CA-C2A2FA0A4476}" srcOrd="1" destOrd="0" parTransId="{51F978A6-F0C3-4D0A-B481-8B2CFCD8AB30}" sibTransId="{0052B1A2-7882-4DFF-97F8-2185FC669457}"/>
    <dgm:cxn modelId="{74C5D0CA-BCC5-40A9-B46B-F5BDE803FCEF}" type="presOf" srcId="{6E5EDB36-A0E6-40D6-B844-DA2625C26F14}" destId="{5C96B2C6-D2DA-4DBF-B1F0-33E2314DF4F2}" srcOrd="0" destOrd="0" presId="urn:microsoft.com/office/officeart/2005/8/layout/hierarchy1"/>
    <dgm:cxn modelId="{79079DDC-7BB4-4FB3-91E4-5B39EB6DDFCB}" type="presOf" srcId="{B4D8339E-DFC0-4107-87CA-C2A2FA0A4476}" destId="{03A9443B-B84B-4B32-985A-2AA1DAA716B6}" srcOrd="0" destOrd="0" presId="urn:microsoft.com/office/officeart/2005/8/layout/hierarchy1"/>
    <dgm:cxn modelId="{45D31CF9-55DD-44D8-9762-685E4077F1BE}" type="presParOf" srcId="{849363C6-422D-4209-8444-2D32F2B504A9}" destId="{C7301176-7328-40EB-8AB4-2BB30F2E193A}" srcOrd="0" destOrd="0" presId="urn:microsoft.com/office/officeart/2005/8/layout/hierarchy1"/>
    <dgm:cxn modelId="{4D095BC8-99E6-4EFB-941A-3F6685808F5F}" type="presParOf" srcId="{C7301176-7328-40EB-8AB4-2BB30F2E193A}" destId="{C6346532-912C-49ED-B18B-313F14837243}" srcOrd="0" destOrd="0" presId="urn:microsoft.com/office/officeart/2005/8/layout/hierarchy1"/>
    <dgm:cxn modelId="{F3E0E8FE-71FF-4602-A5D4-1DA6523823BE}" type="presParOf" srcId="{C6346532-912C-49ED-B18B-313F14837243}" destId="{0F8106AB-BBB2-42B3-8D3A-B2B2DCECEF23}" srcOrd="0" destOrd="0" presId="urn:microsoft.com/office/officeart/2005/8/layout/hierarchy1"/>
    <dgm:cxn modelId="{72ACB97C-57F4-43C6-8D06-0EAE5DB4BE61}" type="presParOf" srcId="{C6346532-912C-49ED-B18B-313F14837243}" destId="{5C96B2C6-D2DA-4DBF-B1F0-33E2314DF4F2}" srcOrd="1" destOrd="0" presId="urn:microsoft.com/office/officeart/2005/8/layout/hierarchy1"/>
    <dgm:cxn modelId="{6E84664C-1FE2-4D51-A0BC-8CD20F230583}" type="presParOf" srcId="{C7301176-7328-40EB-8AB4-2BB30F2E193A}" destId="{9FE26CF7-B1A0-42B9-A8F6-97F968AC819F}" srcOrd="1" destOrd="0" presId="urn:microsoft.com/office/officeart/2005/8/layout/hierarchy1"/>
    <dgm:cxn modelId="{E27E7323-E506-4361-9E57-F39CDE5A4697}" type="presParOf" srcId="{849363C6-422D-4209-8444-2D32F2B504A9}" destId="{0A155E65-21B2-44B0-ACB7-E838DEC51B0B}" srcOrd="1" destOrd="0" presId="urn:microsoft.com/office/officeart/2005/8/layout/hierarchy1"/>
    <dgm:cxn modelId="{5918BBC2-5369-477F-ADBA-4A18723CB38C}" type="presParOf" srcId="{0A155E65-21B2-44B0-ACB7-E838DEC51B0B}" destId="{F266F8FD-4858-4736-98A1-AB6614F49F58}" srcOrd="0" destOrd="0" presId="urn:microsoft.com/office/officeart/2005/8/layout/hierarchy1"/>
    <dgm:cxn modelId="{6438BDA1-6066-47F7-98F7-C69C4337DAFA}" type="presParOf" srcId="{F266F8FD-4858-4736-98A1-AB6614F49F58}" destId="{C2D2BDD9-D3AB-4559-9EB3-EDE5B6D56BA5}" srcOrd="0" destOrd="0" presId="urn:microsoft.com/office/officeart/2005/8/layout/hierarchy1"/>
    <dgm:cxn modelId="{8DC72EB0-9856-4638-A5C1-0686F7F5B08D}" type="presParOf" srcId="{F266F8FD-4858-4736-98A1-AB6614F49F58}" destId="{03A9443B-B84B-4B32-985A-2AA1DAA716B6}" srcOrd="1" destOrd="0" presId="urn:microsoft.com/office/officeart/2005/8/layout/hierarchy1"/>
    <dgm:cxn modelId="{E2E30C92-101C-42FF-B069-44F1DD0839F5}" type="presParOf" srcId="{0A155E65-21B2-44B0-ACB7-E838DEC51B0B}" destId="{05DDDDB1-398F-47DA-A86F-DD59955913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A8EB25-2335-4D5E-9F41-F4B5A5958D0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425CD92-2594-4ACE-8B8E-76580E7E0B04}">
      <dgm:prSet/>
      <dgm:spPr/>
      <dgm:t>
        <a:bodyPr/>
        <a:lstStyle/>
        <a:p>
          <a:r>
            <a:rPr lang="ru-RU" b="0" i="0"/>
            <a:t>В Україні у 2021 році до поліції про домашнє насильство</a:t>
          </a:r>
          <a:r>
            <a:rPr lang="ru-RU"/>
            <a:t> надійшло</a:t>
          </a:r>
          <a:r>
            <a:rPr lang="ru-RU" b="0" i="0"/>
            <a:t> на 56% більше звернень ніж у 2020 році. У поліції вважають, що громадяни стали дедалі менше замовчувати факти домашнього насильства.</a:t>
          </a:r>
          <a:endParaRPr lang="en-US"/>
        </a:p>
      </dgm:t>
    </dgm:pt>
    <dgm:pt modelId="{041CE05D-85ED-4EF0-8CDA-3F423FC0CDA6}" type="parTrans" cxnId="{B830BD32-B285-40D6-B6C2-AED109DF71E3}">
      <dgm:prSet/>
      <dgm:spPr/>
      <dgm:t>
        <a:bodyPr/>
        <a:lstStyle/>
        <a:p>
          <a:endParaRPr lang="en-US"/>
        </a:p>
      </dgm:t>
    </dgm:pt>
    <dgm:pt modelId="{E0F5191E-950E-4473-AACE-813072777E4E}" type="sibTrans" cxnId="{B830BD32-B285-40D6-B6C2-AED109DF71E3}">
      <dgm:prSet/>
      <dgm:spPr/>
      <dgm:t>
        <a:bodyPr/>
        <a:lstStyle/>
        <a:p>
          <a:endParaRPr lang="en-US"/>
        </a:p>
      </dgm:t>
    </dgm:pt>
    <dgm:pt modelId="{C3653C6C-EF04-42AB-A07D-75D29D0287C4}">
      <dgm:prSet/>
      <dgm:spPr/>
      <dgm:t>
        <a:bodyPr/>
        <a:lstStyle/>
        <a:p>
          <a:r>
            <a:rPr lang="ru-RU" b="0" i="0" dirty="0"/>
            <a:t>КМУ у </a:t>
          </a:r>
          <a:r>
            <a:rPr lang="ru-RU" b="0" i="0" dirty="0" err="1"/>
            <a:t>грудні</a:t>
          </a:r>
          <a:r>
            <a:rPr lang="ru-RU" b="0" i="0" dirty="0"/>
            <a:t> 2021 р. </a:t>
          </a:r>
          <a:r>
            <a:rPr lang="ru-RU" b="0" i="0" dirty="0" err="1">
              <a:hlinkClick xmlns:r="http://schemas.openxmlformats.org/officeDocument/2006/relationships" r:id="rId1"/>
            </a:rPr>
            <a:t>презентував</a:t>
          </a:r>
          <a:r>
            <a:rPr lang="ru-RU" b="0" i="0" dirty="0">
              <a:hlinkClick xmlns:r="http://schemas.openxmlformats.org/officeDocument/2006/relationships" r:id="rId1"/>
            </a:rPr>
            <a:t> сайт</a:t>
          </a:r>
          <a:r>
            <a:rPr lang="ru-RU" b="0" i="0" dirty="0"/>
            <a:t> </a:t>
          </a:r>
          <a:r>
            <a:rPr lang="ru-RU" b="0" i="0" dirty="0" err="1"/>
            <a:t>урядової</a:t>
          </a:r>
          <a:r>
            <a:rPr lang="ru-RU" b="0" i="0" dirty="0"/>
            <a:t> </a:t>
          </a:r>
          <a:r>
            <a:rPr lang="ru-RU" b="0" i="0" dirty="0" err="1"/>
            <a:t>гарячої</a:t>
          </a:r>
          <a:r>
            <a:rPr lang="ru-RU" b="0" i="0" dirty="0"/>
            <a:t> </a:t>
          </a:r>
          <a:r>
            <a:rPr lang="ru-RU" b="0" i="0" dirty="0" err="1"/>
            <a:t>лінії</a:t>
          </a:r>
          <a:r>
            <a:rPr lang="ru-RU" b="0" i="0" dirty="0"/>
            <a:t> з </a:t>
          </a:r>
          <a:r>
            <a:rPr lang="ru-RU" b="0" i="0" dirty="0" err="1"/>
            <a:t>протидії</a:t>
          </a:r>
          <a:r>
            <a:rPr lang="ru-RU" b="0" i="0" dirty="0"/>
            <a:t> </a:t>
          </a:r>
          <a:r>
            <a:rPr lang="ru-RU" b="0" i="0" dirty="0" err="1"/>
            <a:t>домашньому</a:t>
          </a:r>
          <a:r>
            <a:rPr lang="ru-RU" b="0" i="0" dirty="0"/>
            <a:t> </a:t>
          </a:r>
          <a:r>
            <a:rPr lang="ru-RU" b="0" i="0" dirty="0" err="1"/>
            <a:t>насильству</a:t>
          </a:r>
          <a:r>
            <a:rPr lang="ru-RU" b="0" i="0" dirty="0"/>
            <a:t>. Там </a:t>
          </a:r>
          <a:r>
            <a:rPr lang="ru-RU" b="0" i="0" dirty="0" err="1"/>
            <a:t>потерпілі</a:t>
          </a:r>
          <a:r>
            <a:rPr lang="ru-RU" b="0" i="0" dirty="0"/>
            <a:t> </a:t>
          </a:r>
          <a:r>
            <a:rPr lang="ru-RU" b="0" i="0" dirty="0" err="1"/>
            <a:t>можуть</a:t>
          </a:r>
          <a:r>
            <a:rPr lang="ru-RU" b="0" i="0" dirty="0"/>
            <a:t> подати </a:t>
          </a:r>
          <a:r>
            <a:rPr lang="ru-RU" b="0" i="0" dirty="0" err="1"/>
            <a:t>заяву</a:t>
          </a:r>
          <a:r>
            <a:rPr lang="ru-RU" b="0" i="0" dirty="0"/>
            <a:t> онлайн, </a:t>
          </a:r>
          <a:r>
            <a:rPr lang="ru-RU" b="0" i="0" dirty="0" err="1"/>
            <a:t>зокрема</a:t>
          </a:r>
          <a:r>
            <a:rPr lang="ru-RU" b="0" i="0" dirty="0"/>
            <a:t> </a:t>
          </a:r>
          <a:r>
            <a:rPr lang="ru-RU" b="0" i="0" dirty="0" err="1"/>
            <a:t>анонімно</a:t>
          </a:r>
          <a:r>
            <a:rPr lang="ru-RU" b="0" i="0" dirty="0"/>
            <a:t>, а </a:t>
          </a:r>
          <a:r>
            <a:rPr lang="ru-RU" b="0" i="0" dirty="0" err="1"/>
            <a:t>також</a:t>
          </a:r>
          <a:r>
            <a:rPr lang="ru-RU" b="0" i="0" dirty="0"/>
            <a:t> </a:t>
          </a:r>
          <a:r>
            <a:rPr lang="ru-RU" b="0" i="0" dirty="0" err="1"/>
            <a:t>відстежити</a:t>
          </a:r>
          <a:r>
            <a:rPr lang="ru-RU" b="0" i="0" dirty="0"/>
            <a:t> стан </a:t>
          </a:r>
          <a:r>
            <a:rPr lang="ru-RU" b="0" i="0" dirty="0" err="1"/>
            <a:t>розгляду</a:t>
          </a:r>
          <a:r>
            <a:rPr lang="ru-RU" b="0" i="0" dirty="0"/>
            <a:t> </a:t>
          </a:r>
          <a:r>
            <a:rPr lang="ru-RU" b="0" i="0" dirty="0" err="1"/>
            <a:t>їхніх</a:t>
          </a:r>
          <a:r>
            <a:rPr lang="ru-RU" b="0" i="0" dirty="0"/>
            <a:t> </a:t>
          </a:r>
          <a:r>
            <a:rPr lang="ru-RU" b="0" i="0" dirty="0" err="1"/>
            <a:t>попередніх</a:t>
          </a:r>
          <a:r>
            <a:rPr lang="ru-RU" b="0" i="0" dirty="0"/>
            <a:t> </a:t>
          </a:r>
          <a:r>
            <a:rPr lang="ru-RU" b="0" i="0" dirty="0" err="1"/>
            <a:t>звернень</a:t>
          </a:r>
          <a:r>
            <a:rPr lang="ru-RU" b="0" i="0" dirty="0"/>
            <a:t>.</a:t>
          </a:r>
          <a:endParaRPr lang="en-US" dirty="0"/>
        </a:p>
      </dgm:t>
    </dgm:pt>
    <dgm:pt modelId="{46054952-8409-4051-9221-F33A9EC6F3B1}" type="parTrans" cxnId="{68BE8ECD-7B8F-4B7C-AB26-E1A775766628}">
      <dgm:prSet/>
      <dgm:spPr/>
      <dgm:t>
        <a:bodyPr/>
        <a:lstStyle/>
        <a:p>
          <a:endParaRPr lang="en-US"/>
        </a:p>
      </dgm:t>
    </dgm:pt>
    <dgm:pt modelId="{10A46A3D-AC94-4467-BE42-5D271F1C657B}" type="sibTrans" cxnId="{68BE8ECD-7B8F-4B7C-AB26-E1A775766628}">
      <dgm:prSet/>
      <dgm:spPr/>
      <dgm:t>
        <a:bodyPr/>
        <a:lstStyle/>
        <a:p>
          <a:endParaRPr lang="en-US"/>
        </a:p>
      </dgm:t>
    </dgm:pt>
    <dgm:pt modelId="{C56EE880-C13D-4216-9655-A004C00A2B14}" type="pres">
      <dgm:prSet presAssocID="{7BA8EB25-2335-4D5E-9F41-F4B5A5958D06}" presName="hierChild1" presStyleCnt="0">
        <dgm:presLayoutVars>
          <dgm:chPref val="1"/>
          <dgm:dir/>
          <dgm:animOne val="branch"/>
          <dgm:animLvl val="lvl"/>
          <dgm:resizeHandles/>
        </dgm:presLayoutVars>
      </dgm:prSet>
      <dgm:spPr/>
      <dgm:t>
        <a:bodyPr/>
        <a:lstStyle/>
        <a:p>
          <a:endParaRPr lang="uk-UA"/>
        </a:p>
      </dgm:t>
    </dgm:pt>
    <dgm:pt modelId="{AFC977B6-0BDC-4F54-88CE-E0ED99C8EABA}" type="pres">
      <dgm:prSet presAssocID="{9425CD92-2594-4ACE-8B8E-76580E7E0B04}" presName="hierRoot1" presStyleCnt="0"/>
      <dgm:spPr/>
    </dgm:pt>
    <dgm:pt modelId="{A52BA2D8-A4D4-41B3-8255-87F112783F48}" type="pres">
      <dgm:prSet presAssocID="{9425CD92-2594-4ACE-8B8E-76580E7E0B04}" presName="composite" presStyleCnt="0"/>
      <dgm:spPr/>
    </dgm:pt>
    <dgm:pt modelId="{5B6A5CC9-9EA7-4464-A357-ED82CA2F7787}" type="pres">
      <dgm:prSet presAssocID="{9425CD92-2594-4ACE-8B8E-76580E7E0B04}" presName="background" presStyleLbl="node0" presStyleIdx="0" presStyleCnt="2"/>
      <dgm:spPr/>
    </dgm:pt>
    <dgm:pt modelId="{F3155FCA-22F2-4431-8AB9-E8C54B2BDA56}" type="pres">
      <dgm:prSet presAssocID="{9425CD92-2594-4ACE-8B8E-76580E7E0B04}" presName="text" presStyleLbl="fgAcc0" presStyleIdx="0" presStyleCnt="2">
        <dgm:presLayoutVars>
          <dgm:chPref val="3"/>
        </dgm:presLayoutVars>
      </dgm:prSet>
      <dgm:spPr/>
      <dgm:t>
        <a:bodyPr/>
        <a:lstStyle/>
        <a:p>
          <a:endParaRPr lang="uk-UA"/>
        </a:p>
      </dgm:t>
    </dgm:pt>
    <dgm:pt modelId="{AFDE1BD1-1B0F-4384-AFEB-F48B8C696F4D}" type="pres">
      <dgm:prSet presAssocID="{9425CD92-2594-4ACE-8B8E-76580E7E0B04}" presName="hierChild2" presStyleCnt="0"/>
      <dgm:spPr/>
    </dgm:pt>
    <dgm:pt modelId="{E05F6525-437C-4A89-AEAB-5CD39852C7DD}" type="pres">
      <dgm:prSet presAssocID="{C3653C6C-EF04-42AB-A07D-75D29D0287C4}" presName="hierRoot1" presStyleCnt="0"/>
      <dgm:spPr/>
    </dgm:pt>
    <dgm:pt modelId="{3AD30D27-6608-48CF-AF2C-0575E57370B2}" type="pres">
      <dgm:prSet presAssocID="{C3653C6C-EF04-42AB-A07D-75D29D0287C4}" presName="composite" presStyleCnt="0"/>
      <dgm:spPr/>
    </dgm:pt>
    <dgm:pt modelId="{E1E25440-E5E3-45AA-BCBF-45D932030BAF}" type="pres">
      <dgm:prSet presAssocID="{C3653C6C-EF04-42AB-A07D-75D29D0287C4}" presName="background" presStyleLbl="node0" presStyleIdx="1" presStyleCnt="2"/>
      <dgm:spPr/>
    </dgm:pt>
    <dgm:pt modelId="{BBAEF284-08CE-44BD-BD6A-FAAD8D41BF13}" type="pres">
      <dgm:prSet presAssocID="{C3653C6C-EF04-42AB-A07D-75D29D0287C4}" presName="text" presStyleLbl="fgAcc0" presStyleIdx="1" presStyleCnt="2">
        <dgm:presLayoutVars>
          <dgm:chPref val="3"/>
        </dgm:presLayoutVars>
      </dgm:prSet>
      <dgm:spPr/>
      <dgm:t>
        <a:bodyPr/>
        <a:lstStyle/>
        <a:p>
          <a:endParaRPr lang="uk-UA"/>
        </a:p>
      </dgm:t>
    </dgm:pt>
    <dgm:pt modelId="{DC8BD628-8EDF-4AC8-8181-EF7FA4EF10ED}" type="pres">
      <dgm:prSet presAssocID="{C3653C6C-EF04-42AB-A07D-75D29D0287C4}" presName="hierChild2" presStyleCnt="0"/>
      <dgm:spPr/>
    </dgm:pt>
  </dgm:ptLst>
  <dgm:cxnLst>
    <dgm:cxn modelId="{482D32F0-9BFB-499C-BF3E-DD01F628B87F}" type="presOf" srcId="{9425CD92-2594-4ACE-8B8E-76580E7E0B04}" destId="{F3155FCA-22F2-4431-8AB9-E8C54B2BDA56}" srcOrd="0" destOrd="0" presId="urn:microsoft.com/office/officeart/2005/8/layout/hierarchy1"/>
    <dgm:cxn modelId="{68BE8ECD-7B8F-4B7C-AB26-E1A775766628}" srcId="{7BA8EB25-2335-4D5E-9F41-F4B5A5958D06}" destId="{C3653C6C-EF04-42AB-A07D-75D29D0287C4}" srcOrd="1" destOrd="0" parTransId="{46054952-8409-4051-9221-F33A9EC6F3B1}" sibTransId="{10A46A3D-AC94-4467-BE42-5D271F1C657B}"/>
    <dgm:cxn modelId="{01FF4BEC-4029-47E2-83FD-C0B1D36C8B16}" type="presOf" srcId="{7BA8EB25-2335-4D5E-9F41-F4B5A5958D06}" destId="{C56EE880-C13D-4216-9655-A004C00A2B14}" srcOrd="0" destOrd="0" presId="urn:microsoft.com/office/officeart/2005/8/layout/hierarchy1"/>
    <dgm:cxn modelId="{B830BD32-B285-40D6-B6C2-AED109DF71E3}" srcId="{7BA8EB25-2335-4D5E-9F41-F4B5A5958D06}" destId="{9425CD92-2594-4ACE-8B8E-76580E7E0B04}" srcOrd="0" destOrd="0" parTransId="{041CE05D-85ED-4EF0-8CDA-3F423FC0CDA6}" sibTransId="{E0F5191E-950E-4473-AACE-813072777E4E}"/>
    <dgm:cxn modelId="{0B1A45C5-A004-4626-BA0A-50E380A84BCE}" type="presOf" srcId="{C3653C6C-EF04-42AB-A07D-75D29D0287C4}" destId="{BBAEF284-08CE-44BD-BD6A-FAAD8D41BF13}" srcOrd="0" destOrd="0" presId="urn:microsoft.com/office/officeart/2005/8/layout/hierarchy1"/>
    <dgm:cxn modelId="{C1C11B7B-E2B5-40A4-BEDB-5DE5AFA19967}" type="presParOf" srcId="{C56EE880-C13D-4216-9655-A004C00A2B14}" destId="{AFC977B6-0BDC-4F54-88CE-E0ED99C8EABA}" srcOrd="0" destOrd="0" presId="urn:microsoft.com/office/officeart/2005/8/layout/hierarchy1"/>
    <dgm:cxn modelId="{0C2684AB-AABD-4CDC-933F-6D4F994BFDED}" type="presParOf" srcId="{AFC977B6-0BDC-4F54-88CE-E0ED99C8EABA}" destId="{A52BA2D8-A4D4-41B3-8255-87F112783F48}" srcOrd="0" destOrd="0" presId="urn:microsoft.com/office/officeart/2005/8/layout/hierarchy1"/>
    <dgm:cxn modelId="{08D67F60-5811-4DAE-B018-AA68C20F0037}" type="presParOf" srcId="{A52BA2D8-A4D4-41B3-8255-87F112783F48}" destId="{5B6A5CC9-9EA7-4464-A357-ED82CA2F7787}" srcOrd="0" destOrd="0" presId="urn:microsoft.com/office/officeart/2005/8/layout/hierarchy1"/>
    <dgm:cxn modelId="{851CC672-B5C0-4FB6-AAB7-59573530C9EB}" type="presParOf" srcId="{A52BA2D8-A4D4-41B3-8255-87F112783F48}" destId="{F3155FCA-22F2-4431-8AB9-E8C54B2BDA56}" srcOrd="1" destOrd="0" presId="urn:microsoft.com/office/officeart/2005/8/layout/hierarchy1"/>
    <dgm:cxn modelId="{843009A3-7522-42EA-B438-5EF164C1895E}" type="presParOf" srcId="{AFC977B6-0BDC-4F54-88CE-E0ED99C8EABA}" destId="{AFDE1BD1-1B0F-4384-AFEB-F48B8C696F4D}" srcOrd="1" destOrd="0" presId="urn:microsoft.com/office/officeart/2005/8/layout/hierarchy1"/>
    <dgm:cxn modelId="{F2A68C86-C199-43B7-8AEB-6A4FB2EFD145}" type="presParOf" srcId="{C56EE880-C13D-4216-9655-A004C00A2B14}" destId="{E05F6525-437C-4A89-AEAB-5CD39852C7DD}" srcOrd="1" destOrd="0" presId="urn:microsoft.com/office/officeart/2005/8/layout/hierarchy1"/>
    <dgm:cxn modelId="{AD2BDAA0-2ED4-4E84-BDB6-A34DF75C4F4F}" type="presParOf" srcId="{E05F6525-437C-4A89-AEAB-5CD39852C7DD}" destId="{3AD30D27-6608-48CF-AF2C-0575E57370B2}" srcOrd="0" destOrd="0" presId="urn:microsoft.com/office/officeart/2005/8/layout/hierarchy1"/>
    <dgm:cxn modelId="{487AE754-045E-480F-8D7A-D273392D8E88}" type="presParOf" srcId="{3AD30D27-6608-48CF-AF2C-0575E57370B2}" destId="{E1E25440-E5E3-45AA-BCBF-45D932030BAF}" srcOrd="0" destOrd="0" presId="urn:microsoft.com/office/officeart/2005/8/layout/hierarchy1"/>
    <dgm:cxn modelId="{606C27CA-F75A-4B22-ABB1-8E93DF0EFF5B}" type="presParOf" srcId="{3AD30D27-6608-48CF-AF2C-0575E57370B2}" destId="{BBAEF284-08CE-44BD-BD6A-FAAD8D41BF13}" srcOrd="1" destOrd="0" presId="urn:microsoft.com/office/officeart/2005/8/layout/hierarchy1"/>
    <dgm:cxn modelId="{0C54CAF0-95DF-4007-A44B-E7016EC95B4F}" type="presParOf" srcId="{E05F6525-437C-4A89-AEAB-5CD39852C7DD}" destId="{DC8BD628-8EDF-4AC8-8181-EF7FA4EF10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7B06D0-30E3-4DC6-96A1-8E670480B9B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A53375D-1910-4BE5-BC57-1F354D148219}">
      <dgm:prSet phldrT="[Text]" custT="1"/>
      <dgm:spPr/>
      <dgm:t>
        <a:bodyPr/>
        <a:lstStyle/>
        <a:p>
          <a:r>
            <a:rPr lang="uk-UA" sz="2400" dirty="0"/>
            <a:t>Міжнародні організації</a:t>
          </a:r>
          <a:endParaRPr lang="en-US" sz="2400" dirty="0"/>
        </a:p>
      </dgm:t>
    </dgm:pt>
    <dgm:pt modelId="{16507D1E-11B2-45CD-984C-4713A8FE8B6F}" type="parTrans" cxnId="{1882833D-09DE-4CBD-A509-82C48CFDCEE7}">
      <dgm:prSet/>
      <dgm:spPr/>
      <dgm:t>
        <a:bodyPr/>
        <a:lstStyle/>
        <a:p>
          <a:endParaRPr lang="en-US"/>
        </a:p>
      </dgm:t>
    </dgm:pt>
    <dgm:pt modelId="{8AB9DF6D-45FB-4E38-AEA8-66457CDCD43B}" type="sibTrans" cxnId="{1882833D-09DE-4CBD-A509-82C48CFDCEE7}">
      <dgm:prSet/>
      <dgm:spPr/>
      <dgm:t>
        <a:bodyPr/>
        <a:lstStyle/>
        <a:p>
          <a:endParaRPr lang="en-US"/>
        </a:p>
      </dgm:t>
    </dgm:pt>
    <dgm:pt modelId="{52E91A25-8605-4B92-8E57-757CE55E7FC4}">
      <dgm:prSet phldrT="[Text]" custT="1"/>
      <dgm:spPr/>
      <dgm:t>
        <a:bodyPr/>
        <a:lstStyle/>
        <a:p>
          <a:r>
            <a:rPr lang="uk-UA" sz="2400" dirty="0"/>
            <a:t>Громадські організації</a:t>
          </a:r>
          <a:endParaRPr lang="en-US" sz="2400" dirty="0"/>
        </a:p>
      </dgm:t>
    </dgm:pt>
    <dgm:pt modelId="{1F7BD453-EA38-4002-B855-9BF0CA444B06}" type="parTrans" cxnId="{92212AEB-64D7-4007-B92D-1D0CE6114749}">
      <dgm:prSet/>
      <dgm:spPr/>
      <dgm:t>
        <a:bodyPr/>
        <a:lstStyle/>
        <a:p>
          <a:endParaRPr lang="en-US"/>
        </a:p>
      </dgm:t>
    </dgm:pt>
    <dgm:pt modelId="{BD825137-F596-44B5-A849-15777471DDD5}" type="sibTrans" cxnId="{92212AEB-64D7-4007-B92D-1D0CE6114749}">
      <dgm:prSet/>
      <dgm:spPr/>
      <dgm:t>
        <a:bodyPr/>
        <a:lstStyle/>
        <a:p>
          <a:endParaRPr lang="en-US"/>
        </a:p>
      </dgm:t>
    </dgm:pt>
    <dgm:pt modelId="{A1E88BAF-DE5F-4317-B3B1-20588FBE42F7}">
      <dgm:prSet phldrT="[Text]" custT="1"/>
      <dgm:spPr/>
      <dgm:t>
        <a:bodyPr/>
        <a:lstStyle/>
        <a:p>
          <a:r>
            <a:rPr lang="uk-UA" sz="2000" dirty="0"/>
            <a:t>Державні органи, в </a:t>
          </a:r>
          <a:r>
            <a:rPr lang="uk-UA" sz="2000" dirty="0" err="1"/>
            <a:t>т.ч</a:t>
          </a:r>
          <a:r>
            <a:rPr lang="uk-UA" sz="2000" dirty="0"/>
            <a:t>. </a:t>
          </a:r>
          <a:r>
            <a:rPr lang="uk-UA" sz="2000" dirty="0">
              <a:solidFill>
                <a:srgbClr val="FF0000"/>
              </a:solidFill>
            </a:rPr>
            <a:t>Міністерство енергетики України</a:t>
          </a:r>
          <a:endParaRPr lang="en-US" sz="2000" b="1" dirty="0">
            <a:solidFill>
              <a:srgbClr val="FF0000"/>
            </a:solidFill>
          </a:endParaRPr>
        </a:p>
      </dgm:t>
    </dgm:pt>
    <dgm:pt modelId="{AD7167EF-CF85-4203-ACE5-757F6D0C39EC}" type="sibTrans" cxnId="{36895808-6A43-48C9-A719-651CC63A14D6}">
      <dgm:prSet/>
      <dgm:spPr/>
      <dgm:t>
        <a:bodyPr/>
        <a:lstStyle/>
        <a:p>
          <a:endParaRPr lang="en-US"/>
        </a:p>
      </dgm:t>
    </dgm:pt>
    <dgm:pt modelId="{D3B1F884-E03C-4A8F-BF80-5249103ECC1C}" type="parTrans" cxnId="{36895808-6A43-48C9-A719-651CC63A14D6}">
      <dgm:prSet/>
      <dgm:spPr/>
      <dgm:t>
        <a:bodyPr/>
        <a:lstStyle/>
        <a:p>
          <a:endParaRPr lang="en-US"/>
        </a:p>
      </dgm:t>
    </dgm:pt>
    <dgm:pt modelId="{D9FD29FC-3DA4-4376-ADBD-6BD71E55AA78}">
      <dgm:prSet phldrT="[Text]" custT="1"/>
      <dgm:spPr>
        <a:solidFill>
          <a:srgbClr val="FF0000"/>
        </a:solidFill>
      </dgm:spPr>
      <dgm:t>
        <a:bodyPr/>
        <a:lstStyle/>
        <a:p>
          <a:pPr marL="0" marR="0" indent="0">
            <a:lnSpc>
              <a:spcPct val="107000"/>
            </a:lnSpc>
            <a:spcBef>
              <a:spcPts val="0"/>
            </a:spcBef>
            <a:spcAft>
              <a:spcPts val="0"/>
            </a:spcAft>
            <a:buNone/>
          </a:pPr>
          <a:r>
            <a:rPr lang="uk-UA" sz="1800" b="1" dirty="0">
              <a:latin typeface="Calibri" panose="020F0502020204030204" pitchFamily="34" charset="0"/>
              <a:cs typeface="Calibri" panose="020F0502020204030204" pitchFamily="34" charset="0"/>
            </a:rPr>
            <a:t>Міжвідомча робоча група </a:t>
          </a:r>
          <a:r>
            <a:rPr lang="uk-UA" sz="1800" b="1" dirty="0">
              <a:effectLst/>
              <a:latin typeface="Calibri" panose="020F0502020204030204" pitchFamily="34" charset="0"/>
              <a:ea typeface="Times New Roman" panose="02020603050405020304" pitchFamily="18" charset="0"/>
              <a:cs typeface="Calibri" panose="020F0502020204030204" pitchFamily="34" charset="0"/>
            </a:rPr>
            <a:t>з питань</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uk-UA" sz="1800" b="1" dirty="0">
              <a:effectLst/>
              <a:latin typeface="Calibri" panose="020F0502020204030204" pitchFamily="34" charset="0"/>
              <a:ea typeface="Times New Roman" panose="02020603050405020304" pitchFamily="18" charset="0"/>
              <a:cs typeface="Calibri" panose="020F0502020204030204" pitchFamily="34" charset="0"/>
            </a:rPr>
            <a:t>протидії сексуальному насильству, пов’язаному зі збройною агресією Росії проти України, та надання допомоги постраждалим</a:t>
          </a:r>
          <a:endParaRPr lang="en-US" sz="1800" b="1" dirty="0">
            <a:latin typeface="Calibri" panose="020F0502020204030204" pitchFamily="34" charset="0"/>
            <a:cs typeface="Calibri" panose="020F0502020204030204" pitchFamily="34" charset="0"/>
          </a:endParaRPr>
        </a:p>
      </dgm:t>
    </dgm:pt>
    <dgm:pt modelId="{63AA206C-68A9-4F33-AAC5-E98793F468D8}" type="sibTrans" cxnId="{4B272DAF-50BC-4053-930D-D2A00068546D}">
      <dgm:prSet/>
      <dgm:spPr/>
      <dgm:t>
        <a:bodyPr/>
        <a:lstStyle/>
        <a:p>
          <a:endParaRPr lang="en-US"/>
        </a:p>
      </dgm:t>
    </dgm:pt>
    <dgm:pt modelId="{1E0B6C5A-C32B-4988-A137-D6FB398D19B5}" type="parTrans" cxnId="{4B272DAF-50BC-4053-930D-D2A00068546D}">
      <dgm:prSet/>
      <dgm:spPr/>
      <dgm:t>
        <a:bodyPr/>
        <a:lstStyle/>
        <a:p>
          <a:endParaRPr lang="en-US"/>
        </a:p>
      </dgm:t>
    </dgm:pt>
    <dgm:pt modelId="{CCA7556A-E11E-428E-B24F-B85F5D67C553}" type="pres">
      <dgm:prSet presAssocID="{517B06D0-30E3-4DC6-96A1-8E670480B9B9}" presName="hierChild1" presStyleCnt="0">
        <dgm:presLayoutVars>
          <dgm:orgChart val="1"/>
          <dgm:chPref val="1"/>
          <dgm:dir/>
          <dgm:animOne val="branch"/>
          <dgm:animLvl val="lvl"/>
          <dgm:resizeHandles/>
        </dgm:presLayoutVars>
      </dgm:prSet>
      <dgm:spPr/>
      <dgm:t>
        <a:bodyPr/>
        <a:lstStyle/>
        <a:p>
          <a:endParaRPr lang="uk-UA"/>
        </a:p>
      </dgm:t>
    </dgm:pt>
    <dgm:pt modelId="{32AAAFB2-A9FF-4C59-A422-660362090AAE}" type="pres">
      <dgm:prSet presAssocID="{D9FD29FC-3DA4-4376-ADBD-6BD71E55AA78}" presName="hierRoot1" presStyleCnt="0">
        <dgm:presLayoutVars>
          <dgm:hierBranch val="init"/>
        </dgm:presLayoutVars>
      </dgm:prSet>
      <dgm:spPr/>
    </dgm:pt>
    <dgm:pt modelId="{A1FE009A-6F51-4A51-B623-01077375D181}" type="pres">
      <dgm:prSet presAssocID="{D9FD29FC-3DA4-4376-ADBD-6BD71E55AA78}" presName="rootComposite1" presStyleCnt="0"/>
      <dgm:spPr/>
    </dgm:pt>
    <dgm:pt modelId="{A0E23A23-FD6F-4637-BC60-32B8B76D6413}" type="pres">
      <dgm:prSet presAssocID="{D9FD29FC-3DA4-4376-ADBD-6BD71E55AA78}" presName="rootText1" presStyleLbl="node0" presStyleIdx="0" presStyleCnt="1" custScaleX="168816" custScaleY="150609">
        <dgm:presLayoutVars>
          <dgm:chPref val="3"/>
        </dgm:presLayoutVars>
      </dgm:prSet>
      <dgm:spPr/>
      <dgm:t>
        <a:bodyPr/>
        <a:lstStyle/>
        <a:p>
          <a:endParaRPr lang="uk-UA"/>
        </a:p>
      </dgm:t>
    </dgm:pt>
    <dgm:pt modelId="{DE350ED5-B94B-4AC5-AD07-0E3D9ECD5806}" type="pres">
      <dgm:prSet presAssocID="{D9FD29FC-3DA4-4376-ADBD-6BD71E55AA78}" presName="rootConnector1" presStyleLbl="node1" presStyleIdx="0" presStyleCnt="0"/>
      <dgm:spPr/>
      <dgm:t>
        <a:bodyPr/>
        <a:lstStyle/>
        <a:p>
          <a:endParaRPr lang="uk-UA"/>
        </a:p>
      </dgm:t>
    </dgm:pt>
    <dgm:pt modelId="{257F0F3F-410A-4559-9901-6AEDA49FC45E}" type="pres">
      <dgm:prSet presAssocID="{D9FD29FC-3DA4-4376-ADBD-6BD71E55AA78}" presName="hierChild2" presStyleCnt="0"/>
      <dgm:spPr/>
    </dgm:pt>
    <dgm:pt modelId="{9AA01AC7-0DE1-4320-AC17-48D85CDE2B2A}" type="pres">
      <dgm:prSet presAssocID="{D3B1F884-E03C-4A8F-BF80-5249103ECC1C}" presName="Name37" presStyleLbl="parChTrans1D2" presStyleIdx="0" presStyleCnt="3"/>
      <dgm:spPr/>
      <dgm:t>
        <a:bodyPr/>
        <a:lstStyle/>
        <a:p>
          <a:endParaRPr lang="uk-UA"/>
        </a:p>
      </dgm:t>
    </dgm:pt>
    <dgm:pt modelId="{9711DC8C-451B-4AB9-99B2-FD14AB1C0AB5}" type="pres">
      <dgm:prSet presAssocID="{A1E88BAF-DE5F-4317-B3B1-20588FBE42F7}" presName="hierRoot2" presStyleCnt="0">
        <dgm:presLayoutVars>
          <dgm:hierBranch val="init"/>
        </dgm:presLayoutVars>
      </dgm:prSet>
      <dgm:spPr/>
    </dgm:pt>
    <dgm:pt modelId="{FF3AE6F9-7BAB-47A9-803A-1A77530ABA62}" type="pres">
      <dgm:prSet presAssocID="{A1E88BAF-DE5F-4317-B3B1-20588FBE42F7}" presName="rootComposite" presStyleCnt="0"/>
      <dgm:spPr/>
    </dgm:pt>
    <dgm:pt modelId="{819B4458-62FD-4465-8630-9BA48C312D53}" type="pres">
      <dgm:prSet presAssocID="{A1E88BAF-DE5F-4317-B3B1-20588FBE42F7}" presName="rootText" presStyleLbl="node2" presStyleIdx="0" presStyleCnt="3">
        <dgm:presLayoutVars>
          <dgm:chPref val="3"/>
        </dgm:presLayoutVars>
      </dgm:prSet>
      <dgm:spPr/>
      <dgm:t>
        <a:bodyPr/>
        <a:lstStyle/>
        <a:p>
          <a:endParaRPr lang="uk-UA"/>
        </a:p>
      </dgm:t>
    </dgm:pt>
    <dgm:pt modelId="{CF44F49C-B16E-475B-A8DC-3CDB310DB1C3}" type="pres">
      <dgm:prSet presAssocID="{A1E88BAF-DE5F-4317-B3B1-20588FBE42F7}" presName="rootConnector" presStyleLbl="node2" presStyleIdx="0" presStyleCnt="3"/>
      <dgm:spPr/>
      <dgm:t>
        <a:bodyPr/>
        <a:lstStyle/>
        <a:p>
          <a:endParaRPr lang="uk-UA"/>
        </a:p>
      </dgm:t>
    </dgm:pt>
    <dgm:pt modelId="{EB7F43A0-A66A-4F08-AB91-80BADCA004B7}" type="pres">
      <dgm:prSet presAssocID="{A1E88BAF-DE5F-4317-B3B1-20588FBE42F7}" presName="hierChild4" presStyleCnt="0"/>
      <dgm:spPr/>
    </dgm:pt>
    <dgm:pt modelId="{34A887B0-F814-4F8F-B524-6E8AC62254A0}" type="pres">
      <dgm:prSet presAssocID="{A1E88BAF-DE5F-4317-B3B1-20588FBE42F7}" presName="hierChild5" presStyleCnt="0"/>
      <dgm:spPr/>
    </dgm:pt>
    <dgm:pt modelId="{373A36C7-3B1B-4F9B-875C-8DDDBC03DBC6}" type="pres">
      <dgm:prSet presAssocID="{16507D1E-11B2-45CD-984C-4713A8FE8B6F}" presName="Name37" presStyleLbl="parChTrans1D2" presStyleIdx="1" presStyleCnt="3"/>
      <dgm:spPr/>
      <dgm:t>
        <a:bodyPr/>
        <a:lstStyle/>
        <a:p>
          <a:endParaRPr lang="uk-UA"/>
        </a:p>
      </dgm:t>
    </dgm:pt>
    <dgm:pt modelId="{6D5A7614-CE7B-4DA4-BE66-54CF9E1EC118}" type="pres">
      <dgm:prSet presAssocID="{0A53375D-1910-4BE5-BC57-1F354D148219}" presName="hierRoot2" presStyleCnt="0">
        <dgm:presLayoutVars>
          <dgm:hierBranch val="init"/>
        </dgm:presLayoutVars>
      </dgm:prSet>
      <dgm:spPr/>
    </dgm:pt>
    <dgm:pt modelId="{74FAD113-4EFE-4E0C-9D65-B8DD09BAECB1}" type="pres">
      <dgm:prSet presAssocID="{0A53375D-1910-4BE5-BC57-1F354D148219}" presName="rootComposite" presStyleCnt="0"/>
      <dgm:spPr/>
    </dgm:pt>
    <dgm:pt modelId="{0BCBC1FC-AA8F-4204-852D-2B7622AB8CC2}" type="pres">
      <dgm:prSet presAssocID="{0A53375D-1910-4BE5-BC57-1F354D148219}" presName="rootText" presStyleLbl="node2" presStyleIdx="1" presStyleCnt="3">
        <dgm:presLayoutVars>
          <dgm:chPref val="3"/>
        </dgm:presLayoutVars>
      </dgm:prSet>
      <dgm:spPr/>
      <dgm:t>
        <a:bodyPr/>
        <a:lstStyle/>
        <a:p>
          <a:endParaRPr lang="uk-UA"/>
        </a:p>
      </dgm:t>
    </dgm:pt>
    <dgm:pt modelId="{72E1A637-C15C-4A5A-9CFB-64F8C35C0299}" type="pres">
      <dgm:prSet presAssocID="{0A53375D-1910-4BE5-BC57-1F354D148219}" presName="rootConnector" presStyleLbl="node2" presStyleIdx="1" presStyleCnt="3"/>
      <dgm:spPr/>
      <dgm:t>
        <a:bodyPr/>
        <a:lstStyle/>
        <a:p>
          <a:endParaRPr lang="uk-UA"/>
        </a:p>
      </dgm:t>
    </dgm:pt>
    <dgm:pt modelId="{6E91ED30-794A-4FFA-9CCC-85671987C9CB}" type="pres">
      <dgm:prSet presAssocID="{0A53375D-1910-4BE5-BC57-1F354D148219}" presName="hierChild4" presStyleCnt="0"/>
      <dgm:spPr/>
    </dgm:pt>
    <dgm:pt modelId="{A412A6BD-FBC5-468E-90BD-A6A0A806FBBB}" type="pres">
      <dgm:prSet presAssocID="{0A53375D-1910-4BE5-BC57-1F354D148219}" presName="hierChild5" presStyleCnt="0"/>
      <dgm:spPr/>
    </dgm:pt>
    <dgm:pt modelId="{EFCC0D20-A7B0-4E7E-A5EB-170E6EA14563}" type="pres">
      <dgm:prSet presAssocID="{1F7BD453-EA38-4002-B855-9BF0CA444B06}" presName="Name37" presStyleLbl="parChTrans1D2" presStyleIdx="2" presStyleCnt="3"/>
      <dgm:spPr/>
      <dgm:t>
        <a:bodyPr/>
        <a:lstStyle/>
        <a:p>
          <a:endParaRPr lang="uk-UA"/>
        </a:p>
      </dgm:t>
    </dgm:pt>
    <dgm:pt modelId="{4F2DF9C2-78ED-4FC0-995B-EA01B2421264}" type="pres">
      <dgm:prSet presAssocID="{52E91A25-8605-4B92-8E57-757CE55E7FC4}" presName="hierRoot2" presStyleCnt="0">
        <dgm:presLayoutVars>
          <dgm:hierBranch val="init"/>
        </dgm:presLayoutVars>
      </dgm:prSet>
      <dgm:spPr/>
    </dgm:pt>
    <dgm:pt modelId="{278C5355-9DC1-4AA4-94BC-A34BBC1E291A}" type="pres">
      <dgm:prSet presAssocID="{52E91A25-8605-4B92-8E57-757CE55E7FC4}" presName="rootComposite" presStyleCnt="0"/>
      <dgm:spPr/>
    </dgm:pt>
    <dgm:pt modelId="{F2A397C3-0FFB-4BD0-AE4B-22990BA34D5A}" type="pres">
      <dgm:prSet presAssocID="{52E91A25-8605-4B92-8E57-757CE55E7FC4}" presName="rootText" presStyleLbl="node2" presStyleIdx="2" presStyleCnt="3">
        <dgm:presLayoutVars>
          <dgm:chPref val="3"/>
        </dgm:presLayoutVars>
      </dgm:prSet>
      <dgm:spPr/>
      <dgm:t>
        <a:bodyPr/>
        <a:lstStyle/>
        <a:p>
          <a:endParaRPr lang="uk-UA"/>
        </a:p>
      </dgm:t>
    </dgm:pt>
    <dgm:pt modelId="{0E03DA11-0F8C-4F66-9FC4-48328E0772B6}" type="pres">
      <dgm:prSet presAssocID="{52E91A25-8605-4B92-8E57-757CE55E7FC4}" presName="rootConnector" presStyleLbl="node2" presStyleIdx="2" presStyleCnt="3"/>
      <dgm:spPr/>
      <dgm:t>
        <a:bodyPr/>
        <a:lstStyle/>
        <a:p>
          <a:endParaRPr lang="uk-UA"/>
        </a:p>
      </dgm:t>
    </dgm:pt>
    <dgm:pt modelId="{A715E946-146B-48BA-9903-86B17EC7DD34}" type="pres">
      <dgm:prSet presAssocID="{52E91A25-8605-4B92-8E57-757CE55E7FC4}" presName="hierChild4" presStyleCnt="0"/>
      <dgm:spPr/>
    </dgm:pt>
    <dgm:pt modelId="{E76D868F-C340-4B0E-BF06-436A04B4AF0F}" type="pres">
      <dgm:prSet presAssocID="{52E91A25-8605-4B92-8E57-757CE55E7FC4}" presName="hierChild5" presStyleCnt="0"/>
      <dgm:spPr/>
    </dgm:pt>
    <dgm:pt modelId="{329DDCC2-1FD4-4601-9768-0A7F91718BCB}" type="pres">
      <dgm:prSet presAssocID="{D9FD29FC-3DA4-4376-ADBD-6BD71E55AA78}" presName="hierChild3" presStyleCnt="0"/>
      <dgm:spPr/>
    </dgm:pt>
  </dgm:ptLst>
  <dgm:cxnLst>
    <dgm:cxn modelId="{B3F9815E-814D-4E1C-9286-36983BA5871C}" type="presOf" srcId="{D3B1F884-E03C-4A8F-BF80-5249103ECC1C}" destId="{9AA01AC7-0DE1-4320-AC17-48D85CDE2B2A}" srcOrd="0" destOrd="0" presId="urn:microsoft.com/office/officeart/2005/8/layout/orgChart1"/>
    <dgm:cxn modelId="{87FDAEA0-C537-416E-9E2E-75C20F97E470}" type="presOf" srcId="{1F7BD453-EA38-4002-B855-9BF0CA444B06}" destId="{EFCC0D20-A7B0-4E7E-A5EB-170E6EA14563}" srcOrd="0" destOrd="0" presId="urn:microsoft.com/office/officeart/2005/8/layout/orgChart1"/>
    <dgm:cxn modelId="{25B1A9BB-5CF3-4CD5-9A6B-CA9A17B79F97}" type="presOf" srcId="{0A53375D-1910-4BE5-BC57-1F354D148219}" destId="{72E1A637-C15C-4A5A-9CFB-64F8C35C0299}" srcOrd="1" destOrd="0" presId="urn:microsoft.com/office/officeart/2005/8/layout/orgChart1"/>
    <dgm:cxn modelId="{EDE9270E-10C2-410D-A689-BE4FA88ECA86}" type="presOf" srcId="{D9FD29FC-3DA4-4376-ADBD-6BD71E55AA78}" destId="{DE350ED5-B94B-4AC5-AD07-0E3D9ECD5806}" srcOrd="1" destOrd="0" presId="urn:microsoft.com/office/officeart/2005/8/layout/orgChart1"/>
    <dgm:cxn modelId="{CC30D4C1-4131-4805-8B0C-0AFA44C8C807}" type="presOf" srcId="{52E91A25-8605-4B92-8E57-757CE55E7FC4}" destId="{F2A397C3-0FFB-4BD0-AE4B-22990BA34D5A}" srcOrd="0" destOrd="0" presId="urn:microsoft.com/office/officeart/2005/8/layout/orgChart1"/>
    <dgm:cxn modelId="{B99551EE-FF46-4C21-95C0-E2D2E5346DE0}" type="presOf" srcId="{A1E88BAF-DE5F-4317-B3B1-20588FBE42F7}" destId="{819B4458-62FD-4465-8630-9BA48C312D53}" srcOrd="0" destOrd="0" presId="urn:microsoft.com/office/officeart/2005/8/layout/orgChart1"/>
    <dgm:cxn modelId="{592C2F80-4206-4773-B9EE-FDC51B9087AC}" type="presOf" srcId="{517B06D0-30E3-4DC6-96A1-8E670480B9B9}" destId="{CCA7556A-E11E-428E-B24F-B85F5D67C553}" srcOrd="0" destOrd="0" presId="urn:microsoft.com/office/officeart/2005/8/layout/orgChart1"/>
    <dgm:cxn modelId="{350B2C09-C80A-4A8E-8D2F-4948938BC697}" type="presOf" srcId="{16507D1E-11B2-45CD-984C-4713A8FE8B6F}" destId="{373A36C7-3B1B-4F9B-875C-8DDDBC03DBC6}" srcOrd="0" destOrd="0" presId="urn:microsoft.com/office/officeart/2005/8/layout/orgChart1"/>
    <dgm:cxn modelId="{92EB5FB1-E7A2-4A69-A10F-B4D21B454444}" type="presOf" srcId="{0A53375D-1910-4BE5-BC57-1F354D148219}" destId="{0BCBC1FC-AA8F-4204-852D-2B7622AB8CC2}" srcOrd="0" destOrd="0" presId="urn:microsoft.com/office/officeart/2005/8/layout/orgChart1"/>
    <dgm:cxn modelId="{92212AEB-64D7-4007-B92D-1D0CE6114749}" srcId="{D9FD29FC-3DA4-4376-ADBD-6BD71E55AA78}" destId="{52E91A25-8605-4B92-8E57-757CE55E7FC4}" srcOrd="2" destOrd="0" parTransId="{1F7BD453-EA38-4002-B855-9BF0CA444B06}" sibTransId="{BD825137-F596-44B5-A849-15777471DDD5}"/>
    <dgm:cxn modelId="{78B94EB7-D339-47EE-9231-6F47245AC715}" type="presOf" srcId="{52E91A25-8605-4B92-8E57-757CE55E7FC4}" destId="{0E03DA11-0F8C-4F66-9FC4-48328E0772B6}" srcOrd="1" destOrd="0" presId="urn:microsoft.com/office/officeart/2005/8/layout/orgChart1"/>
    <dgm:cxn modelId="{C06B8D7C-1E48-4869-8F90-2905CB567C4D}" type="presOf" srcId="{A1E88BAF-DE5F-4317-B3B1-20588FBE42F7}" destId="{CF44F49C-B16E-475B-A8DC-3CDB310DB1C3}" srcOrd="1" destOrd="0" presId="urn:microsoft.com/office/officeart/2005/8/layout/orgChart1"/>
    <dgm:cxn modelId="{4B272DAF-50BC-4053-930D-D2A00068546D}" srcId="{517B06D0-30E3-4DC6-96A1-8E670480B9B9}" destId="{D9FD29FC-3DA4-4376-ADBD-6BD71E55AA78}" srcOrd="0" destOrd="0" parTransId="{1E0B6C5A-C32B-4988-A137-D6FB398D19B5}" sibTransId="{63AA206C-68A9-4F33-AAC5-E98793F468D8}"/>
    <dgm:cxn modelId="{36895808-6A43-48C9-A719-651CC63A14D6}" srcId="{D9FD29FC-3DA4-4376-ADBD-6BD71E55AA78}" destId="{A1E88BAF-DE5F-4317-B3B1-20588FBE42F7}" srcOrd="0" destOrd="0" parTransId="{D3B1F884-E03C-4A8F-BF80-5249103ECC1C}" sibTransId="{AD7167EF-CF85-4203-ACE5-757F6D0C39EC}"/>
    <dgm:cxn modelId="{9EA77763-1F55-4E0F-A05B-B2EAFBCEE585}" type="presOf" srcId="{D9FD29FC-3DA4-4376-ADBD-6BD71E55AA78}" destId="{A0E23A23-FD6F-4637-BC60-32B8B76D6413}" srcOrd="0" destOrd="0" presId="urn:microsoft.com/office/officeart/2005/8/layout/orgChart1"/>
    <dgm:cxn modelId="{1882833D-09DE-4CBD-A509-82C48CFDCEE7}" srcId="{D9FD29FC-3DA4-4376-ADBD-6BD71E55AA78}" destId="{0A53375D-1910-4BE5-BC57-1F354D148219}" srcOrd="1" destOrd="0" parTransId="{16507D1E-11B2-45CD-984C-4713A8FE8B6F}" sibTransId="{8AB9DF6D-45FB-4E38-AEA8-66457CDCD43B}"/>
    <dgm:cxn modelId="{4F09B832-1E49-4C52-A408-A830A149F967}" type="presParOf" srcId="{CCA7556A-E11E-428E-B24F-B85F5D67C553}" destId="{32AAAFB2-A9FF-4C59-A422-660362090AAE}" srcOrd="0" destOrd="0" presId="urn:microsoft.com/office/officeart/2005/8/layout/orgChart1"/>
    <dgm:cxn modelId="{8880D0DE-7C1A-45BE-BBF8-A72D8D67657C}" type="presParOf" srcId="{32AAAFB2-A9FF-4C59-A422-660362090AAE}" destId="{A1FE009A-6F51-4A51-B623-01077375D181}" srcOrd="0" destOrd="0" presId="urn:microsoft.com/office/officeart/2005/8/layout/orgChart1"/>
    <dgm:cxn modelId="{6BC148CD-C419-4FAE-8565-8C2FBBB445FD}" type="presParOf" srcId="{A1FE009A-6F51-4A51-B623-01077375D181}" destId="{A0E23A23-FD6F-4637-BC60-32B8B76D6413}" srcOrd="0" destOrd="0" presId="urn:microsoft.com/office/officeart/2005/8/layout/orgChart1"/>
    <dgm:cxn modelId="{F6580193-473A-4F82-8228-CB09E1C14A31}" type="presParOf" srcId="{A1FE009A-6F51-4A51-B623-01077375D181}" destId="{DE350ED5-B94B-4AC5-AD07-0E3D9ECD5806}" srcOrd="1" destOrd="0" presId="urn:microsoft.com/office/officeart/2005/8/layout/orgChart1"/>
    <dgm:cxn modelId="{B72BE525-CB36-4D82-937D-8D39D0DEC067}" type="presParOf" srcId="{32AAAFB2-A9FF-4C59-A422-660362090AAE}" destId="{257F0F3F-410A-4559-9901-6AEDA49FC45E}" srcOrd="1" destOrd="0" presId="urn:microsoft.com/office/officeart/2005/8/layout/orgChart1"/>
    <dgm:cxn modelId="{DF2E99F4-E862-4E16-ACE9-2DB4F5291DAA}" type="presParOf" srcId="{257F0F3F-410A-4559-9901-6AEDA49FC45E}" destId="{9AA01AC7-0DE1-4320-AC17-48D85CDE2B2A}" srcOrd="0" destOrd="0" presId="urn:microsoft.com/office/officeart/2005/8/layout/orgChart1"/>
    <dgm:cxn modelId="{2B137201-C72D-4ABD-8D56-43F5E9E96992}" type="presParOf" srcId="{257F0F3F-410A-4559-9901-6AEDA49FC45E}" destId="{9711DC8C-451B-4AB9-99B2-FD14AB1C0AB5}" srcOrd="1" destOrd="0" presId="urn:microsoft.com/office/officeart/2005/8/layout/orgChart1"/>
    <dgm:cxn modelId="{5D0B3736-90A3-4493-8E2F-3413EF4CDA6C}" type="presParOf" srcId="{9711DC8C-451B-4AB9-99B2-FD14AB1C0AB5}" destId="{FF3AE6F9-7BAB-47A9-803A-1A77530ABA62}" srcOrd="0" destOrd="0" presId="urn:microsoft.com/office/officeart/2005/8/layout/orgChart1"/>
    <dgm:cxn modelId="{53C5814C-D788-48F9-BC0A-06CF7B4DEE13}" type="presParOf" srcId="{FF3AE6F9-7BAB-47A9-803A-1A77530ABA62}" destId="{819B4458-62FD-4465-8630-9BA48C312D53}" srcOrd="0" destOrd="0" presId="urn:microsoft.com/office/officeart/2005/8/layout/orgChart1"/>
    <dgm:cxn modelId="{8B701588-7DD3-4C65-8EF3-0748AE29F9A8}" type="presParOf" srcId="{FF3AE6F9-7BAB-47A9-803A-1A77530ABA62}" destId="{CF44F49C-B16E-475B-A8DC-3CDB310DB1C3}" srcOrd="1" destOrd="0" presId="urn:microsoft.com/office/officeart/2005/8/layout/orgChart1"/>
    <dgm:cxn modelId="{3FAB66F0-A2BC-4CA5-8454-34BCFDBE865C}" type="presParOf" srcId="{9711DC8C-451B-4AB9-99B2-FD14AB1C0AB5}" destId="{EB7F43A0-A66A-4F08-AB91-80BADCA004B7}" srcOrd="1" destOrd="0" presId="urn:microsoft.com/office/officeart/2005/8/layout/orgChart1"/>
    <dgm:cxn modelId="{0709578D-DAE4-43B5-B80F-586698BF1631}" type="presParOf" srcId="{9711DC8C-451B-4AB9-99B2-FD14AB1C0AB5}" destId="{34A887B0-F814-4F8F-B524-6E8AC62254A0}" srcOrd="2" destOrd="0" presId="urn:microsoft.com/office/officeart/2005/8/layout/orgChart1"/>
    <dgm:cxn modelId="{678FB375-2E8D-4213-B1C5-2E87ACEE6CF0}" type="presParOf" srcId="{257F0F3F-410A-4559-9901-6AEDA49FC45E}" destId="{373A36C7-3B1B-4F9B-875C-8DDDBC03DBC6}" srcOrd="2" destOrd="0" presId="urn:microsoft.com/office/officeart/2005/8/layout/orgChart1"/>
    <dgm:cxn modelId="{255872B2-EDF8-42B8-85F6-C05B56562910}" type="presParOf" srcId="{257F0F3F-410A-4559-9901-6AEDA49FC45E}" destId="{6D5A7614-CE7B-4DA4-BE66-54CF9E1EC118}" srcOrd="3" destOrd="0" presId="urn:microsoft.com/office/officeart/2005/8/layout/orgChart1"/>
    <dgm:cxn modelId="{96325833-6FAC-4DA4-B2B2-17D98FF9F955}" type="presParOf" srcId="{6D5A7614-CE7B-4DA4-BE66-54CF9E1EC118}" destId="{74FAD113-4EFE-4E0C-9D65-B8DD09BAECB1}" srcOrd="0" destOrd="0" presId="urn:microsoft.com/office/officeart/2005/8/layout/orgChart1"/>
    <dgm:cxn modelId="{C4E5A723-2D5A-47D6-A4D8-2CF53D96A1D9}" type="presParOf" srcId="{74FAD113-4EFE-4E0C-9D65-B8DD09BAECB1}" destId="{0BCBC1FC-AA8F-4204-852D-2B7622AB8CC2}" srcOrd="0" destOrd="0" presId="urn:microsoft.com/office/officeart/2005/8/layout/orgChart1"/>
    <dgm:cxn modelId="{454E4B9F-231B-4E66-8848-4A70FB226383}" type="presParOf" srcId="{74FAD113-4EFE-4E0C-9D65-B8DD09BAECB1}" destId="{72E1A637-C15C-4A5A-9CFB-64F8C35C0299}" srcOrd="1" destOrd="0" presId="urn:microsoft.com/office/officeart/2005/8/layout/orgChart1"/>
    <dgm:cxn modelId="{CE6B78C3-C14A-4E2E-A5C0-4F744FA3BCFA}" type="presParOf" srcId="{6D5A7614-CE7B-4DA4-BE66-54CF9E1EC118}" destId="{6E91ED30-794A-4FFA-9CCC-85671987C9CB}" srcOrd="1" destOrd="0" presId="urn:microsoft.com/office/officeart/2005/8/layout/orgChart1"/>
    <dgm:cxn modelId="{EDBBC7A1-5452-4E75-96F8-5ADFF528F91C}" type="presParOf" srcId="{6D5A7614-CE7B-4DA4-BE66-54CF9E1EC118}" destId="{A412A6BD-FBC5-468E-90BD-A6A0A806FBBB}" srcOrd="2" destOrd="0" presId="urn:microsoft.com/office/officeart/2005/8/layout/orgChart1"/>
    <dgm:cxn modelId="{9F5A397A-4903-41C0-BE7B-6E9B67DB4028}" type="presParOf" srcId="{257F0F3F-410A-4559-9901-6AEDA49FC45E}" destId="{EFCC0D20-A7B0-4E7E-A5EB-170E6EA14563}" srcOrd="4" destOrd="0" presId="urn:microsoft.com/office/officeart/2005/8/layout/orgChart1"/>
    <dgm:cxn modelId="{E6A9170F-0EB1-4E4C-B7F4-704BB3AF190A}" type="presParOf" srcId="{257F0F3F-410A-4559-9901-6AEDA49FC45E}" destId="{4F2DF9C2-78ED-4FC0-995B-EA01B2421264}" srcOrd="5" destOrd="0" presId="urn:microsoft.com/office/officeart/2005/8/layout/orgChart1"/>
    <dgm:cxn modelId="{1C49AC16-71B0-4D52-926F-689428EEBDE2}" type="presParOf" srcId="{4F2DF9C2-78ED-4FC0-995B-EA01B2421264}" destId="{278C5355-9DC1-4AA4-94BC-A34BBC1E291A}" srcOrd="0" destOrd="0" presId="urn:microsoft.com/office/officeart/2005/8/layout/orgChart1"/>
    <dgm:cxn modelId="{878B1023-7C39-48A2-A808-ABBEF8FBE530}" type="presParOf" srcId="{278C5355-9DC1-4AA4-94BC-A34BBC1E291A}" destId="{F2A397C3-0FFB-4BD0-AE4B-22990BA34D5A}" srcOrd="0" destOrd="0" presId="urn:microsoft.com/office/officeart/2005/8/layout/orgChart1"/>
    <dgm:cxn modelId="{661B3940-454D-403F-819C-BF7107C8CCD0}" type="presParOf" srcId="{278C5355-9DC1-4AA4-94BC-A34BBC1E291A}" destId="{0E03DA11-0F8C-4F66-9FC4-48328E0772B6}" srcOrd="1" destOrd="0" presId="urn:microsoft.com/office/officeart/2005/8/layout/orgChart1"/>
    <dgm:cxn modelId="{73594585-105B-4062-8E6C-826C5B2A65B9}" type="presParOf" srcId="{4F2DF9C2-78ED-4FC0-995B-EA01B2421264}" destId="{A715E946-146B-48BA-9903-86B17EC7DD34}" srcOrd="1" destOrd="0" presId="urn:microsoft.com/office/officeart/2005/8/layout/orgChart1"/>
    <dgm:cxn modelId="{96BDC589-DE46-4C78-A867-9BF10DDD051B}" type="presParOf" srcId="{4F2DF9C2-78ED-4FC0-995B-EA01B2421264}" destId="{E76D868F-C340-4B0E-BF06-436A04B4AF0F}" srcOrd="2" destOrd="0" presId="urn:microsoft.com/office/officeart/2005/8/layout/orgChart1"/>
    <dgm:cxn modelId="{06354CEE-0F88-4738-89BE-8A3597F783BF}" type="presParOf" srcId="{32AAAFB2-A9FF-4C59-A422-660362090AAE}" destId="{329DDCC2-1FD4-4601-9768-0A7F91718BC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3505B5-FC9B-4CA0-B353-BDC3F28DC703}" type="doc">
      <dgm:prSet loTypeId="urn:microsoft.com/office/officeart/2005/8/layout/vProcess5" loCatId="process" qsTypeId="urn:microsoft.com/office/officeart/2005/8/quickstyle/simple2" qsCatId="simple" csTypeId="urn:microsoft.com/office/officeart/2005/8/colors/colorful1" csCatId="colorful" phldr="1"/>
      <dgm:spPr/>
      <dgm:t>
        <a:bodyPr/>
        <a:lstStyle/>
        <a:p>
          <a:endParaRPr lang="en-US"/>
        </a:p>
      </dgm:t>
    </dgm:pt>
    <dgm:pt modelId="{F4B5B19C-9CA8-451B-A31A-4373E19D2764}">
      <dgm:prSet/>
      <dgm:spPr/>
      <dgm:t>
        <a:bodyPr/>
        <a:lstStyle/>
        <a:p>
          <a:r>
            <a:rPr lang="ru-RU" i="0" dirty="0" err="1"/>
            <a:t>Відкрита</a:t>
          </a:r>
          <a:r>
            <a:rPr lang="ru-RU" i="0" dirty="0"/>
            <a:t> для </a:t>
          </a:r>
          <a:r>
            <a:rPr lang="ru-RU" i="0" dirty="0" err="1"/>
            <a:t>підписання</a:t>
          </a:r>
          <a:r>
            <a:rPr lang="ru-RU" i="0" dirty="0"/>
            <a:t>: 11 </a:t>
          </a:r>
          <a:r>
            <a:rPr lang="ru-RU" i="0" dirty="0" err="1"/>
            <a:t>травня</a:t>
          </a:r>
          <a:r>
            <a:rPr lang="ru-RU" i="0" dirty="0"/>
            <a:t> 2011 р. (Стамбул, </a:t>
          </a:r>
          <a:r>
            <a:rPr lang="ru-RU" i="0" dirty="0" err="1"/>
            <a:t>Туреччина</a:t>
          </a:r>
          <a:r>
            <a:rPr lang="ru-RU" i="0" dirty="0"/>
            <a:t>)</a:t>
          </a:r>
          <a:endParaRPr lang="en-US" dirty="0"/>
        </a:p>
      </dgm:t>
    </dgm:pt>
    <dgm:pt modelId="{C09FB42C-F01D-4C52-9282-16C88A64FF30}" type="parTrans" cxnId="{8F3C3ECA-D18D-4AE7-9831-9253AB23AFBE}">
      <dgm:prSet/>
      <dgm:spPr/>
      <dgm:t>
        <a:bodyPr/>
        <a:lstStyle/>
        <a:p>
          <a:endParaRPr lang="en-US"/>
        </a:p>
      </dgm:t>
    </dgm:pt>
    <dgm:pt modelId="{CC3EE9C7-51FF-4A83-9140-FF2919A6996D}" type="sibTrans" cxnId="{8F3C3ECA-D18D-4AE7-9831-9253AB23AFBE}">
      <dgm:prSet/>
      <dgm:spPr/>
      <dgm:t>
        <a:bodyPr/>
        <a:lstStyle/>
        <a:p>
          <a:endParaRPr lang="en-US"/>
        </a:p>
      </dgm:t>
    </dgm:pt>
    <dgm:pt modelId="{6B24B017-5F2B-4D88-AE6D-9049F4788C2B}">
      <dgm:prSet/>
      <dgm:spPr>
        <a:solidFill>
          <a:srgbClr val="00B050"/>
        </a:solidFill>
      </dgm:spPr>
      <dgm:t>
        <a:bodyPr/>
        <a:lstStyle/>
        <a:p>
          <a:r>
            <a:rPr lang="ru-RU" i="0"/>
            <a:t>Набула чинності:                   1 серпня 2014 року</a:t>
          </a:r>
          <a:endParaRPr lang="en-US"/>
        </a:p>
      </dgm:t>
    </dgm:pt>
    <dgm:pt modelId="{783BEA70-9B89-40F1-B2DD-41D2FFE7ABAB}" type="parTrans" cxnId="{F5FA673E-83B1-4A4A-A9ED-D21DA79E5968}">
      <dgm:prSet/>
      <dgm:spPr/>
      <dgm:t>
        <a:bodyPr/>
        <a:lstStyle/>
        <a:p>
          <a:endParaRPr lang="en-US"/>
        </a:p>
      </dgm:t>
    </dgm:pt>
    <dgm:pt modelId="{EE5897C1-7F31-49FF-A37A-1C2C557B5B44}" type="sibTrans" cxnId="{F5FA673E-83B1-4A4A-A9ED-D21DA79E5968}">
      <dgm:prSet/>
      <dgm:spPr/>
      <dgm:t>
        <a:bodyPr/>
        <a:lstStyle/>
        <a:p>
          <a:endParaRPr lang="en-US"/>
        </a:p>
      </dgm:t>
    </dgm:pt>
    <dgm:pt modelId="{18E7D258-7641-4154-B833-FB1BF8B0E3AD}">
      <dgm:prSet/>
      <dgm:spPr>
        <a:solidFill>
          <a:schemeClr val="accent1">
            <a:lumMod val="75000"/>
          </a:schemeClr>
        </a:solidFill>
      </dgm:spPr>
      <dgm:t>
        <a:bodyPr/>
        <a:lstStyle/>
        <a:p>
          <a:r>
            <a:rPr lang="ru-RU" dirty="0" err="1"/>
            <a:t>П</a:t>
          </a:r>
          <a:r>
            <a:rPr lang="ru-RU" i="0" dirty="0" err="1"/>
            <a:t>остійно</a:t>
          </a:r>
          <a:r>
            <a:rPr lang="ru-RU" i="0" dirty="0"/>
            <a:t> є </a:t>
          </a:r>
          <a:r>
            <a:rPr lang="ru-RU" i="0" dirty="0" err="1"/>
            <a:t>відкритою</a:t>
          </a:r>
          <a:r>
            <a:rPr lang="ru-RU" i="0" dirty="0"/>
            <a:t> до </a:t>
          </a:r>
          <a:r>
            <a:rPr lang="ru-RU" i="0" dirty="0" err="1"/>
            <a:t>підписання</a:t>
          </a:r>
          <a:r>
            <a:rPr lang="ru-RU" i="0" dirty="0"/>
            <a:t> будь-</a:t>
          </a:r>
          <a:r>
            <a:rPr lang="ru-RU" i="0" dirty="0" err="1"/>
            <a:t>якою</a:t>
          </a:r>
          <a:r>
            <a:rPr lang="ru-RU" i="0" dirty="0"/>
            <a:t> </a:t>
          </a:r>
          <a:r>
            <a:rPr lang="ru-RU" i="0" dirty="0" err="1"/>
            <a:t>країною</a:t>
          </a:r>
          <a:r>
            <a:rPr lang="ru-RU" i="0" dirty="0"/>
            <a:t> </a:t>
          </a:r>
          <a:r>
            <a:rPr lang="ru-RU" i="0" dirty="0" err="1"/>
            <a:t>світ</a:t>
          </a:r>
          <a:r>
            <a:rPr lang="ru-RU" i="0" dirty="0"/>
            <a:t> </a:t>
          </a:r>
        </a:p>
        <a:p>
          <a:r>
            <a:rPr lang="ru-RU" i="0" dirty="0"/>
            <a:t>(47 </a:t>
          </a:r>
          <a:r>
            <a:rPr lang="ru-RU" i="0" dirty="0" err="1"/>
            <a:t>країн</a:t>
          </a:r>
          <a:r>
            <a:rPr lang="ru-RU" i="0" dirty="0"/>
            <a:t> </a:t>
          </a:r>
          <a:r>
            <a:rPr lang="ru-RU" i="0" dirty="0" err="1"/>
            <a:t>підписали</a:t>
          </a:r>
          <a:r>
            <a:rPr lang="ru-RU" i="0" dirty="0"/>
            <a:t>, 36 - </a:t>
          </a:r>
          <a:r>
            <a:rPr lang="ru-RU" i="0" dirty="0" err="1"/>
            <a:t>ратифікували</a:t>
          </a:r>
          <a:r>
            <a:rPr lang="ru-RU" i="0" dirty="0"/>
            <a:t>)</a:t>
          </a:r>
          <a:endParaRPr lang="en-US" dirty="0"/>
        </a:p>
      </dgm:t>
    </dgm:pt>
    <dgm:pt modelId="{0F5A4F58-312A-40E0-999F-78E0D7D325DD}" type="parTrans" cxnId="{03D7AD7B-0598-47CA-9FB5-207AE8CB9690}">
      <dgm:prSet/>
      <dgm:spPr/>
      <dgm:t>
        <a:bodyPr/>
        <a:lstStyle/>
        <a:p>
          <a:endParaRPr lang="en-US"/>
        </a:p>
      </dgm:t>
    </dgm:pt>
    <dgm:pt modelId="{F2F7933F-2DA2-4E99-A0C4-FA006459344C}" type="sibTrans" cxnId="{03D7AD7B-0598-47CA-9FB5-207AE8CB9690}">
      <dgm:prSet/>
      <dgm:spPr/>
      <dgm:t>
        <a:bodyPr/>
        <a:lstStyle/>
        <a:p>
          <a:endParaRPr lang="en-US"/>
        </a:p>
      </dgm:t>
    </dgm:pt>
    <dgm:pt modelId="{2F458EA5-4655-40E7-9193-982DE3A05DD2}">
      <dgm:prSet/>
      <dgm:spPr/>
      <dgm:t>
        <a:bodyPr/>
        <a:lstStyle/>
        <a:p>
          <a:r>
            <a:rPr lang="ru-RU" b="1" dirty="0" err="1"/>
            <a:t>Україна</a:t>
          </a:r>
          <a:r>
            <a:rPr lang="ru-RU" b="1" dirty="0"/>
            <a:t>, одна з </a:t>
          </a:r>
          <a:r>
            <a:rPr lang="ru-RU" b="1" dirty="0" err="1"/>
            <a:t>країн</a:t>
          </a:r>
          <a:r>
            <a:rPr lang="ru-RU" b="1" dirty="0"/>
            <a:t>-авторок </a:t>
          </a:r>
          <a:r>
            <a:rPr lang="ru-RU" b="1" dirty="0" err="1"/>
            <a:t>Конвенції</a:t>
          </a:r>
          <a:r>
            <a:rPr lang="ru-RU" b="1" dirty="0"/>
            <a:t>, </a:t>
          </a:r>
          <a:r>
            <a:rPr lang="ru-RU" b="1" dirty="0" err="1"/>
            <a:t>підписала</a:t>
          </a:r>
          <a:r>
            <a:rPr lang="ru-RU" b="1" dirty="0"/>
            <a:t> </a:t>
          </a:r>
          <a:r>
            <a:rPr lang="ru-RU" b="1" dirty="0" err="1"/>
            <a:t>її</a:t>
          </a:r>
          <a:r>
            <a:rPr lang="ru-RU" b="1" dirty="0"/>
            <a:t> 7 листопада 2011 року, а </a:t>
          </a:r>
          <a:r>
            <a:rPr lang="ru-RU" b="1" dirty="0" err="1"/>
            <a:t>ратифікувала</a:t>
          </a:r>
          <a:r>
            <a:rPr lang="ru-RU" b="1" dirty="0"/>
            <a:t> — </a:t>
          </a:r>
          <a:r>
            <a:rPr lang="ru-RU" b="1" dirty="0">
              <a:solidFill>
                <a:srgbClr val="FF0000"/>
              </a:solidFill>
            </a:rPr>
            <a:t>20 червня 2022 року</a:t>
          </a:r>
          <a:endParaRPr lang="en-US" dirty="0">
            <a:solidFill>
              <a:srgbClr val="FF0000"/>
            </a:solidFill>
          </a:endParaRPr>
        </a:p>
      </dgm:t>
    </dgm:pt>
    <dgm:pt modelId="{B76D122F-82C7-46B5-86E4-4D40866A112C}" type="parTrans" cxnId="{E4E51155-6A52-4D22-BDEF-E9A0B73C069D}">
      <dgm:prSet/>
      <dgm:spPr/>
      <dgm:t>
        <a:bodyPr/>
        <a:lstStyle/>
        <a:p>
          <a:endParaRPr lang="en-US"/>
        </a:p>
      </dgm:t>
    </dgm:pt>
    <dgm:pt modelId="{BFFD5E2F-EFCB-43A3-8239-7517D13B8EE4}" type="sibTrans" cxnId="{E4E51155-6A52-4D22-BDEF-E9A0B73C069D}">
      <dgm:prSet/>
      <dgm:spPr/>
      <dgm:t>
        <a:bodyPr/>
        <a:lstStyle/>
        <a:p>
          <a:endParaRPr lang="en-US"/>
        </a:p>
      </dgm:t>
    </dgm:pt>
    <dgm:pt modelId="{05198F13-764E-4092-AC3F-DF19AA44AA21}" type="pres">
      <dgm:prSet presAssocID="{C43505B5-FC9B-4CA0-B353-BDC3F28DC703}" presName="outerComposite" presStyleCnt="0">
        <dgm:presLayoutVars>
          <dgm:chMax val="5"/>
          <dgm:dir/>
          <dgm:resizeHandles val="exact"/>
        </dgm:presLayoutVars>
      </dgm:prSet>
      <dgm:spPr/>
      <dgm:t>
        <a:bodyPr/>
        <a:lstStyle/>
        <a:p>
          <a:endParaRPr lang="uk-UA"/>
        </a:p>
      </dgm:t>
    </dgm:pt>
    <dgm:pt modelId="{D87C34DB-5C07-4ED4-BE57-A0476F0A51EB}" type="pres">
      <dgm:prSet presAssocID="{C43505B5-FC9B-4CA0-B353-BDC3F28DC703}" presName="dummyMaxCanvas" presStyleCnt="0">
        <dgm:presLayoutVars/>
      </dgm:prSet>
      <dgm:spPr/>
    </dgm:pt>
    <dgm:pt modelId="{39433088-7D0B-4BBC-97F3-298E97D3AAE4}" type="pres">
      <dgm:prSet presAssocID="{C43505B5-FC9B-4CA0-B353-BDC3F28DC703}" presName="FourNodes_1" presStyleLbl="node1" presStyleIdx="0" presStyleCnt="4">
        <dgm:presLayoutVars>
          <dgm:bulletEnabled val="1"/>
        </dgm:presLayoutVars>
      </dgm:prSet>
      <dgm:spPr/>
      <dgm:t>
        <a:bodyPr/>
        <a:lstStyle/>
        <a:p>
          <a:endParaRPr lang="uk-UA"/>
        </a:p>
      </dgm:t>
    </dgm:pt>
    <dgm:pt modelId="{806F7E5A-7592-41B8-B561-F67F853752CF}" type="pres">
      <dgm:prSet presAssocID="{C43505B5-FC9B-4CA0-B353-BDC3F28DC703}" presName="FourNodes_2" presStyleLbl="node1" presStyleIdx="1" presStyleCnt="4">
        <dgm:presLayoutVars>
          <dgm:bulletEnabled val="1"/>
        </dgm:presLayoutVars>
      </dgm:prSet>
      <dgm:spPr/>
      <dgm:t>
        <a:bodyPr/>
        <a:lstStyle/>
        <a:p>
          <a:endParaRPr lang="uk-UA"/>
        </a:p>
      </dgm:t>
    </dgm:pt>
    <dgm:pt modelId="{E2D16E92-01C5-4137-94F0-F4DDBEE44A61}" type="pres">
      <dgm:prSet presAssocID="{C43505B5-FC9B-4CA0-B353-BDC3F28DC703}" presName="FourNodes_3" presStyleLbl="node1" presStyleIdx="2" presStyleCnt="4">
        <dgm:presLayoutVars>
          <dgm:bulletEnabled val="1"/>
        </dgm:presLayoutVars>
      </dgm:prSet>
      <dgm:spPr/>
      <dgm:t>
        <a:bodyPr/>
        <a:lstStyle/>
        <a:p>
          <a:endParaRPr lang="uk-UA"/>
        </a:p>
      </dgm:t>
    </dgm:pt>
    <dgm:pt modelId="{4978AAD0-F08F-4054-9C41-0D852A7C85AC}" type="pres">
      <dgm:prSet presAssocID="{C43505B5-FC9B-4CA0-B353-BDC3F28DC703}" presName="FourNodes_4" presStyleLbl="node1" presStyleIdx="3" presStyleCnt="4">
        <dgm:presLayoutVars>
          <dgm:bulletEnabled val="1"/>
        </dgm:presLayoutVars>
      </dgm:prSet>
      <dgm:spPr/>
      <dgm:t>
        <a:bodyPr/>
        <a:lstStyle/>
        <a:p>
          <a:endParaRPr lang="uk-UA"/>
        </a:p>
      </dgm:t>
    </dgm:pt>
    <dgm:pt modelId="{8F69D73D-11AE-4CA2-AC8C-E54A57ECC4F4}" type="pres">
      <dgm:prSet presAssocID="{C43505B5-FC9B-4CA0-B353-BDC3F28DC703}" presName="FourConn_1-2" presStyleLbl="fgAccFollowNode1" presStyleIdx="0" presStyleCnt="3">
        <dgm:presLayoutVars>
          <dgm:bulletEnabled val="1"/>
        </dgm:presLayoutVars>
      </dgm:prSet>
      <dgm:spPr/>
      <dgm:t>
        <a:bodyPr/>
        <a:lstStyle/>
        <a:p>
          <a:endParaRPr lang="uk-UA"/>
        </a:p>
      </dgm:t>
    </dgm:pt>
    <dgm:pt modelId="{B79412AF-834E-44D9-AFA2-E7484404E580}" type="pres">
      <dgm:prSet presAssocID="{C43505B5-FC9B-4CA0-B353-BDC3F28DC703}" presName="FourConn_2-3" presStyleLbl="fgAccFollowNode1" presStyleIdx="1" presStyleCnt="3">
        <dgm:presLayoutVars>
          <dgm:bulletEnabled val="1"/>
        </dgm:presLayoutVars>
      </dgm:prSet>
      <dgm:spPr/>
      <dgm:t>
        <a:bodyPr/>
        <a:lstStyle/>
        <a:p>
          <a:endParaRPr lang="uk-UA"/>
        </a:p>
      </dgm:t>
    </dgm:pt>
    <dgm:pt modelId="{C1A499CA-2E74-4308-900B-A8A656266169}" type="pres">
      <dgm:prSet presAssocID="{C43505B5-FC9B-4CA0-B353-BDC3F28DC703}" presName="FourConn_3-4" presStyleLbl="fgAccFollowNode1" presStyleIdx="2" presStyleCnt="3">
        <dgm:presLayoutVars>
          <dgm:bulletEnabled val="1"/>
        </dgm:presLayoutVars>
      </dgm:prSet>
      <dgm:spPr/>
      <dgm:t>
        <a:bodyPr/>
        <a:lstStyle/>
        <a:p>
          <a:endParaRPr lang="uk-UA"/>
        </a:p>
      </dgm:t>
    </dgm:pt>
    <dgm:pt modelId="{B76DF0D1-7FC0-45FE-8EE2-2314ED32C06E}" type="pres">
      <dgm:prSet presAssocID="{C43505B5-FC9B-4CA0-B353-BDC3F28DC703}" presName="FourNodes_1_text" presStyleLbl="node1" presStyleIdx="3" presStyleCnt="4">
        <dgm:presLayoutVars>
          <dgm:bulletEnabled val="1"/>
        </dgm:presLayoutVars>
      </dgm:prSet>
      <dgm:spPr/>
      <dgm:t>
        <a:bodyPr/>
        <a:lstStyle/>
        <a:p>
          <a:endParaRPr lang="uk-UA"/>
        </a:p>
      </dgm:t>
    </dgm:pt>
    <dgm:pt modelId="{51C06E14-776A-4AB7-A255-0F4949A9CAC7}" type="pres">
      <dgm:prSet presAssocID="{C43505B5-FC9B-4CA0-B353-BDC3F28DC703}" presName="FourNodes_2_text" presStyleLbl="node1" presStyleIdx="3" presStyleCnt="4">
        <dgm:presLayoutVars>
          <dgm:bulletEnabled val="1"/>
        </dgm:presLayoutVars>
      </dgm:prSet>
      <dgm:spPr/>
      <dgm:t>
        <a:bodyPr/>
        <a:lstStyle/>
        <a:p>
          <a:endParaRPr lang="uk-UA"/>
        </a:p>
      </dgm:t>
    </dgm:pt>
    <dgm:pt modelId="{41E96C3B-674F-48D6-A2B8-FC742A7B151F}" type="pres">
      <dgm:prSet presAssocID="{C43505B5-FC9B-4CA0-B353-BDC3F28DC703}" presName="FourNodes_3_text" presStyleLbl="node1" presStyleIdx="3" presStyleCnt="4">
        <dgm:presLayoutVars>
          <dgm:bulletEnabled val="1"/>
        </dgm:presLayoutVars>
      </dgm:prSet>
      <dgm:spPr/>
      <dgm:t>
        <a:bodyPr/>
        <a:lstStyle/>
        <a:p>
          <a:endParaRPr lang="uk-UA"/>
        </a:p>
      </dgm:t>
    </dgm:pt>
    <dgm:pt modelId="{9443771F-976E-420A-A9E2-27A4BD54D019}" type="pres">
      <dgm:prSet presAssocID="{C43505B5-FC9B-4CA0-B353-BDC3F28DC703}" presName="FourNodes_4_text" presStyleLbl="node1" presStyleIdx="3" presStyleCnt="4">
        <dgm:presLayoutVars>
          <dgm:bulletEnabled val="1"/>
        </dgm:presLayoutVars>
      </dgm:prSet>
      <dgm:spPr/>
      <dgm:t>
        <a:bodyPr/>
        <a:lstStyle/>
        <a:p>
          <a:endParaRPr lang="uk-UA"/>
        </a:p>
      </dgm:t>
    </dgm:pt>
  </dgm:ptLst>
  <dgm:cxnLst>
    <dgm:cxn modelId="{E4E51155-6A52-4D22-BDEF-E9A0B73C069D}" srcId="{C43505B5-FC9B-4CA0-B353-BDC3F28DC703}" destId="{2F458EA5-4655-40E7-9193-982DE3A05DD2}" srcOrd="3" destOrd="0" parTransId="{B76D122F-82C7-46B5-86E4-4D40866A112C}" sibTransId="{BFFD5E2F-EFCB-43A3-8239-7517D13B8EE4}"/>
    <dgm:cxn modelId="{DF0A83F9-5DC2-488D-B6D6-33DB15A53CC1}" type="presOf" srcId="{2F458EA5-4655-40E7-9193-982DE3A05DD2}" destId="{9443771F-976E-420A-A9E2-27A4BD54D019}" srcOrd="1" destOrd="0" presId="urn:microsoft.com/office/officeart/2005/8/layout/vProcess5"/>
    <dgm:cxn modelId="{EEF3D6F9-4896-4878-A525-5190EB73DDEE}" type="presOf" srcId="{EE5897C1-7F31-49FF-A37A-1C2C557B5B44}" destId="{B79412AF-834E-44D9-AFA2-E7484404E580}" srcOrd="0" destOrd="0" presId="urn:microsoft.com/office/officeart/2005/8/layout/vProcess5"/>
    <dgm:cxn modelId="{32964019-20EE-4FEE-BDCA-0D6C33C370AD}" type="presOf" srcId="{F2F7933F-2DA2-4E99-A0C4-FA006459344C}" destId="{C1A499CA-2E74-4308-900B-A8A656266169}" srcOrd="0" destOrd="0" presId="urn:microsoft.com/office/officeart/2005/8/layout/vProcess5"/>
    <dgm:cxn modelId="{03D7AD7B-0598-47CA-9FB5-207AE8CB9690}" srcId="{C43505B5-FC9B-4CA0-B353-BDC3F28DC703}" destId="{18E7D258-7641-4154-B833-FB1BF8B0E3AD}" srcOrd="2" destOrd="0" parTransId="{0F5A4F58-312A-40E0-999F-78E0D7D325DD}" sibTransId="{F2F7933F-2DA2-4E99-A0C4-FA006459344C}"/>
    <dgm:cxn modelId="{F5FA673E-83B1-4A4A-A9ED-D21DA79E5968}" srcId="{C43505B5-FC9B-4CA0-B353-BDC3F28DC703}" destId="{6B24B017-5F2B-4D88-AE6D-9049F4788C2B}" srcOrd="1" destOrd="0" parTransId="{783BEA70-9B89-40F1-B2DD-41D2FFE7ABAB}" sibTransId="{EE5897C1-7F31-49FF-A37A-1C2C557B5B44}"/>
    <dgm:cxn modelId="{B3FC98E8-875C-4621-AC1B-F5BFE3A51BC6}" type="presOf" srcId="{18E7D258-7641-4154-B833-FB1BF8B0E3AD}" destId="{41E96C3B-674F-48D6-A2B8-FC742A7B151F}" srcOrd="1" destOrd="0" presId="urn:microsoft.com/office/officeart/2005/8/layout/vProcess5"/>
    <dgm:cxn modelId="{96E38770-7DEB-4C68-AB7D-A8EA829C5024}" type="presOf" srcId="{2F458EA5-4655-40E7-9193-982DE3A05DD2}" destId="{4978AAD0-F08F-4054-9C41-0D852A7C85AC}" srcOrd="0" destOrd="0" presId="urn:microsoft.com/office/officeart/2005/8/layout/vProcess5"/>
    <dgm:cxn modelId="{2C535077-5F41-400F-B159-D276C16EBF07}" type="presOf" srcId="{6B24B017-5F2B-4D88-AE6D-9049F4788C2B}" destId="{51C06E14-776A-4AB7-A255-0F4949A9CAC7}" srcOrd="1" destOrd="0" presId="urn:microsoft.com/office/officeart/2005/8/layout/vProcess5"/>
    <dgm:cxn modelId="{D984BE41-0386-4D57-B499-9D94678EC85E}" type="presOf" srcId="{18E7D258-7641-4154-B833-FB1BF8B0E3AD}" destId="{E2D16E92-01C5-4137-94F0-F4DDBEE44A61}" srcOrd="0" destOrd="0" presId="urn:microsoft.com/office/officeart/2005/8/layout/vProcess5"/>
    <dgm:cxn modelId="{5F43572F-25EF-48B7-813A-542C49F274C5}" type="presOf" srcId="{6B24B017-5F2B-4D88-AE6D-9049F4788C2B}" destId="{806F7E5A-7592-41B8-B561-F67F853752CF}" srcOrd="0" destOrd="0" presId="urn:microsoft.com/office/officeart/2005/8/layout/vProcess5"/>
    <dgm:cxn modelId="{68226C7A-7B80-43EE-9D3E-8FEDD2E367A4}" type="presOf" srcId="{F4B5B19C-9CA8-451B-A31A-4373E19D2764}" destId="{B76DF0D1-7FC0-45FE-8EE2-2314ED32C06E}" srcOrd="1" destOrd="0" presId="urn:microsoft.com/office/officeart/2005/8/layout/vProcess5"/>
    <dgm:cxn modelId="{6A8ECAF3-AA3E-4EFD-8E26-D633239C4596}" type="presOf" srcId="{C43505B5-FC9B-4CA0-B353-BDC3F28DC703}" destId="{05198F13-764E-4092-AC3F-DF19AA44AA21}" srcOrd="0" destOrd="0" presId="urn:microsoft.com/office/officeart/2005/8/layout/vProcess5"/>
    <dgm:cxn modelId="{8F3C3ECA-D18D-4AE7-9831-9253AB23AFBE}" srcId="{C43505B5-FC9B-4CA0-B353-BDC3F28DC703}" destId="{F4B5B19C-9CA8-451B-A31A-4373E19D2764}" srcOrd="0" destOrd="0" parTransId="{C09FB42C-F01D-4C52-9282-16C88A64FF30}" sibTransId="{CC3EE9C7-51FF-4A83-9140-FF2919A6996D}"/>
    <dgm:cxn modelId="{42EA45F2-420A-481D-9BDD-0A9471EEA476}" type="presOf" srcId="{CC3EE9C7-51FF-4A83-9140-FF2919A6996D}" destId="{8F69D73D-11AE-4CA2-AC8C-E54A57ECC4F4}" srcOrd="0" destOrd="0" presId="urn:microsoft.com/office/officeart/2005/8/layout/vProcess5"/>
    <dgm:cxn modelId="{76EDB12D-1B69-4187-84C7-C5EDD730F7C4}" type="presOf" srcId="{F4B5B19C-9CA8-451B-A31A-4373E19D2764}" destId="{39433088-7D0B-4BBC-97F3-298E97D3AAE4}" srcOrd="0" destOrd="0" presId="urn:microsoft.com/office/officeart/2005/8/layout/vProcess5"/>
    <dgm:cxn modelId="{14783E5B-8E28-4FA9-86A1-07CCD58838AB}" type="presParOf" srcId="{05198F13-764E-4092-AC3F-DF19AA44AA21}" destId="{D87C34DB-5C07-4ED4-BE57-A0476F0A51EB}" srcOrd="0" destOrd="0" presId="urn:microsoft.com/office/officeart/2005/8/layout/vProcess5"/>
    <dgm:cxn modelId="{45D70C91-C724-4EAB-AFC7-CF4AF1292EF0}" type="presParOf" srcId="{05198F13-764E-4092-AC3F-DF19AA44AA21}" destId="{39433088-7D0B-4BBC-97F3-298E97D3AAE4}" srcOrd="1" destOrd="0" presId="urn:microsoft.com/office/officeart/2005/8/layout/vProcess5"/>
    <dgm:cxn modelId="{DFFFA7BA-2273-42F5-954D-88DF08A7B8DC}" type="presParOf" srcId="{05198F13-764E-4092-AC3F-DF19AA44AA21}" destId="{806F7E5A-7592-41B8-B561-F67F853752CF}" srcOrd="2" destOrd="0" presId="urn:microsoft.com/office/officeart/2005/8/layout/vProcess5"/>
    <dgm:cxn modelId="{B751476C-EE1A-4AAB-94DC-8EFE55C9CC6F}" type="presParOf" srcId="{05198F13-764E-4092-AC3F-DF19AA44AA21}" destId="{E2D16E92-01C5-4137-94F0-F4DDBEE44A61}" srcOrd="3" destOrd="0" presId="urn:microsoft.com/office/officeart/2005/8/layout/vProcess5"/>
    <dgm:cxn modelId="{62002AD8-3ABE-490D-8C2F-7C620AD11F5D}" type="presParOf" srcId="{05198F13-764E-4092-AC3F-DF19AA44AA21}" destId="{4978AAD0-F08F-4054-9C41-0D852A7C85AC}" srcOrd="4" destOrd="0" presId="urn:microsoft.com/office/officeart/2005/8/layout/vProcess5"/>
    <dgm:cxn modelId="{50E6ED61-7A32-4C7F-9CA9-6C989CAC169F}" type="presParOf" srcId="{05198F13-764E-4092-AC3F-DF19AA44AA21}" destId="{8F69D73D-11AE-4CA2-AC8C-E54A57ECC4F4}" srcOrd="5" destOrd="0" presId="urn:microsoft.com/office/officeart/2005/8/layout/vProcess5"/>
    <dgm:cxn modelId="{BCF63BA5-7A68-4019-AE3C-5806E3933651}" type="presParOf" srcId="{05198F13-764E-4092-AC3F-DF19AA44AA21}" destId="{B79412AF-834E-44D9-AFA2-E7484404E580}" srcOrd="6" destOrd="0" presId="urn:microsoft.com/office/officeart/2005/8/layout/vProcess5"/>
    <dgm:cxn modelId="{AAFC288C-6410-4308-AA23-D9ABEF3E85DB}" type="presParOf" srcId="{05198F13-764E-4092-AC3F-DF19AA44AA21}" destId="{C1A499CA-2E74-4308-900B-A8A656266169}" srcOrd="7" destOrd="0" presId="urn:microsoft.com/office/officeart/2005/8/layout/vProcess5"/>
    <dgm:cxn modelId="{0A949635-3D83-47DB-81A0-68344B62D00A}" type="presParOf" srcId="{05198F13-764E-4092-AC3F-DF19AA44AA21}" destId="{B76DF0D1-7FC0-45FE-8EE2-2314ED32C06E}" srcOrd="8" destOrd="0" presId="urn:microsoft.com/office/officeart/2005/8/layout/vProcess5"/>
    <dgm:cxn modelId="{4385FDD6-E49A-4569-A225-52B12D328520}" type="presParOf" srcId="{05198F13-764E-4092-AC3F-DF19AA44AA21}" destId="{51C06E14-776A-4AB7-A255-0F4949A9CAC7}" srcOrd="9" destOrd="0" presId="urn:microsoft.com/office/officeart/2005/8/layout/vProcess5"/>
    <dgm:cxn modelId="{19965DA3-220D-44C0-9A8F-C8DFCAE219C2}" type="presParOf" srcId="{05198F13-764E-4092-AC3F-DF19AA44AA21}" destId="{41E96C3B-674F-48D6-A2B8-FC742A7B151F}" srcOrd="10" destOrd="0" presId="urn:microsoft.com/office/officeart/2005/8/layout/vProcess5"/>
    <dgm:cxn modelId="{C17E4CFD-A3FB-4D7B-90CC-0E3DC79795D5}" type="presParOf" srcId="{05198F13-764E-4092-AC3F-DF19AA44AA21}" destId="{9443771F-976E-420A-A9E2-27A4BD54D019}" srcOrd="1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7D37B-A2FA-4D8E-A9A4-E051E306623E}" type="doc">
      <dgm:prSet loTypeId="urn:microsoft.com/office/officeart/2005/8/layout/hierarchy2" loCatId="hierarchy" qsTypeId="urn:microsoft.com/office/officeart/2005/8/quickstyle/simple2" qsCatId="simple" csTypeId="urn:microsoft.com/office/officeart/2005/8/colors/accent5_2" csCatId="accent5" phldr="1"/>
      <dgm:spPr/>
      <dgm:t>
        <a:bodyPr/>
        <a:lstStyle/>
        <a:p>
          <a:endParaRPr lang="en-US"/>
        </a:p>
      </dgm:t>
    </dgm:pt>
    <dgm:pt modelId="{58F7E8B5-6C3C-431D-BCD3-1A93811EE0EB}">
      <dgm:prSet phldrT="[Text]"/>
      <dgm:spPr/>
      <dgm:t>
        <a:bodyPr/>
        <a:lstStyle/>
        <a:p>
          <a:pPr marL="0" marR="0" lvl="0" indent="0" defTabSz="914400" eaLnBrk="1" fontAlgn="auto" latinLnBrk="0" hangingPunct="1">
            <a:spcBef>
              <a:spcPts val="0"/>
            </a:spcBef>
            <a:spcAft>
              <a:spcPts val="0"/>
            </a:spcAft>
            <a:buClrTx/>
            <a:buSzTx/>
            <a:buFontTx/>
            <a:buNone/>
            <a:tabLst/>
            <a:defRPr/>
          </a:pPr>
          <a:r>
            <a:rPr lang="uk-UA" dirty="0">
              <a:solidFill>
                <a:schemeClr val="bg1"/>
              </a:solidFill>
            </a:rPr>
            <a:t>2016 р. </a:t>
          </a:r>
          <a:endParaRPr lang="en-US" dirty="0">
            <a:solidFill>
              <a:schemeClr val="bg1"/>
            </a:solidFill>
          </a:endParaRPr>
        </a:p>
        <a:p>
          <a:pPr lvl="0" defTabSz="2889250">
            <a:spcBef>
              <a:spcPct val="0"/>
            </a:spcBef>
            <a:spcAft>
              <a:spcPct val="35000"/>
            </a:spcAft>
          </a:pPr>
          <a:endParaRPr lang="en-US" dirty="0">
            <a:solidFill>
              <a:srgbClr val="0070C0"/>
            </a:solidFill>
          </a:endParaRPr>
        </a:p>
      </dgm:t>
    </dgm:pt>
    <dgm:pt modelId="{88BC4494-0CBE-4996-BC4E-0A0EB294CABE}" type="parTrans" cxnId="{D1DF2DB1-0D4B-4951-A046-88A55DFADBF8}">
      <dgm:prSet/>
      <dgm:spPr/>
      <dgm:t>
        <a:bodyPr/>
        <a:lstStyle/>
        <a:p>
          <a:endParaRPr lang="en-US">
            <a:solidFill>
              <a:srgbClr val="0070C0"/>
            </a:solidFill>
          </a:endParaRPr>
        </a:p>
      </dgm:t>
    </dgm:pt>
    <dgm:pt modelId="{57BE1BE6-6129-4D33-A349-F27FD15A4266}" type="sibTrans" cxnId="{D1DF2DB1-0D4B-4951-A046-88A55DFADBF8}">
      <dgm:prSet/>
      <dgm:spPr/>
      <dgm:t>
        <a:bodyPr/>
        <a:lstStyle/>
        <a:p>
          <a:endParaRPr lang="en-US">
            <a:solidFill>
              <a:srgbClr val="0070C0"/>
            </a:solidFill>
          </a:endParaRPr>
        </a:p>
      </dgm:t>
    </dgm:pt>
    <dgm:pt modelId="{679589B0-34DA-44BE-9E04-154D4FA3F653}" type="asst">
      <dgm:prSet phldrT="[Text]"/>
      <dgm:spPr/>
      <dgm:t>
        <a:bodyPr/>
        <a:lstStyle/>
        <a:p>
          <a:r>
            <a:rPr lang="uk-UA" dirty="0">
              <a:solidFill>
                <a:schemeClr val="bg1"/>
              </a:solidFill>
            </a:rPr>
            <a:t>Гендер та гендерна ідентичність</a:t>
          </a:r>
          <a:endParaRPr lang="en-US" dirty="0">
            <a:solidFill>
              <a:schemeClr val="bg1"/>
            </a:solidFill>
          </a:endParaRPr>
        </a:p>
      </dgm:t>
    </dgm:pt>
    <dgm:pt modelId="{FECFEF2A-E0D3-4B02-AE1C-BCF5B2DEC035}" type="parTrans" cxnId="{B077CA1F-0970-4EDC-BA3D-1705623B39AE}">
      <dgm:prSet/>
      <dgm:spPr/>
      <dgm:t>
        <a:bodyPr/>
        <a:lstStyle/>
        <a:p>
          <a:endParaRPr lang="en-US">
            <a:solidFill>
              <a:srgbClr val="0070C0"/>
            </a:solidFill>
          </a:endParaRPr>
        </a:p>
      </dgm:t>
    </dgm:pt>
    <dgm:pt modelId="{C7801514-3D62-4D4C-8BBF-F6C70B8A3127}" type="sibTrans" cxnId="{B077CA1F-0970-4EDC-BA3D-1705623B39AE}">
      <dgm:prSet/>
      <dgm:spPr/>
      <dgm:t>
        <a:bodyPr/>
        <a:lstStyle/>
        <a:p>
          <a:endParaRPr lang="en-US">
            <a:solidFill>
              <a:srgbClr val="0070C0"/>
            </a:solidFill>
          </a:endParaRPr>
        </a:p>
      </dgm:t>
    </dgm:pt>
    <dgm:pt modelId="{E357D82C-C4B7-4E73-B408-AB4B3A101D93}">
      <dgm:prSet phldrT="[Text]"/>
      <dgm:spPr/>
      <dgm:t>
        <a:bodyPr/>
        <a:lstStyle/>
        <a:p>
          <a:r>
            <a:rPr lang="uk-UA" dirty="0">
              <a:solidFill>
                <a:schemeClr val="bg1"/>
              </a:solidFill>
            </a:rPr>
            <a:t>Депутати</a:t>
          </a:r>
          <a:endParaRPr lang="en-US" dirty="0">
            <a:solidFill>
              <a:schemeClr val="bg1"/>
            </a:solidFill>
          </a:endParaRPr>
        </a:p>
      </dgm:t>
    </dgm:pt>
    <dgm:pt modelId="{EA04FE4C-4405-4BD1-96CB-36C5C08A87FE}" type="parTrans" cxnId="{BE39D404-E518-42A6-AC35-A287F16ABE67}">
      <dgm:prSet/>
      <dgm:spPr/>
      <dgm:t>
        <a:bodyPr/>
        <a:lstStyle/>
        <a:p>
          <a:endParaRPr lang="en-US">
            <a:solidFill>
              <a:srgbClr val="0070C0"/>
            </a:solidFill>
          </a:endParaRPr>
        </a:p>
      </dgm:t>
    </dgm:pt>
    <dgm:pt modelId="{B3A393DA-1455-4C39-8FCC-CE074D30CA3E}" type="sibTrans" cxnId="{BE39D404-E518-42A6-AC35-A287F16ABE67}">
      <dgm:prSet/>
      <dgm:spPr/>
      <dgm:t>
        <a:bodyPr/>
        <a:lstStyle/>
        <a:p>
          <a:endParaRPr lang="en-US">
            <a:solidFill>
              <a:srgbClr val="0070C0"/>
            </a:solidFill>
          </a:endParaRPr>
        </a:p>
      </dgm:t>
    </dgm:pt>
    <dgm:pt modelId="{25ED4380-12C9-47C1-9C3B-A3929217A925}">
      <dgm:prSet phldrT="[Text]"/>
      <dgm:spPr/>
      <dgm:t>
        <a:bodyPr/>
        <a:lstStyle/>
        <a:p>
          <a:r>
            <a:rPr lang="uk-UA" dirty="0">
              <a:solidFill>
                <a:schemeClr val="bg1"/>
              </a:solidFill>
            </a:rPr>
            <a:t>Всеукраїнська Рада церков</a:t>
          </a:r>
          <a:endParaRPr lang="en-US" dirty="0">
            <a:solidFill>
              <a:schemeClr val="bg1"/>
            </a:solidFill>
          </a:endParaRPr>
        </a:p>
      </dgm:t>
    </dgm:pt>
    <dgm:pt modelId="{5F77015F-CF8C-4411-92F9-C5F3094E6897}" type="parTrans" cxnId="{88A51C82-4BE3-4F95-A890-A710166F9CF5}">
      <dgm:prSet/>
      <dgm:spPr/>
      <dgm:t>
        <a:bodyPr/>
        <a:lstStyle/>
        <a:p>
          <a:endParaRPr lang="en-US">
            <a:solidFill>
              <a:srgbClr val="0070C0"/>
            </a:solidFill>
          </a:endParaRPr>
        </a:p>
      </dgm:t>
    </dgm:pt>
    <dgm:pt modelId="{ADEF5E6B-5A66-4CE2-9448-D7646BB2F62E}" type="sibTrans" cxnId="{88A51C82-4BE3-4F95-A890-A710166F9CF5}">
      <dgm:prSet/>
      <dgm:spPr/>
      <dgm:t>
        <a:bodyPr/>
        <a:lstStyle/>
        <a:p>
          <a:endParaRPr lang="en-US">
            <a:solidFill>
              <a:srgbClr val="0070C0"/>
            </a:solidFill>
          </a:endParaRPr>
        </a:p>
      </dgm:t>
    </dgm:pt>
    <dgm:pt modelId="{B7840D87-A9F4-4B22-BA4B-0A1F6B86E800}">
      <dgm:prSet/>
      <dgm:spPr/>
      <dgm:t>
        <a:bodyPr/>
        <a:lstStyle/>
        <a:p>
          <a:r>
            <a:rPr lang="uk-UA" dirty="0">
              <a:solidFill>
                <a:schemeClr val="bg1"/>
              </a:solidFill>
            </a:rPr>
            <a:t>2019 р. </a:t>
          </a:r>
          <a:endParaRPr lang="en-US" dirty="0">
            <a:solidFill>
              <a:schemeClr val="bg1"/>
            </a:solidFill>
          </a:endParaRPr>
        </a:p>
      </dgm:t>
    </dgm:pt>
    <dgm:pt modelId="{CD729796-4D5A-4D86-B8D4-06DF99BA2D32}" type="parTrans" cxnId="{769E4FB2-CC6D-4495-A3B0-0DDBC025FC40}">
      <dgm:prSet/>
      <dgm:spPr/>
      <dgm:t>
        <a:bodyPr/>
        <a:lstStyle/>
        <a:p>
          <a:endParaRPr lang="en-US">
            <a:solidFill>
              <a:srgbClr val="0070C0"/>
            </a:solidFill>
          </a:endParaRPr>
        </a:p>
      </dgm:t>
    </dgm:pt>
    <dgm:pt modelId="{F0A54869-03DF-4BA7-9B72-CB5B27B55E8E}" type="sibTrans" cxnId="{769E4FB2-CC6D-4495-A3B0-0DDBC025FC40}">
      <dgm:prSet/>
      <dgm:spPr/>
      <dgm:t>
        <a:bodyPr/>
        <a:lstStyle/>
        <a:p>
          <a:endParaRPr lang="en-US">
            <a:solidFill>
              <a:srgbClr val="0070C0"/>
            </a:solidFill>
          </a:endParaRPr>
        </a:p>
      </dgm:t>
    </dgm:pt>
    <dgm:pt modelId="{BD338075-289F-4BC1-9F44-8E6E9DCC8F7B}">
      <dgm:prSet/>
      <dgm:spPr/>
      <dgm:t>
        <a:bodyPr/>
        <a:lstStyle/>
        <a:p>
          <a:r>
            <a:rPr lang="uk-UA" dirty="0">
              <a:solidFill>
                <a:schemeClr val="bg1"/>
              </a:solidFill>
            </a:rPr>
            <a:t>14 травня 2020 р. (25 тис. голосів у петиції)</a:t>
          </a:r>
          <a:endParaRPr lang="en-US" dirty="0">
            <a:solidFill>
              <a:schemeClr val="bg1"/>
            </a:solidFill>
          </a:endParaRPr>
        </a:p>
      </dgm:t>
    </dgm:pt>
    <dgm:pt modelId="{C429B630-0874-41A2-96A4-1FCDB50EF4D4}" type="parTrans" cxnId="{16FC7CE7-C520-4D9C-A2F7-3E42EE8E52D9}">
      <dgm:prSet/>
      <dgm:spPr/>
      <dgm:t>
        <a:bodyPr/>
        <a:lstStyle/>
        <a:p>
          <a:endParaRPr lang="en-US">
            <a:solidFill>
              <a:srgbClr val="0070C0"/>
            </a:solidFill>
          </a:endParaRPr>
        </a:p>
      </dgm:t>
    </dgm:pt>
    <dgm:pt modelId="{8B1EDF37-AABF-4087-8476-3CD0436F9088}" type="sibTrans" cxnId="{16FC7CE7-C520-4D9C-A2F7-3E42EE8E52D9}">
      <dgm:prSet/>
      <dgm:spPr/>
      <dgm:t>
        <a:bodyPr/>
        <a:lstStyle/>
        <a:p>
          <a:endParaRPr lang="en-US">
            <a:solidFill>
              <a:srgbClr val="0070C0"/>
            </a:solidFill>
          </a:endParaRPr>
        </a:p>
      </dgm:t>
    </dgm:pt>
    <dgm:pt modelId="{C3BCF7FE-AC6A-481A-81F0-DDFF59B5E509}" type="pres">
      <dgm:prSet presAssocID="{06B7D37B-A2FA-4D8E-A9A4-E051E306623E}" presName="diagram" presStyleCnt="0">
        <dgm:presLayoutVars>
          <dgm:chPref val="1"/>
          <dgm:dir/>
          <dgm:animOne val="branch"/>
          <dgm:animLvl val="lvl"/>
          <dgm:resizeHandles val="exact"/>
        </dgm:presLayoutVars>
      </dgm:prSet>
      <dgm:spPr/>
      <dgm:t>
        <a:bodyPr/>
        <a:lstStyle/>
        <a:p>
          <a:endParaRPr lang="uk-UA"/>
        </a:p>
      </dgm:t>
    </dgm:pt>
    <dgm:pt modelId="{7A656F49-C9D8-478F-AC01-CC387677397A}" type="pres">
      <dgm:prSet presAssocID="{58F7E8B5-6C3C-431D-BCD3-1A93811EE0EB}" presName="root1" presStyleCnt="0"/>
      <dgm:spPr/>
    </dgm:pt>
    <dgm:pt modelId="{C6338056-9409-4D38-9132-53466BF83E4A}" type="pres">
      <dgm:prSet presAssocID="{58F7E8B5-6C3C-431D-BCD3-1A93811EE0EB}" presName="LevelOneTextNode" presStyleLbl="node0" presStyleIdx="0" presStyleCnt="3">
        <dgm:presLayoutVars>
          <dgm:chPref val="3"/>
        </dgm:presLayoutVars>
      </dgm:prSet>
      <dgm:spPr/>
      <dgm:t>
        <a:bodyPr/>
        <a:lstStyle/>
        <a:p>
          <a:endParaRPr lang="uk-UA"/>
        </a:p>
      </dgm:t>
    </dgm:pt>
    <dgm:pt modelId="{1319F5A4-F119-416C-9A41-AC17BBC38C24}" type="pres">
      <dgm:prSet presAssocID="{58F7E8B5-6C3C-431D-BCD3-1A93811EE0EB}" presName="level2hierChild" presStyleCnt="0"/>
      <dgm:spPr/>
    </dgm:pt>
    <dgm:pt modelId="{E175F100-A4AE-4C28-8F53-E7D73A7BDFD3}" type="pres">
      <dgm:prSet presAssocID="{FECFEF2A-E0D3-4B02-AE1C-BCF5B2DEC035}" presName="conn2-1" presStyleLbl="parChTrans1D2" presStyleIdx="0" presStyleCnt="3"/>
      <dgm:spPr/>
      <dgm:t>
        <a:bodyPr/>
        <a:lstStyle/>
        <a:p>
          <a:endParaRPr lang="uk-UA"/>
        </a:p>
      </dgm:t>
    </dgm:pt>
    <dgm:pt modelId="{A2C83B7A-6A6E-41D2-8B2B-1D5080B5BD94}" type="pres">
      <dgm:prSet presAssocID="{FECFEF2A-E0D3-4B02-AE1C-BCF5B2DEC035}" presName="connTx" presStyleLbl="parChTrans1D2" presStyleIdx="0" presStyleCnt="3"/>
      <dgm:spPr/>
      <dgm:t>
        <a:bodyPr/>
        <a:lstStyle/>
        <a:p>
          <a:endParaRPr lang="uk-UA"/>
        </a:p>
      </dgm:t>
    </dgm:pt>
    <dgm:pt modelId="{5311064D-41CE-47C0-B773-7A5A64CE6BB0}" type="pres">
      <dgm:prSet presAssocID="{679589B0-34DA-44BE-9E04-154D4FA3F653}" presName="root2" presStyleCnt="0"/>
      <dgm:spPr/>
    </dgm:pt>
    <dgm:pt modelId="{D819557F-83BA-4C81-8CC5-1B4FF59217B8}" type="pres">
      <dgm:prSet presAssocID="{679589B0-34DA-44BE-9E04-154D4FA3F653}" presName="LevelTwoTextNode" presStyleLbl="asst1" presStyleIdx="0" presStyleCnt="1">
        <dgm:presLayoutVars>
          <dgm:chPref val="3"/>
        </dgm:presLayoutVars>
      </dgm:prSet>
      <dgm:spPr/>
      <dgm:t>
        <a:bodyPr/>
        <a:lstStyle/>
        <a:p>
          <a:endParaRPr lang="uk-UA"/>
        </a:p>
      </dgm:t>
    </dgm:pt>
    <dgm:pt modelId="{AA2177D1-95A1-4050-8477-E8A97E815561}" type="pres">
      <dgm:prSet presAssocID="{679589B0-34DA-44BE-9E04-154D4FA3F653}" presName="level3hierChild" presStyleCnt="0"/>
      <dgm:spPr/>
    </dgm:pt>
    <dgm:pt modelId="{1BBCA4CF-C609-40A7-83AF-DE931D01D830}" type="pres">
      <dgm:prSet presAssocID="{EA04FE4C-4405-4BD1-96CB-36C5C08A87FE}" presName="conn2-1" presStyleLbl="parChTrans1D2" presStyleIdx="1" presStyleCnt="3"/>
      <dgm:spPr/>
      <dgm:t>
        <a:bodyPr/>
        <a:lstStyle/>
        <a:p>
          <a:endParaRPr lang="uk-UA"/>
        </a:p>
      </dgm:t>
    </dgm:pt>
    <dgm:pt modelId="{4F3BD1B9-AB00-4AFC-B714-9DBB766D94F8}" type="pres">
      <dgm:prSet presAssocID="{EA04FE4C-4405-4BD1-96CB-36C5C08A87FE}" presName="connTx" presStyleLbl="parChTrans1D2" presStyleIdx="1" presStyleCnt="3"/>
      <dgm:spPr/>
      <dgm:t>
        <a:bodyPr/>
        <a:lstStyle/>
        <a:p>
          <a:endParaRPr lang="uk-UA"/>
        </a:p>
      </dgm:t>
    </dgm:pt>
    <dgm:pt modelId="{7D29452B-FADC-4A45-A211-C1D7C29B35B0}" type="pres">
      <dgm:prSet presAssocID="{E357D82C-C4B7-4E73-B408-AB4B3A101D93}" presName="root2" presStyleCnt="0"/>
      <dgm:spPr/>
    </dgm:pt>
    <dgm:pt modelId="{4606EADE-3C56-45C7-993D-15192DAAE97B}" type="pres">
      <dgm:prSet presAssocID="{E357D82C-C4B7-4E73-B408-AB4B3A101D93}" presName="LevelTwoTextNode" presStyleLbl="node2" presStyleIdx="0" presStyleCnt="2">
        <dgm:presLayoutVars>
          <dgm:chPref val="3"/>
        </dgm:presLayoutVars>
      </dgm:prSet>
      <dgm:spPr/>
      <dgm:t>
        <a:bodyPr/>
        <a:lstStyle/>
        <a:p>
          <a:endParaRPr lang="uk-UA"/>
        </a:p>
      </dgm:t>
    </dgm:pt>
    <dgm:pt modelId="{54EC83DE-5DE0-490B-8FF6-EBD3A75A569C}" type="pres">
      <dgm:prSet presAssocID="{E357D82C-C4B7-4E73-B408-AB4B3A101D93}" presName="level3hierChild" presStyleCnt="0"/>
      <dgm:spPr/>
    </dgm:pt>
    <dgm:pt modelId="{31B80DCC-607F-4934-A9AE-C0523C4599EE}" type="pres">
      <dgm:prSet presAssocID="{5F77015F-CF8C-4411-92F9-C5F3094E6897}" presName="conn2-1" presStyleLbl="parChTrans1D2" presStyleIdx="2" presStyleCnt="3"/>
      <dgm:spPr/>
      <dgm:t>
        <a:bodyPr/>
        <a:lstStyle/>
        <a:p>
          <a:endParaRPr lang="uk-UA"/>
        </a:p>
      </dgm:t>
    </dgm:pt>
    <dgm:pt modelId="{FFF1EAC4-5A86-42CE-A510-FEE7F6848ACF}" type="pres">
      <dgm:prSet presAssocID="{5F77015F-CF8C-4411-92F9-C5F3094E6897}" presName="connTx" presStyleLbl="parChTrans1D2" presStyleIdx="2" presStyleCnt="3"/>
      <dgm:spPr/>
      <dgm:t>
        <a:bodyPr/>
        <a:lstStyle/>
        <a:p>
          <a:endParaRPr lang="uk-UA"/>
        </a:p>
      </dgm:t>
    </dgm:pt>
    <dgm:pt modelId="{C7AE2B43-08DE-4707-B12A-71FB65A576ED}" type="pres">
      <dgm:prSet presAssocID="{25ED4380-12C9-47C1-9C3B-A3929217A925}" presName="root2" presStyleCnt="0"/>
      <dgm:spPr/>
    </dgm:pt>
    <dgm:pt modelId="{3AF238A9-61D8-4194-BDCB-B7B12327BF0F}" type="pres">
      <dgm:prSet presAssocID="{25ED4380-12C9-47C1-9C3B-A3929217A925}" presName="LevelTwoTextNode" presStyleLbl="node2" presStyleIdx="1" presStyleCnt="2">
        <dgm:presLayoutVars>
          <dgm:chPref val="3"/>
        </dgm:presLayoutVars>
      </dgm:prSet>
      <dgm:spPr/>
      <dgm:t>
        <a:bodyPr/>
        <a:lstStyle/>
        <a:p>
          <a:endParaRPr lang="uk-UA"/>
        </a:p>
      </dgm:t>
    </dgm:pt>
    <dgm:pt modelId="{E6CD8904-F1B7-4188-B6D0-350879A70037}" type="pres">
      <dgm:prSet presAssocID="{25ED4380-12C9-47C1-9C3B-A3929217A925}" presName="level3hierChild" presStyleCnt="0"/>
      <dgm:spPr/>
    </dgm:pt>
    <dgm:pt modelId="{A96AC981-6179-48D1-984B-8AE74243BEFB}" type="pres">
      <dgm:prSet presAssocID="{B7840D87-A9F4-4B22-BA4B-0A1F6B86E800}" presName="root1" presStyleCnt="0"/>
      <dgm:spPr/>
    </dgm:pt>
    <dgm:pt modelId="{8047B8F3-FF56-442F-845F-8BEB3C03FB65}" type="pres">
      <dgm:prSet presAssocID="{B7840D87-A9F4-4B22-BA4B-0A1F6B86E800}" presName="LevelOneTextNode" presStyleLbl="node0" presStyleIdx="1" presStyleCnt="3">
        <dgm:presLayoutVars>
          <dgm:chPref val="3"/>
        </dgm:presLayoutVars>
      </dgm:prSet>
      <dgm:spPr/>
      <dgm:t>
        <a:bodyPr/>
        <a:lstStyle/>
        <a:p>
          <a:endParaRPr lang="uk-UA"/>
        </a:p>
      </dgm:t>
    </dgm:pt>
    <dgm:pt modelId="{43F1BD7D-CE22-4D3C-961C-28C01DB33079}" type="pres">
      <dgm:prSet presAssocID="{B7840D87-A9F4-4B22-BA4B-0A1F6B86E800}" presName="level2hierChild" presStyleCnt="0"/>
      <dgm:spPr/>
    </dgm:pt>
    <dgm:pt modelId="{0F5311E9-2E1B-4B57-BB82-DE8A482BB528}" type="pres">
      <dgm:prSet presAssocID="{BD338075-289F-4BC1-9F44-8E6E9DCC8F7B}" presName="root1" presStyleCnt="0"/>
      <dgm:spPr/>
    </dgm:pt>
    <dgm:pt modelId="{0079C1F8-A2F8-4CDD-9D2E-647ED889E5F2}" type="pres">
      <dgm:prSet presAssocID="{BD338075-289F-4BC1-9F44-8E6E9DCC8F7B}" presName="LevelOneTextNode" presStyleLbl="node0" presStyleIdx="2" presStyleCnt="3">
        <dgm:presLayoutVars>
          <dgm:chPref val="3"/>
        </dgm:presLayoutVars>
      </dgm:prSet>
      <dgm:spPr/>
      <dgm:t>
        <a:bodyPr/>
        <a:lstStyle/>
        <a:p>
          <a:endParaRPr lang="uk-UA"/>
        </a:p>
      </dgm:t>
    </dgm:pt>
    <dgm:pt modelId="{219623A7-C88D-428A-BD3E-3C84EB5CC6BC}" type="pres">
      <dgm:prSet presAssocID="{BD338075-289F-4BC1-9F44-8E6E9DCC8F7B}" presName="level2hierChild" presStyleCnt="0"/>
      <dgm:spPr/>
    </dgm:pt>
  </dgm:ptLst>
  <dgm:cxnLst>
    <dgm:cxn modelId="{0237BA19-E027-4CA3-8058-E811CC737A91}" type="presOf" srcId="{EA04FE4C-4405-4BD1-96CB-36C5C08A87FE}" destId="{1BBCA4CF-C609-40A7-83AF-DE931D01D830}" srcOrd="0" destOrd="0" presId="urn:microsoft.com/office/officeart/2005/8/layout/hierarchy2"/>
    <dgm:cxn modelId="{D1DF2DB1-0D4B-4951-A046-88A55DFADBF8}" srcId="{06B7D37B-A2FA-4D8E-A9A4-E051E306623E}" destId="{58F7E8B5-6C3C-431D-BCD3-1A93811EE0EB}" srcOrd="0" destOrd="0" parTransId="{88BC4494-0CBE-4996-BC4E-0A0EB294CABE}" sibTransId="{57BE1BE6-6129-4D33-A349-F27FD15A4266}"/>
    <dgm:cxn modelId="{C4F431A2-F3C7-40E8-96B8-55A711A8A601}" type="presOf" srcId="{BD338075-289F-4BC1-9F44-8E6E9DCC8F7B}" destId="{0079C1F8-A2F8-4CDD-9D2E-647ED889E5F2}" srcOrd="0" destOrd="0" presId="urn:microsoft.com/office/officeart/2005/8/layout/hierarchy2"/>
    <dgm:cxn modelId="{AA5B0248-FDFF-4316-BA45-C91FAAEC4347}" type="presOf" srcId="{5F77015F-CF8C-4411-92F9-C5F3094E6897}" destId="{31B80DCC-607F-4934-A9AE-C0523C4599EE}" srcOrd="0" destOrd="0" presId="urn:microsoft.com/office/officeart/2005/8/layout/hierarchy2"/>
    <dgm:cxn modelId="{738F9472-A322-449A-B95C-720A8B78C54D}" type="presOf" srcId="{FECFEF2A-E0D3-4B02-AE1C-BCF5B2DEC035}" destId="{A2C83B7A-6A6E-41D2-8B2B-1D5080B5BD94}" srcOrd="1" destOrd="0" presId="urn:microsoft.com/office/officeart/2005/8/layout/hierarchy2"/>
    <dgm:cxn modelId="{88A51C82-4BE3-4F95-A890-A710166F9CF5}" srcId="{58F7E8B5-6C3C-431D-BCD3-1A93811EE0EB}" destId="{25ED4380-12C9-47C1-9C3B-A3929217A925}" srcOrd="2" destOrd="0" parTransId="{5F77015F-CF8C-4411-92F9-C5F3094E6897}" sibTransId="{ADEF5E6B-5A66-4CE2-9448-D7646BB2F62E}"/>
    <dgm:cxn modelId="{FABB658C-D9F2-4DD7-8F09-F78E06D240E2}" type="presOf" srcId="{B7840D87-A9F4-4B22-BA4B-0A1F6B86E800}" destId="{8047B8F3-FF56-442F-845F-8BEB3C03FB65}" srcOrd="0" destOrd="0" presId="urn:microsoft.com/office/officeart/2005/8/layout/hierarchy2"/>
    <dgm:cxn modelId="{769E4FB2-CC6D-4495-A3B0-0DDBC025FC40}" srcId="{06B7D37B-A2FA-4D8E-A9A4-E051E306623E}" destId="{B7840D87-A9F4-4B22-BA4B-0A1F6B86E800}" srcOrd="1" destOrd="0" parTransId="{CD729796-4D5A-4D86-B8D4-06DF99BA2D32}" sibTransId="{F0A54869-03DF-4BA7-9B72-CB5B27B55E8E}"/>
    <dgm:cxn modelId="{509A8943-84A1-4011-BB8A-03DD2198165D}" type="presOf" srcId="{FECFEF2A-E0D3-4B02-AE1C-BCF5B2DEC035}" destId="{E175F100-A4AE-4C28-8F53-E7D73A7BDFD3}" srcOrd="0" destOrd="0" presId="urn:microsoft.com/office/officeart/2005/8/layout/hierarchy2"/>
    <dgm:cxn modelId="{16FC7CE7-C520-4D9C-A2F7-3E42EE8E52D9}" srcId="{06B7D37B-A2FA-4D8E-A9A4-E051E306623E}" destId="{BD338075-289F-4BC1-9F44-8E6E9DCC8F7B}" srcOrd="2" destOrd="0" parTransId="{C429B630-0874-41A2-96A4-1FCDB50EF4D4}" sibTransId="{8B1EDF37-AABF-4087-8476-3CD0436F9088}"/>
    <dgm:cxn modelId="{37911669-9DC9-4A51-8CEB-45EA8257C898}" type="presOf" srcId="{58F7E8B5-6C3C-431D-BCD3-1A93811EE0EB}" destId="{C6338056-9409-4D38-9132-53466BF83E4A}" srcOrd="0" destOrd="0" presId="urn:microsoft.com/office/officeart/2005/8/layout/hierarchy2"/>
    <dgm:cxn modelId="{0F294827-E452-4952-BE70-8F2E0E3AF588}" type="presOf" srcId="{679589B0-34DA-44BE-9E04-154D4FA3F653}" destId="{D819557F-83BA-4C81-8CC5-1B4FF59217B8}" srcOrd="0" destOrd="0" presId="urn:microsoft.com/office/officeart/2005/8/layout/hierarchy2"/>
    <dgm:cxn modelId="{B077CA1F-0970-4EDC-BA3D-1705623B39AE}" srcId="{58F7E8B5-6C3C-431D-BCD3-1A93811EE0EB}" destId="{679589B0-34DA-44BE-9E04-154D4FA3F653}" srcOrd="0" destOrd="0" parTransId="{FECFEF2A-E0D3-4B02-AE1C-BCF5B2DEC035}" sibTransId="{C7801514-3D62-4D4C-8BBF-F6C70B8A3127}"/>
    <dgm:cxn modelId="{92E0C891-9F65-4B41-96A7-04005F0381D2}" type="presOf" srcId="{06B7D37B-A2FA-4D8E-A9A4-E051E306623E}" destId="{C3BCF7FE-AC6A-481A-81F0-DDFF59B5E509}" srcOrd="0" destOrd="0" presId="urn:microsoft.com/office/officeart/2005/8/layout/hierarchy2"/>
    <dgm:cxn modelId="{BE39D404-E518-42A6-AC35-A287F16ABE67}" srcId="{58F7E8B5-6C3C-431D-BCD3-1A93811EE0EB}" destId="{E357D82C-C4B7-4E73-B408-AB4B3A101D93}" srcOrd="1" destOrd="0" parTransId="{EA04FE4C-4405-4BD1-96CB-36C5C08A87FE}" sibTransId="{B3A393DA-1455-4C39-8FCC-CE074D30CA3E}"/>
    <dgm:cxn modelId="{57732C10-3785-44BC-9F79-58930CEDE626}" type="presOf" srcId="{25ED4380-12C9-47C1-9C3B-A3929217A925}" destId="{3AF238A9-61D8-4194-BDCB-B7B12327BF0F}" srcOrd="0" destOrd="0" presId="urn:microsoft.com/office/officeart/2005/8/layout/hierarchy2"/>
    <dgm:cxn modelId="{D409988D-F4B7-4E10-8238-87CA5AA7A48E}" type="presOf" srcId="{EA04FE4C-4405-4BD1-96CB-36C5C08A87FE}" destId="{4F3BD1B9-AB00-4AFC-B714-9DBB766D94F8}" srcOrd="1" destOrd="0" presId="urn:microsoft.com/office/officeart/2005/8/layout/hierarchy2"/>
    <dgm:cxn modelId="{9FC3AF48-86DA-49AE-B333-0935AE693DA9}" type="presOf" srcId="{E357D82C-C4B7-4E73-B408-AB4B3A101D93}" destId="{4606EADE-3C56-45C7-993D-15192DAAE97B}" srcOrd="0" destOrd="0" presId="urn:microsoft.com/office/officeart/2005/8/layout/hierarchy2"/>
    <dgm:cxn modelId="{16BA88FB-93F7-4E34-91E2-4C0CEB5EFC94}" type="presOf" srcId="{5F77015F-CF8C-4411-92F9-C5F3094E6897}" destId="{FFF1EAC4-5A86-42CE-A510-FEE7F6848ACF}" srcOrd="1" destOrd="0" presId="urn:microsoft.com/office/officeart/2005/8/layout/hierarchy2"/>
    <dgm:cxn modelId="{3DED47ED-C444-4DA4-BFC7-6322CB019460}" type="presParOf" srcId="{C3BCF7FE-AC6A-481A-81F0-DDFF59B5E509}" destId="{7A656F49-C9D8-478F-AC01-CC387677397A}" srcOrd="0" destOrd="0" presId="urn:microsoft.com/office/officeart/2005/8/layout/hierarchy2"/>
    <dgm:cxn modelId="{E9F64ED2-B043-43FC-AE68-FC802AE24E75}" type="presParOf" srcId="{7A656F49-C9D8-478F-AC01-CC387677397A}" destId="{C6338056-9409-4D38-9132-53466BF83E4A}" srcOrd="0" destOrd="0" presId="urn:microsoft.com/office/officeart/2005/8/layout/hierarchy2"/>
    <dgm:cxn modelId="{B33F9B95-FD4D-43AC-9C71-F57ABAB13475}" type="presParOf" srcId="{7A656F49-C9D8-478F-AC01-CC387677397A}" destId="{1319F5A4-F119-416C-9A41-AC17BBC38C24}" srcOrd="1" destOrd="0" presId="urn:microsoft.com/office/officeart/2005/8/layout/hierarchy2"/>
    <dgm:cxn modelId="{7D110F9F-F695-4D55-9FE0-13B41F2F2A7C}" type="presParOf" srcId="{1319F5A4-F119-416C-9A41-AC17BBC38C24}" destId="{E175F100-A4AE-4C28-8F53-E7D73A7BDFD3}" srcOrd="0" destOrd="0" presId="urn:microsoft.com/office/officeart/2005/8/layout/hierarchy2"/>
    <dgm:cxn modelId="{E8F45F36-58C2-4939-83A4-FDCD77363D83}" type="presParOf" srcId="{E175F100-A4AE-4C28-8F53-E7D73A7BDFD3}" destId="{A2C83B7A-6A6E-41D2-8B2B-1D5080B5BD94}" srcOrd="0" destOrd="0" presId="urn:microsoft.com/office/officeart/2005/8/layout/hierarchy2"/>
    <dgm:cxn modelId="{37BD15F2-C41B-4DAC-93E1-C58D6DDA3E5B}" type="presParOf" srcId="{1319F5A4-F119-416C-9A41-AC17BBC38C24}" destId="{5311064D-41CE-47C0-B773-7A5A64CE6BB0}" srcOrd="1" destOrd="0" presId="urn:microsoft.com/office/officeart/2005/8/layout/hierarchy2"/>
    <dgm:cxn modelId="{98B31425-8165-467F-8D3E-7A20A8951AAA}" type="presParOf" srcId="{5311064D-41CE-47C0-B773-7A5A64CE6BB0}" destId="{D819557F-83BA-4C81-8CC5-1B4FF59217B8}" srcOrd="0" destOrd="0" presId="urn:microsoft.com/office/officeart/2005/8/layout/hierarchy2"/>
    <dgm:cxn modelId="{A6C8E224-83CE-44C5-B882-653E48283FE3}" type="presParOf" srcId="{5311064D-41CE-47C0-B773-7A5A64CE6BB0}" destId="{AA2177D1-95A1-4050-8477-E8A97E815561}" srcOrd="1" destOrd="0" presId="urn:microsoft.com/office/officeart/2005/8/layout/hierarchy2"/>
    <dgm:cxn modelId="{D60C88AA-8C82-43AE-BBB8-8FECEE2A5EDC}" type="presParOf" srcId="{1319F5A4-F119-416C-9A41-AC17BBC38C24}" destId="{1BBCA4CF-C609-40A7-83AF-DE931D01D830}" srcOrd="2" destOrd="0" presId="urn:microsoft.com/office/officeart/2005/8/layout/hierarchy2"/>
    <dgm:cxn modelId="{4E886DB7-4C57-4F9F-83B7-E7C86DC2BEC8}" type="presParOf" srcId="{1BBCA4CF-C609-40A7-83AF-DE931D01D830}" destId="{4F3BD1B9-AB00-4AFC-B714-9DBB766D94F8}" srcOrd="0" destOrd="0" presId="urn:microsoft.com/office/officeart/2005/8/layout/hierarchy2"/>
    <dgm:cxn modelId="{004BDBFE-65C3-495D-B847-C6E51F7EACD1}" type="presParOf" srcId="{1319F5A4-F119-416C-9A41-AC17BBC38C24}" destId="{7D29452B-FADC-4A45-A211-C1D7C29B35B0}" srcOrd="3" destOrd="0" presId="urn:microsoft.com/office/officeart/2005/8/layout/hierarchy2"/>
    <dgm:cxn modelId="{B828AAD9-0C60-4CC1-A3C6-3971938F5E19}" type="presParOf" srcId="{7D29452B-FADC-4A45-A211-C1D7C29B35B0}" destId="{4606EADE-3C56-45C7-993D-15192DAAE97B}" srcOrd="0" destOrd="0" presId="urn:microsoft.com/office/officeart/2005/8/layout/hierarchy2"/>
    <dgm:cxn modelId="{37E1F1CA-7B26-400F-A082-9D53EAB5BFE6}" type="presParOf" srcId="{7D29452B-FADC-4A45-A211-C1D7C29B35B0}" destId="{54EC83DE-5DE0-490B-8FF6-EBD3A75A569C}" srcOrd="1" destOrd="0" presId="urn:microsoft.com/office/officeart/2005/8/layout/hierarchy2"/>
    <dgm:cxn modelId="{7B19C51B-9EBB-4268-A53D-8281BF122001}" type="presParOf" srcId="{1319F5A4-F119-416C-9A41-AC17BBC38C24}" destId="{31B80DCC-607F-4934-A9AE-C0523C4599EE}" srcOrd="4" destOrd="0" presId="urn:microsoft.com/office/officeart/2005/8/layout/hierarchy2"/>
    <dgm:cxn modelId="{A2A27B60-B8EF-4F04-B44F-0AFB6FBCC745}" type="presParOf" srcId="{31B80DCC-607F-4934-A9AE-C0523C4599EE}" destId="{FFF1EAC4-5A86-42CE-A510-FEE7F6848ACF}" srcOrd="0" destOrd="0" presId="urn:microsoft.com/office/officeart/2005/8/layout/hierarchy2"/>
    <dgm:cxn modelId="{AB0A37C5-4022-4894-99AB-814207F897A4}" type="presParOf" srcId="{1319F5A4-F119-416C-9A41-AC17BBC38C24}" destId="{C7AE2B43-08DE-4707-B12A-71FB65A576ED}" srcOrd="5" destOrd="0" presId="urn:microsoft.com/office/officeart/2005/8/layout/hierarchy2"/>
    <dgm:cxn modelId="{0A604CD0-FBE3-4777-A605-404A8B05FFAA}" type="presParOf" srcId="{C7AE2B43-08DE-4707-B12A-71FB65A576ED}" destId="{3AF238A9-61D8-4194-BDCB-B7B12327BF0F}" srcOrd="0" destOrd="0" presId="urn:microsoft.com/office/officeart/2005/8/layout/hierarchy2"/>
    <dgm:cxn modelId="{95CB34A4-2B43-4638-A658-A6E79E5422FA}" type="presParOf" srcId="{C7AE2B43-08DE-4707-B12A-71FB65A576ED}" destId="{E6CD8904-F1B7-4188-B6D0-350879A70037}" srcOrd="1" destOrd="0" presId="urn:microsoft.com/office/officeart/2005/8/layout/hierarchy2"/>
    <dgm:cxn modelId="{32DE58A5-3221-4EF8-AB7E-A56887380772}" type="presParOf" srcId="{C3BCF7FE-AC6A-481A-81F0-DDFF59B5E509}" destId="{A96AC981-6179-48D1-984B-8AE74243BEFB}" srcOrd="1" destOrd="0" presId="urn:microsoft.com/office/officeart/2005/8/layout/hierarchy2"/>
    <dgm:cxn modelId="{E9A7CE02-D36A-4433-B4A2-11CDDFB2CD90}" type="presParOf" srcId="{A96AC981-6179-48D1-984B-8AE74243BEFB}" destId="{8047B8F3-FF56-442F-845F-8BEB3C03FB65}" srcOrd="0" destOrd="0" presId="urn:microsoft.com/office/officeart/2005/8/layout/hierarchy2"/>
    <dgm:cxn modelId="{5D6CDA35-8FB1-484F-B8C3-25909D800813}" type="presParOf" srcId="{A96AC981-6179-48D1-984B-8AE74243BEFB}" destId="{43F1BD7D-CE22-4D3C-961C-28C01DB33079}" srcOrd="1" destOrd="0" presId="urn:microsoft.com/office/officeart/2005/8/layout/hierarchy2"/>
    <dgm:cxn modelId="{6D9254CD-3358-4307-A332-C50DD494603E}" type="presParOf" srcId="{C3BCF7FE-AC6A-481A-81F0-DDFF59B5E509}" destId="{0F5311E9-2E1B-4B57-BB82-DE8A482BB528}" srcOrd="2" destOrd="0" presId="urn:microsoft.com/office/officeart/2005/8/layout/hierarchy2"/>
    <dgm:cxn modelId="{5899A819-C284-4294-BB49-CD16E9C16F0B}" type="presParOf" srcId="{0F5311E9-2E1B-4B57-BB82-DE8A482BB528}" destId="{0079C1F8-A2F8-4CDD-9D2E-647ED889E5F2}" srcOrd="0" destOrd="0" presId="urn:microsoft.com/office/officeart/2005/8/layout/hierarchy2"/>
    <dgm:cxn modelId="{2CC0619F-DF55-480F-BAC9-9425D0136DB8}" type="presParOf" srcId="{0F5311E9-2E1B-4B57-BB82-DE8A482BB528}" destId="{219623A7-C88D-428A-BD3E-3C84EB5CC6B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943F14-7CE8-4295-B6C9-D084693C89B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268DD16-DE18-4806-A6BD-DEFD1BC85438}">
      <dgm:prSet/>
      <dgm:spPr/>
      <dgm:t>
        <a:bodyPr/>
        <a:lstStyle/>
        <a:p>
          <a:r>
            <a:rPr lang="ru-RU"/>
            <a:t>перший міжнародний юридично обов'язковий акт, що стосується саме насильства проти жінок, потенційно відкритий для будь-якої країни в світі;</a:t>
          </a:r>
          <a:endParaRPr lang="en-US"/>
        </a:p>
      </dgm:t>
    </dgm:pt>
    <dgm:pt modelId="{B3D753DC-C788-48A7-A7B4-492D0F999C48}" type="parTrans" cxnId="{F4ADA9BD-29B1-48FD-9311-5B8EEED7167E}">
      <dgm:prSet/>
      <dgm:spPr/>
      <dgm:t>
        <a:bodyPr/>
        <a:lstStyle/>
        <a:p>
          <a:endParaRPr lang="en-US"/>
        </a:p>
      </dgm:t>
    </dgm:pt>
    <dgm:pt modelId="{CA478D1E-D5FB-4562-928F-534574B5D35D}" type="sibTrans" cxnId="{F4ADA9BD-29B1-48FD-9311-5B8EEED7167E}">
      <dgm:prSet/>
      <dgm:spPr/>
      <dgm:t>
        <a:bodyPr/>
        <a:lstStyle/>
        <a:p>
          <a:endParaRPr lang="en-US"/>
        </a:p>
      </dgm:t>
    </dgm:pt>
    <dgm:pt modelId="{EBD2A5F2-7CC2-4236-A29F-96724436A323}">
      <dgm:prSet/>
      <dgm:spPr/>
      <dgm:t>
        <a:bodyPr/>
        <a:lstStyle/>
        <a:p>
          <a:r>
            <a:rPr lang="ru-RU" dirty="0" err="1"/>
            <a:t>охоплює</a:t>
          </a:r>
          <a:r>
            <a:rPr lang="ru-RU" dirty="0"/>
            <a:t> низку </a:t>
          </a:r>
          <a:r>
            <a:rPr lang="ru-RU" dirty="0" err="1"/>
            <a:t>заходів</a:t>
          </a:r>
          <a:r>
            <a:rPr lang="ru-RU" dirty="0"/>
            <a:t> з </a:t>
          </a:r>
          <a:r>
            <a:rPr lang="ru-RU" dirty="0" err="1"/>
            <a:t>запобігання</a:t>
          </a:r>
          <a:r>
            <a:rPr lang="ru-RU" dirty="0"/>
            <a:t> та </a:t>
          </a:r>
          <a:r>
            <a:rPr lang="ru-RU" dirty="0" err="1"/>
            <a:t>протидії</a:t>
          </a:r>
          <a:r>
            <a:rPr lang="ru-RU" dirty="0"/>
            <a:t> </a:t>
          </a:r>
          <a:r>
            <a:rPr lang="ru-RU" dirty="0" err="1"/>
            <a:t>насильству</a:t>
          </a:r>
          <a:r>
            <a:rPr lang="ru-RU" dirty="0"/>
            <a:t>, </a:t>
          </a:r>
          <a:r>
            <a:rPr lang="ru-RU" dirty="0" err="1"/>
            <a:t>захисту</a:t>
          </a:r>
          <a:r>
            <a:rPr lang="ru-RU" dirty="0"/>
            <a:t> </a:t>
          </a:r>
          <a:r>
            <a:rPr lang="ru-RU" dirty="0" err="1"/>
            <a:t>його</a:t>
          </a:r>
          <a:r>
            <a:rPr lang="ru-RU" dirty="0"/>
            <a:t> жертв, </a:t>
          </a:r>
          <a:r>
            <a:rPr lang="ru-RU" dirty="0" err="1"/>
            <a:t>переслідування</a:t>
          </a:r>
          <a:r>
            <a:rPr lang="ru-RU" dirty="0"/>
            <a:t> та </a:t>
          </a:r>
          <a:r>
            <a:rPr lang="ru-RU" dirty="0" err="1"/>
            <a:t>покарання</a:t>
          </a:r>
          <a:r>
            <a:rPr lang="ru-RU" dirty="0"/>
            <a:t> </a:t>
          </a:r>
          <a:r>
            <a:rPr lang="ru-RU" dirty="0" err="1"/>
            <a:t>кривдників</a:t>
          </a:r>
          <a:r>
            <a:rPr lang="ru-RU" dirty="0"/>
            <a:t>;</a:t>
          </a:r>
          <a:endParaRPr lang="en-US" dirty="0"/>
        </a:p>
      </dgm:t>
    </dgm:pt>
    <dgm:pt modelId="{9C107988-0ACC-45F3-AE23-6CA172D92F09}" type="parTrans" cxnId="{E4796D9A-58E5-4CF9-A1BA-FC90C2561B3F}">
      <dgm:prSet/>
      <dgm:spPr/>
      <dgm:t>
        <a:bodyPr/>
        <a:lstStyle/>
        <a:p>
          <a:endParaRPr lang="en-US"/>
        </a:p>
      </dgm:t>
    </dgm:pt>
    <dgm:pt modelId="{BCBA966A-3AE7-47AC-A328-8AA74E5050B4}" type="sibTrans" cxnId="{E4796D9A-58E5-4CF9-A1BA-FC90C2561B3F}">
      <dgm:prSet/>
      <dgm:spPr/>
      <dgm:t>
        <a:bodyPr/>
        <a:lstStyle/>
        <a:p>
          <a:endParaRPr lang="en-US"/>
        </a:p>
      </dgm:t>
    </dgm:pt>
    <dgm:pt modelId="{59192958-CD54-497A-98BA-EDC883F6F1A5}">
      <dgm:prSet/>
      <dgm:spPr/>
      <dgm:t>
        <a:bodyPr/>
        <a:lstStyle/>
        <a:p>
          <a:r>
            <a:rPr lang="ru-RU" dirty="0" err="1"/>
            <a:t>визнає</a:t>
          </a:r>
          <a:r>
            <a:rPr lang="ru-RU" dirty="0"/>
            <a:t> </a:t>
          </a:r>
          <a:r>
            <a:rPr lang="ru-RU" dirty="0" err="1"/>
            <a:t>насильство</a:t>
          </a:r>
          <a:r>
            <a:rPr lang="ru-RU" dirty="0"/>
            <a:t> </a:t>
          </a:r>
          <a:r>
            <a:rPr lang="ru-RU" dirty="0" err="1"/>
            <a:t>проти</a:t>
          </a:r>
          <a:r>
            <a:rPr lang="ru-RU" dirty="0"/>
            <a:t> </a:t>
          </a:r>
          <a:r>
            <a:rPr lang="ru-RU" dirty="0" err="1"/>
            <a:t>жінок</a:t>
          </a:r>
          <a:r>
            <a:rPr lang="ru-RU" dirty="0"/>
            <a:t> </a:t>
          </a:r>
          <a:r>
            <a:rPr lang="ru-RU" dirty="0" err="1"/>
            <a:t>водночас</a:t>
          </a:r>
          <a:r>
            <a:rPr lang="ru-RU" dirty="0"/>
            <a:t> </a:t>
          </a:r>
          <a:r>
            <a:rPr lang="ru-RU" dirty="0" err="1"/>
            <a:t>із</a:t>
          </a:r>
          <a:r>
            <a:rPr lang="ru-RU" dirty="0"/>
            <a:t> </a:t>
          </a:r>
          <a:r>
            <a:rPr lang="ru-RU" dirty="0" err="1"/>
            <a:t>порушенням</a:t>
          </a:r>
          <a:r>
            <a:rPr lang="ru-RU" dirty="0"/>
            <a:t> прав </a:t>
          </a:r>
          <a:r>
            <a:rPr lang="ru-RU" dirty="0" err="1"/>
            <a:t>людини</a:t>
          </a:r>
          <a:r>
            <a:rPr lang="ru-RU" dirty="0"/>
            <a:t>, і видом </a:t>
          </a:r>
          <a:r>
            <a:rPr lang="ru-RU" dirty="0" err="1"/>
            <a:t>дискримінації</a:t>
          </a:r>
          <a:r>
            <a:rPr lang="ru-RU" dirty="0"/>
            <a:t>;</a:t>
          </a:r>
          <a:endParaRPr lang="en-US" dirty="0"/>
        </a:p>
      </dgm:t>
    </dgm:pt>
    <dgm:pt modelId="{7EDEF747-96F6-42ED-9CAF-2661B36D7F29}" type="parTrans" cxnId="{C86E624C-A540-4107-8AE1-3B4A06A50C0E}">
      <dgm:prSet/>
      <dgm:spPr/>
      <dgm:t>
        <a:bodyPr/>
        <a:lstStyle/>
        <a:p>
          <a:endParaRPr lang="en-US"/>
        </a:p>
      </dgm:t>
    </dgm:pt>
    <dgm:pt modelId="{DE523C25-592D-4086-ADDC-EA4E27180CE4}" type="sibTrans" cxnId="{C86E624C-A540-4107-8AE1-3B4A06A50C0E}">
      <dgm:prSet/>
      <dgm:spPr/>
      <dgm:t>
        <a:bodyPr/>
        <a:lstStyle/>
        <a:p>
          <a:endParaRPr lang="en-US"/>
        </a:p>
      </dgm:t>
    </dgm:pt>
    <dgm:pt modelId="{BEF648F9-7244-4AA6-9433-9BA67A2D920F}">
      <dgm:prSet/>
      <dgm:spPr>
        <a:solidFill>
          <a:schemeClr val="accent6">
            <a:lumMod val="75000"/>
          </a:schemeClr>
        </a:solidFill>
      </dgm:spPr>
      <dgm:t>
        <a:bodyPr/>
        <a:lstStyle/>
        <a:p>
          <a:r>
            <a:rPr lang="ru-RU" dirty="0" err="1"/>
            <a:t>встановлює</a:t>
          </a:r>
          <a:r>
            <a:rPr lang="ru-RU" dirty="0"/>
            <a:t> </a:t>
          </a:r>
          <a:r>
            <a:rPr lang="ru-RU" dirty="0" err="1"/>
            <a:t>чіткий</a:t>
          </a:r>
          <a:r>
            <a:rPr lang="ru-RU" dirty="0"/>
            <a:t> </a:t>
          </a:r>
          <a:r>
            <a:rPr lang="ru-RU" dirty="0" err="1"/>
            <a:t>зв'язок</a:t>
          </a:r>
          <a:r>
            <a:rPr lang="ru-RU" dirty="0"/>
            <a:t> </a:t>
          </a:r>
          <a:r>
            <a:rPr lang="ru-RU" dirty="0" err="1"/>
            <a:t>між</a:t>
          </a:r>
          <a:r>
            <a:rPr lang="ru-RU" dirty="0"/>
            <a:t> </a:t>
          </a:r>
          <a:r>
            <a:rPr lang="ru-RU" dirty="0" err="1"/>
            <a:t>досягненням</a:t>
          </a:r>
          <a:r>
            <a:rPr lang="ru-RU" dirty="0"/>
            <a:t> </a:t>
          </a:r>
          <a:r>
            <a:rPr lang="ru-RU" dirty="0" err="1"/>
            <a:t>рівноправності</a:t>
          </a:r>
          <a:r>
            <a:rPr lang="ru-RU" dirty="0"/>
            <a:t> </a:t>
          </a:r>
          <a:r>
            <a:rPr lang="ru-RU" dirty="0" err="1"/>
            <a:t>між</a:t>
          </a:r>
          <a:r>
            <a:rPr lang="ru-RU" dirty="0"/>
            <a:t> </a:t>
          </a:r>
          <a:r>
            <a:rPr lang="ru-RU" dirty="0" err="1"/>
            <a:t>жінками</a:t>
          </a:r>
          <a:r>
            <a:rPr lang="ru-RU" dirty="0"/>
            <a:t> і </a:t>
          </a:r>
          <a:r>
            <a:rPr lang="ru-RU" dirty="0" err="1"/>
            <a:t>чоловіками</a:t>
          </a:r>
          <a:r>
            <a:rPr lang="ru-RU" dirty="0"/>
            <a:t> та </a:t>
          </a:r>
          <a:r>
            <a:rPr lang="ru-RU" dirty="0" err="1"/>
            <a:t>викоріненням</a:t>
          </a:r>
          <a:r>
            <a:rPr lang="ru-RU" dirty="0"/>
            <a:t> </a:t>
          </a:r>
          <a:r>
            <a:rPr lang="ru-RU" dirty="0" err="1"/>
            <a:t>насильства</a:t>
          </a:r>
          <a:r>
            <a:rPr lang="ru-RU" dirty="0"/>
            <a:t> </a:t>
          </a:r>
          <a:r>
            <a:rPr lang="ru-RU" dirty="0" err="1"/>
            <a:t>проти</a:t>
          </a:r>
          <a:r>
            <a:rPr lang="ru-RU" dirty="0"/>
            <a:t> </a:t>
          </a:r>
          <a:r>
            <a:rPr lang="ru-RU" dirty="0" err="1"/>
            <a:t>жінок</a:t>
          </a:r>
          <a:endParaRPr lang="en-US" dirty="0"/>
        </a:p>
      </dgm:t>
    </dgm:pt>
    <dgm:pt modelId="{3F1B3405-CF93-4EFC-B9A8-CB19E9C393FC}" type="parTrans" cxnId="{D8DFFA36-E702-41CD-9848-A130AF670D45}">
      <dgm:prSet/>
      <dgm:spPr/>
      <dgm:t>
        <a:bodyPr/>
        <a:lstStyle/>
        <a:p>
          <a:endParaRPr lang="en-US"/>
        </a:p>
      </dgm:t>
    </dgm:pt>
    <dgm:pt modelId="{18F989C3-BD16-49B4-B856-87B25BAEF849}" type="sibTrans" cxnId="{D8DFFA36-E702-41CD-9848-A130AF670D45}">
      <dgm:prSet/>
      <dgm:spPr/>
      <dgm:t>
        <a:bodyPr/>
        <a:lstStyle/>
        <a:p>
          <a:endParaRPr lang="en-US"/>
        </a:p>
      </dgm:t>
    </dgm:pt>
    <dgm:pt modelId="{94FBE44F-1AA2-438C-BFAA-962B9F8C4C11}" type="pres">
      <dgm:prSet presAssocID="{B1943F14-7CE8-4295-B6C9-D084693C89B2}" presName="linear" presStyleCnt="0">
        <dgm:presLayoutVars>
          <dgm:animLvl val="lvl"/>
          <dgm:resizeHandles val="exact"/>
        </dgm:presLayoutVars>
      </dgm:prSet>
      <dgm:spPr/>
      <dgm:t>
        <a:bodyPr/>
        <a:lstStyle/>
        <a:p>
          <a:endParaRPr lang="uk-UA"/>
        </a:p>
      </dgm:t>
    </dgm:pt>
    <dgm:pt modelId="{95235EDF-FBB1-46ED-8CB7-B433B3C5BB97}" type="pres">
      <dgm:prSet presAssocID="{C268DD16-DE18-4806-A6BD-DEFD1BC85438}" presName="parentText" presStyleLbl="node1" presStyleIdx="0" presStyleCnt="4">
        <dgm:presLayoutVars>
          <dgm:chMax val="0"/>
          <dgm:bulletEnabled val="1"/>
        </dgm:presLayoutVars>
      </dgm:prSet>
      <dgm:spPr/>
      <dgm:t>
        <a:bodyPr/>
        <a:lstStyle/>
        <a:p>
          <a:endParaRPr lang="uk-UA"/>
        </a:p>
      </dgm:t>
    </dgm:pt>
    <dgm:pt modelId="{0ADC853E-9A79-4626-AA23-087348A228F3}" type="pres">
      <dgm:prSet presAssocID="{CA478D1E-D5FB-4562-928F-534574B5D35D}" presName="spacer" presStyleCnt="0"/>
      <dgm:spPr/>
    </dgm:pt>
    <dgm:pt modelId="{7DC24FDF-2D94-495F-9311-752F7332A9C5}" type="pres">
      <dgm:prSet presAssocID="{EBD2A5F2-7CC2-4236-A29F-96724436A323}" presName="parentText" presStyleLbl="node1" presStyleIdx="1" presStyleCnt="4">
        <dgm:presLayoutVars>
          <dgm:chMax val="0"/>
          <dgm:bulletEnabled val="1"/>
        </dgm:presLayoutVars>
      </dgm:prSet>
      <dgm:spPr/>
      <dgm:t>
        <a:bodyPr/>
        <a:lstStyle/>
        <a:p>
          <a:endParaRPr lang="uk-UA"/>
        </a:p>
      </dgm:t>
    </dgm:pt>
    <dgm:pt modelId="{3B444989-09E7-4032-879C-A5E412B7EF64}" type="pres">
      <dgm:prSet presAssocID="{BCBA966A-3AE7-47AC-A328-8AA74E5050B4}" presName="spacer" presStyleCnt="0"/>
      <dgm:spPr/>
    </dgm:pt>
    <dgm:pt modelId="{1AD3B448-E2DC-4724-91BB-C742EBEF095A}" type="pres">
      <dgm:prSet presAssocID="{59192958-CD54-497A-98BA-EDC883F6F1A5}" presName="parentText" presStyleLbl="node1" presStyleIdx="2" presStyleCnt="4">
        <dgm:presLayoutVars>
          <dgm:chMax val="0"/>
          <dgm:bulletEnabled val="1"/>
        </dgm:presLayoutVars>
      </dgm:prSet>
      <dgm:spPr/>
      <dgm:t>
        <a:bodyPr/>
        <a:lstStyle/>
        <a:p>
          <a:endParaRPr lang="uk-UA"/>
        </a:p>
      </dgm:t>
    </dgm:pt>
    <dgm:pt modelId="{1E28BFFD-BBD3-4ECA-A2D7-BBC1DC2DC3EF}" type="pres">
      <dgm:prSet presAssocID="{DE523C25-592D-4086-ADDC-EA4E27180CE4}" presName="spacer" presStyleCnt="0"/>
      <dgm:spPr/>
    </dgm:pt>
    <dgm:pt modelId="{38798E7D-3971-447E-AFFB-45F7ACC68D1A}" type="pres">
      <dgm:prSet presAssocID="{BEF648F9-7244-4AA6-9433-9BA67A2D920F}" presName="parentText" presStyleLbl="node1" presStyleIdx="3" presStyleCnt="4">
        <dgm:presLayoutVars>
          <dgm:chMax val="0"/>
          <dgm:bulletEnabled val="1"/>
        </dgm:presLayoutVars>
      </dgm:prSet>
      <dgm:spPr/>
      <dgm:t>
        <a:bodyPr/>
        <a:lstStyle/>
        <a:p>
          <a:endParaRPr lang="uk-UA"/>
        </a:p>
      </dgm:t>
    </dgm:pt>
  </dgm:ptLst>
  <dgm:cxnLst>
    <dgm:cxn modelId="{E4796D9A-58E5-4CF9-A1BA-FC90C2561B3F}" srcId="{B1943F14-7CE8-4295-B6C9-D084693C89B2}" destId="{EBD2A5F2-7CC2-4236-A29F-96724436A323}" srcOrd="1" destOrd="0" parTransId="{9C107988-0ACC-45F3-AE23-6CA172D92F09}" sibTransId="{BCBA966A-3AE7-47AC-A328-8AA74E5050B4}"/>
    <dgm:cxn modelId="{C463B864-F100-4B3C-9D77-58D3BE6630AB}" type="presOf" srcId="{59192958-CD54-497A-98BA-EDC883F6F1A5}" destId="{1AD3B448-E2DC-4724-91BB-C742EBEF095A}" srcOrd="0" destOrd="0" presId="urn:microsoft.com/office/officeart/2005/8/layout/vList2"/>
    <dgm:cxn modelId="{2A0623EF-F5A4-42DC-816A-1389422CA2E9}" type="presOf" srcId="{B1943F14-7CE8-4295-B6C9-D084693C89B2}" destId="{94FBE44F-1AA2-438C-BFAA-962B9F8C4C11}" srcOrd="0" destOrd="0" presId="urn:microsoft.com/office/officeart/2005/8/layout/vList2"/>
    <dgm:cxn modelId="{C86E624C-A540-4107-8AE1-3B4A06A50C0E}" srcId="{B1943F14-7CE8-4295-B6C9-D084693C89B2}" destId="{59192958-CD54-497A-98BA-EDC883F6F1A5}" srcOrd="2" destOrd="0" parTransId="{7EDEF747-96F6-42ED-9CAF-2661B36D7F29}" sibTransId="{DE523C25-592D-4086-ADDC-EA4E27180CE4}"/>
    <dgm:cxn modelId="{F4ADA9BD-29B1-48FD-9311-5B8EEED7167E}" srcId="{B1943F14-7CE8-4295-B6C9-D084693C89B2}" destId="{C268DD16-DE18-4806-A6BD-DEFD1BC85438}" srcOrd="0" destOrd="0" parTransId="{B3D753DC-C788-48A7-A7B4-492D0F999C48}" sibTransId="{CA478D1E-D5FB-4562-928F-534574B5D35D}"/>
    <dgm:cxn modelId="{1F6BB7A7-42D7-4DC7-B4FE-6F0E60CC5693}" type="presOf" srcId="{BEF648F9-7244-4AA6-9433-9BA67A2D920F}" destId="{38798E7D-3971-447E-AFFB-45F7ACC68D1A}" srcOrd="0" destOrd="0" presId="urn:microsoft.com/office/officeart/2005/8/layout/vList2"/>
    <dgm:cxn modelId="{D8DFFA36-E702-41CD-9848-A130AF670D45}" srcId="{B1943F14-7CE8-4295-B6C9-D084693C89B2}" destId="{BEF648F9-7244-4AA6-9433-9BA67A2D920F}" srcOrd="3" destOrd="0" parTransId="{3F1B3405-CF93-4EFC-B9A8-CB19E9C393FC}" sibTransId="{18F989C3-BD16-49B4-B856-87B25BAEF849}"/>
    <dgm:cxn modelId="{6AC4770C-F82B-46BA-B942-D049CD40CF9C}" type="presOf" srcId="{C268DD16-DE18-4806-A6BD-DEFD1BC85438}" destId="{95235EDF-FBB1-46ED-8CB7-B433B3C5BB97}" srcOrd="0" destOrd="0" presId="urn:microsoft.com/office/officeart/2005/8/layout/vList2"/>
    <dgm:cxn modelId="{D15266E0-D7FD-4D0E-AF69-8E6636DEC926}" type="presOf" srcId="{EBD2A5F2-7CC2-4236-A29F-96724436A323}" destId="{7DC24FDF-2D94-495F-9311-752F7332A9C5}" srcOrd="0" destOrd="0" presId="urn:microsoft.com/office/officeart/2005/8/layout/vList2"/>
    <dgm:cxn modelId="{D3C7F283-D42A-4ABE-9864-2E7160A25B78}" type="presParOf" srcId="{94FBE44F-1AA2-438C-BFAA-962B9F8C4C11}" destId="{95235EDF-FBB1-46ED-8CB7-B433B3C5BB97}" srcOrd="0" destOrd="0" presId="urn:microsoft.com/office/officeart/2005/8/layout/vList2"/>
    <dgm:cxn modelId="{E29F6CB9-193C-4EEF-B5CA-0371045A753C}" type="presParOf" srcId="{94FBE44F-1AA2-438C-BFAA-962B9F8C4C11}" destId="{0ADC853E-9A79-4626-AA23-087348A228F3}" srcOrd="1" destOrd="0" presId="urn:microsoft.com/office/officeart/2005/8/layout/vList2"/>
    <dgm:cxn modelId="{C611967A-52A9-4D03-9F49-AC1620ED00A3}" type="presParOf" srcId="{94FBE44F-1AA2-438C-BFAA-962B9F8C4C11}" destId="{7DC24FDF-2D94-495F-9311-752F7332A9C5}" srcOrd="2" destOrd="0" presId="urn:microsoft.com/office/officeart/2005/8/layout/vList2"/>
    <dgm:cxn modelId="{43AF194C-F7F1-43A5-9363-00752CAA89FB}" type="presParOf" srcId="{94FBE44F-1AA2-438C-BFAA-962B9F8C4C11}" destId="{3B444989-09E7-4032-879C-A5E412B7EF64}" srcOrd="3" destOrd="0" presId="urn:microsoft.com/office/officeart/2005/8/layout/vList2"/>
    <dgm:cxn modelId="{6F7AAF61-A9B3-4685-9AEC-6653B4613DE8}" type="presParOf" srcId="{94FBE44F-1AA2-438C-BFAA-962B9F8C4C11}" destId="{1AD3B448-E2DC-4724-91BB-C742EBEF095A}" srcOrd="4" destOrd="0" presId="urn:microsoft.com/office/officeart/2005/8/layout/vList2"/>
    <dgm:cxn modelId="{5D8748D5-8058-497A-B5E7-D3D4D5A2763E}" type="presParOf" srcId="{94FBE44F-1AA2-438C-BFAA-962B9F8C4C11}" destId="{1E28BFFD-BBD3-4ECA-A2D7-BBC1DC2DC3EF}" srcOrd="5" destOrd="0" presId="urn:microsoft.com/office/officeart/2005/8/layout/vList2"/>
    <dgm:cxn modelId="{93F3F7E3-0AB8-4DB7-8B90-24684C6288BB}" type="presParOf" srcId="{94FBE44F-1AA2-438C-BFAA-962B9F8C4C11}" destId="{38798E7D-3971-447E-AFFB-45F7ACC68D1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AF0626-8D90-4484-9A50-FF6598753B2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CF1E812-AEB1-48AD-9DE0-468560965C7A}">
      <dgm:prSet/>
      <dgm:spPr/>
      <dgm:t>
        <a:bodyPr/>
        <a:lstStyle/>
        <a:p>
          <a:r>
            <a:rPr lang="ru-RU" dirty="0" err="1"/>
            <a:t>пропонує</a:t>
          </a:r>
          <a:r>
            <a:rPr lang="ru-RU" dirty="0"/>
            <a:t> державам </a:t>
          </a:r>
          <a:r>
            <a:rPr lang="ru-RU" b="1" dirty="0" err="1">
              <a:solidFill>
                <a:srgbClr val="FF0000"/>
              </a:solidFill>
            </a:rPr>
            <a:t>встановити</a:t>
          </a:r>
          <a:r>
            <a:rPr lang="ru-RU" b="1" dirty="0">
              <a:solidFill>
                <a:srgbClr val="FF0000"/>
              </a:solidFill>
            </a:rPr>
            <a:t> </a:t>
          </a:r>
          <a:r>
            <a:rPr lang="ru-RU" b="1" dirty="0" err="1">
              <a:solidFill>
                <a:srgbClr val="FF0000"/>
              </a:solidFill>
            </a:rPr>
            <a:t>кримінальну</a:t>
          </a:r>
          <a:r>
            <a:rPr lang="ru-RU" b="1" dirty="0">
              <a:solidFill>
                <a:srgbClr val="FF0000"/>
              </a:solidFill>
            </a:rPr>
            <a:t> </a:t>
          </a:r>
          <a:r>
            <a:rPr lang="ru-RU" b="1" dirty="0" err="1">
              <a:solidFill>
                <a:srgbClr val="FF0000"/>
              </a:solidFill>
            </a:rPr>
            <a:t>відповідальність</a:t>
          </a:r>
          <a:r>
            <a:rPr lang="ru-RU" b="1" dirty="0">
              <a:solidFill>
                <a:srgbClr val="FF0000"/>
              </a:solidFill>
            </a:rPr>
            <a:t> за </a:t>
          </a:r>
          <a:r>
            <a:rPr lang="ru-RU" b="1" dirty="0" err="1">
              <a:solidFill>
                <a:srgbClr val="FF0000"/>
              </a:solidFill>
            </a:rPr>
            <a:t>основні</a:t>
          </a:r>
          <a:r>
            <a:rPr lang="ru-RU" b="1" dirty="0">
              <a:solidFill>
                <a:srgbClr val="FF0000"/>
              </a:solidFill>
            </a:rPr>
            <a:t> </a:t>
          </a:r>
          <a:r>
            <a:rPr lang="ru-RU" b="1" dirty="0" err="1">
              <a:solidFill>
                <a:srgbClr val="FF0000"/>
              </a:solidFill>
            </a:rPr>
            <a:t>види</a:t>
          </a:r>
          <a:r>
            <a:rPr lang="ru-RU" b="1" dirty="0">
              <a:solidFill>
                <a:srgbClr val="FF0000"/>
              </a:solidFill>
            </a:rPr>
            <a:t> </a:t>
          </a:r>
          <a:r>
            <a:rPr lang="ru-RU" b="1" dirty="0" err="1">
              <a:solidFill>
                <a:srgbClr val="FF0000"/>
              </a:solidFill>
            </a:rPr>
            <a:t>насильства</a:t>
          </a:r>
          <a:r>
            <a:rPr lang="ru-RU" b="1" dirty="0">
              <a:solidFill>
                <a:srgbClr val="FF0000"/>
              </a:solidFill>
            </a:rPr>
            <a:t> </a:t>
          </a:r>
          <a:r>
            <a:rPr lang="ru-RU" b="1" dirty="0" err="1">
              <a:solidFill>
                <a:srgbClr val="FF0000"/>
              </a:solidFill>
            </a:rPr>
            <a:t>проти</a:t>
          </a:r>
          <a:r>
            <a:rPr lang="ru-RU" b="1" dirty="0">
              <a:solidFill>
                <a:srgbClr val="FF0000"/>
              </a:solidFill>
            </a:rPr>
            <a:t> </a:t>
          </a:r>
          <a:r>
            <a:rPr lang="ru-RU" b="1" dirty="0" err="1">
              <a:solidFill>
                <a:srgbClr val="FF0000"/>
              </a:solidFill>
            </a:rPr>
            <a:t>жінок</a:t>
          </a:r>
          <a:r>
            <a:rPr lang="ru-RU" b="1" dirty="0">
              <a:solidFill>
                <a:srgbClr val="FF0000"/>
              </a:solidFill>
            </a:rPr>
            <a:t> </a:t>
          </a:r>
          <a:r>
            <a:rPr lang="ru-RU" dirty="0"/>
            <a:t>(</a:t>
          </a:r>
          <a:r>
            <a:rPr lang="ru-RU" dirty="0" err="1"/>
            <a:t>такі</a:t>
          </a:r>
          <a:r>
            <a:rPr lang="ru-RU" dirty="0"/>
            <a:t> як </a:t>
          </a:r>
          <a:r>
            <a:rPr lang="ru-RU" dirty="0" err="1"/>
            <a:t>переслідування</a:t>
          </a:r>
          <a:r>
            <a:rPr lang="ru-RU" dirty="0"/>
            <a:t>, </a:t>
          </a:r>
          <a:r>
            <a:rPr lang="ru-RU" dirty="0" err="1"/>
            <a:t>примусовий</a:t>
          </a:r>
          <a:r>
            <a:rPr lang="ru-RU" dirty="0"/>
            <a:t> </a:t>
          </a:r>
          <a:r>
            <a:rPr lang="ru-RU" dirty="0" err="1"/>
            <a:t>шлюб</a:t>
          </a:r>
          <a:r>
            <a:rPr lang="ru-RU" dirty="0"/>
            <a:t>, </a:t>
          </a:r>
          <a:r>
            <a:rPr lang="ru-RU" dirty="0" err="1"/>
            <a:t>калічення</a:t>
          </a:r>
          <a:r>
            <a:rPr lang="ru-RU" dirty="0"/>
            <a:t> </a:t>
          </a:r>
          <a:r>
            <a:rPr lang="ru-RU" dirty="0" err="1"/>
            <a:t>жіночих</a:t>
          </a:r>
          <a:r>
            <a:rPr lang="ru-RU" dirty="0"/>
            <a:t> </a:t>
          </a:r>
          <a:r>
            <a:rPr lang="ru-RU" dirty="0" err="1"/>
            <a:t>геніталій</a:t>
          </a:r>
          <a:r>
            <a:rPr lang="ru-RU" dirty="0"/>
            <a:t>, </a:t>
          </a:r>
          <a:r>
            <a:rPr lang="ru-RU" dirty="0" err="1"/>
            <a:t>примусовий</a:t>
          </a:r>
          <a:r>
            <a:rPr lang="ru-RU" dirty="0"/>
            <a:t> аборт, </a:t>
          </a:r>
          <a:r>
            <a:rPr lang="ru-RU" dirty="0" err="1"/>
            <a:t>примусова</a:t>
          </a:r>
          <a:r>
            <a:rPr lang="ru-RU" dirty="0"/>
            <a:t> </a:t>
          </a:r>
          <a:r>
            <a:rPr lang="ru-RU" dirty="0" err="1"/>
            <a:t>стерилізація</a:t>
          </a:r>
          <a:r>
            <a:rPr lang="ru-RU" dirty="0"/>
            <a:t>) і </a:t>
          </a:r>
          <a:r>
            <a:rPr lang="ru-RU" dirty="0" err="1"/>
            <a:t>забезпечити</a:t>
          </a:r>
          <a:r>
            <a:rPr lang="ru-RU" dirty="0"/>
            <a:t> </a:t>
          </a:r>
          <a:r>
            <a:rPr lang="ru-RU" dirty="0" err="1"/>
            <a:t>належні</a:t>
          </a:r>
          <a:r>
            <a:rPr lang="ru-RU" dirty="0"/>
            <a:t> та </a:t>
          </a:r>
          <a:r>
            <a:rPr lang="ru-RU" dirty="0" err="1"/>
            <a:t>ефективні</a:t>
          </a:r>
          <a:r>
            <a:rPr lang="ru-RU" dirty="0"/>
            <a:t> </a:t>
          </a:r>
          <a:r>
            <a:rPr lang="ru-RU" dirty="0" err="1"/>
            <a:t>міри</a:t>
          </a:r>
          <a:r>
            <a:rPr lang="ru-RU" dirty="0"/>
            <a:t> </a:t>
          </a:r>
          <a:r>
            <a:rPr lang="ru-RU" dirty="0" err="1"/>
            <a:t>покарання</a:t>
          </a:r>
          <a:r>
            <a:rPr lang="ru-RU" dirty="0"/>
            <a:t> за </a:t>
          </a:r>
          <a:r>
            <a:rPr lang="ru-RU" dirty="0" err="1"/>
            <a:t>насильство</a:t>
          </a:r>
          <a:r>
            <a:rPr lang="ru-RU" dirty="0"/>
            <a:t>;</a:t>
          </a:r>
          <a:endParaRPr lang="en-US" dirty="0"/>
        </a:p>
      </dgm:t>
    </dgm:pt>
    <dgm:pt modelId="{A7215457-1EAB-4A30-BF9A-035AF0305715}" type="parTrans" cxnId="{9D86258B-795F-448A-973C-FE11A0AEEB60}">
      <dgm:prSet/>
      <dgm:spPr/>
      <dgm:t>
        <a:bodyPr/>
        <a:lstStyle/>
        <a:p>
          <a:endParaRPr lang="en-US"/>
        </a:p>
      </dgm:t>
    </dgm:pt>
    <dgm:pt modelId="{825420F2-A57C-44D4-805C-777D3A9B3645}" type="sibTrans" cxnId="{9D86258B-795F-448A-973C-FE11A0AEEB60}">
      <dgm:prSet/>
      <dgm:spPr/>
      <dgm:t>
        <a:bodyPr/>
        <a:lstStyle/>
        <a:p>
          <a:endParaRPr lang="en-US"/>
        </a:p>
      </dgm:t>
    </dgm:pt>
    <dgm:pt modelId="{9046F41A-65A3-469F-97A2-D34272138CD2}">
      <dgm:prSet/>
      <dgm:spPr/>
      <dgm:t>
        <a:bodyPr/>
        <a:lstStyle/>
        <a:p>
          <a:r>
            <a:rPr lang="ru-RU"/>
            <a:t>пропонує підхід для ефективного припинення насильства проти жінок та домашнього насильства, що закликає всі відповідні залучені органи, установи та громадські організації до координованої співпраці;</a:t>
          </a:r>
          <a:endParaRPr lang="en-US"/>
        </a:p>
      </dgm:t>
    </dgm:pt>
    <dgm:pt modelId="{6171928A-BF41-4E34-9A56-1F75E5E7FCB4}" type="parTrans" cxnId="{F4DEE75B-84F2-4441-BBF6-8E4B0FC4C868}">
      <dgm:prSet/>
      <dgm:spPr/>
      <dgm:t>
        <a:bodyPr/>
        <a:lstStyle/>
        <a:p>
          <a:endParaRPr lang="en-US"/>
        </a:p>
      </dgm:t>
    </dgm:pt>
    <dgm:pt modelId="{ADC9BFAC-1F47-4736-8371-5434270A64FB}" type="sibTrans" cxnId="{F4DEE75B-84F2-4441-BBF6-8E4B0FC4C868}">
      <dgm:prSet/>
      <dgm:spPr/>
      <dgm:t>
        <a:bodyPr/>
        <a:lstStyle/>
        <a:p>
          <a:endParaRPr lang="en-US"/>
        </a:p>
      </dgm:t>
    </dgm:pt>
    <dgm:pt modelId="{8477D5A0-0B04-4138-A185-C8D20FF031FC}">
      <dgm:prSet/>
      <dgm:spPr/>
      <dgm:t>
        <a:bodyPr/>
        <a:lstStyle/>
        <a:p>
          <a:r>
            <a:rPr lang="ru-RU" dirty="0"/>
            <a:t>оснащена </a:t>
          </a:r>
          <a:r>
            <a:rPr lang="ru-RU" b="1" dirty="0" err="1">
              <a:solidFill>
                <a:srgbClr val="FF0000"/>
              </a:solidFill>
            </a:rPr>
            <a:t>потужним</a:t>
          </a:r>
          <a:r>
            <a:rPr lang="ru-RU" b="1" dirty="0">
              <a:solidFill>
                <a:srgbClr val="FF0000"/>
              </a:solidFill>
            </a:rPr>
            <a:t> і </a:t>
          </a:r>
          <a:r>
            <a:rPr lang="ru-RU" b="1" dirty="0" err="1">
              <a:solidFill>
                <a:srgbClr val="FF0000"/>
              </a:solidFill>
            </a:rPr>
            <a:t>незалежним</a:t>
          </a:r>
          <a:r>
            <a:rPr lang="ru-RU" b="1" dirty="0">
              <a:solidFill>
                <a:srgbClr val="FF0000"/>
              </a:solidFill>
            </a:rPr>
            <a:t> </a:t>
          </a:r>
          <a:r>
            <a:rPr lang="ru-RU" b="1" dirty="0" err="1">
              <a:solidFill>
                <a:srgbClr val="FF0000"/>
              </a:solidFill>
            </a:rPr>
            <a:t>механізмом</a:t>
          </a:r>
          <a:r>
            <a:rPr lang="ru-RU" b="1" dirty="0">
              <a:solidFill>
                <a:srgbClr val="FF0000"/>
              </a:solidFill>
            </a:rPr>
            <a:t> контролю </a:t>
          </a:r>
          <a:r>
            <a:rPr lang="ru-RU" b="1" dirty="0" err="1">
              <a:solidFill>
                <a:srgbClr val="FF0000"/>
              </a:solidFill>
            </a:rPr>
            <a:t>реалізації</a:t>
          </a:r>
          <a:r>
            <a:rPr lang="ru-RU" b="1" dirty="0">
              <a:solidFill>
                <a:srgbClr val="FF0000"/>
              </a:solidFill>
            </a:rPr>
            <a:t> на </a:t>
          </a:r>
          <a:r>
            <a:rPr lang="ru-RU" b="1" dirty="0" err="1">
              <a:solidFill>
                <a:srgbClr val="FF0000"/>
              </a:solidFill>
            </a:rPr>
            <a:t>національному</a:t>
          </a:r>
          <a:r>
            <a:rPr lang="ru-RU" b="1" dirty="0">
              <a:solidFill>
                <a:srgbClr val="FF0000"/>
              </a:solidFill>
            </a:rPr>
            <a:t> </a:t>
          </a:r>
          <a:r>
            <a:rPr lang="ru-RU" b="1" dirty="0" err="1">
              <a:solidFill>
                <a:srgbClr val="FF0000"/>
              </a:solidFill>
            </a:rPr>
            <a:t>рівні</a:t>
          </a:r>
          <a:r>
            <a:rPr lang="ru-RU" b="1" dirty="0">
              <a:solidFill>
                <a:srgbClr val="FF0000"/>
              </a:solidFill>
            </a:rPr>
            <a:t>, в </a:t>
          </a:r>
          <a:r>
            <a:rPr lang="ru-RU" b="1" dirty="0" err="1">
              <a:solidFill>
                <a:srgbClr val="FF0000"/>
              </a:solidFill>
            </a:rPr>
            <a:t>якому</a:t>
          </a:r>
          <a:r>
            <a:rPr lang="ru-RU" b="1" dirty="0">
              <a:solidFill>
                <a:srgbClr val="FF0000"/>
              </a:solidFill>
            </a:rPr>
            <a:t> </a:t>
          </a:r>
          <a:r>
            <a:rPr lang="ru-RU" b="1" dirty="0" err="1">
              <a:solidFill>
                <a:srgbClr val="FF0000"/>
              </a:solidFill>
            </a:rPr>
            <a:t>активну</a:t>
          </a:r>
          <a:r>
            <a:rPr lang="ru-RU" b="1" dirty="0">
              <a:solidFill>
                <a:srgbClr val="FF0000"/>
              </a:solidFill>
            </a:rPr>
            <a:t> роль </a:t>
          </a:r>
          <a:r>
            <a:rPr lang="ru-RU" b="1" dirty="0" err="1">
              <a:solidFill>
                <a:srgbClr val="FF0000"/>
              </a:solidFill>
            </a:rPr>
            <a:t>гратимуть</a:t>
          </a:r>
          <a:r>
            <a:rPr lang="ru-RU" b="1" dirty="0">
              <a:solidFill>
                <a:srgbClr val="FF0000"/>
              </a:solidFill>
            </a:rPr>
            <a:t> </a:t>
          </a:r>
          <a:r>
            <a:rPr lang="ru-RU" b="1" dirty="0" err="1">
              <a:solidFill>
                <a:srgbClr val="FF0000"/>
              </a:solidFill>
            </a:rPr>
            <a:t>національні</a:t>
          </a:r>
          <a:r>
            <a:rPr lang="ru-RU" b="1" dirty="0">
              <a:solidFill>
                <a:srgbClr val="FF0000"/>
              </a:solidFill>
            </a:rPr>
            <a:t> </a:t>
          </a:r>
          <a:r>
            <a:rPr lang="ru-RU" b="1" dirty="0" err="1">
              <a:solidFill>
                <a:srgbClr val="FF0000"/>
              </a:solidFill>
            </a:rPr>
            <a:t>парламентарі</a:t>
          </a:r>
          <a:r>
            <a:rPr lang="ru-RU" dirty="0"/>
            <a:t>.</a:t>
          </a:r>
          <a:endParaRPr lang="en-US" dirty="0"/>
        </a:p>
      </dgm:t>
    </dgm:pt>
    <dgm:pt modelId="{83593789-DAAF-4033-9462-EA58A2A3843E}" type="parTrans" cxnId="{7D4CE720-5210-4ABF-AAF6-C3486A508603}">
      <dgm:prSet/>
      <dgm:spPr/>
      <dgm:t>
        <a:bodyPr/>
        <a:lstStyle/>
        <a:p>
          <a:endParaRPr lang="en-US"/>
        </a:p>
      </dgm:t>
    </dgm:pt>
    <dgm:pt modelId="{AE22605C-811D-41AD-81C5-FB419281ECAA}" type="sibTrans" cxnId="{7D4CE720-5210-4ABF-AAF6-C3486A508603}">
      <dgm:prSet/>
      <dgm:spPr/>
      <dgm:t>
        <a:bodyPr/>
        <a:lstStyle/>
        <a:p>
          <a:endParaRPr lang="en-US"/>
        </a:p>
      </dgm:t>
    </dgm:pt>
    <dgm:pt modelId="{4DC3B407-0C2E-4A2B-B5C9-05F6CFDA07F8}" type="pres">
      <dgm:prSet presAssocID="{C1AF0626-8D90-4484-9A50-FF6598753B22}" presName="vert0" presStyleCnt="0">
        <dgm:presLayoutVars>
          <dgm:dir/>
          <dgm:animOne val="branch"/>
          <dgm:animLvl val="lvl"/>
        </dgm:presLayoutVars>
      </dgm:prSet>
      <dgm:spPr/>
      <dgm:t>
        <a:bodyPr/>
        <a:lstStyle/>
        <a:p>
          <a:endParaRPr lang="uk-UA"/>
        </a:p>
      </dgm:t>
    </dgm:pt>
    <dgm:pt modelId="{DD5B7556-9E22-4F46-8340-6963066D8376}" type="pres">
      <dgm:prSet presAssocID="{CCF1E812-AEB1-48AD-9DE0-468560965C7A}" presName="thickLine" presStyleLbl="alignNode1" presStyleIdx="0" presStyleCnt="3"/>
      <dgm:spPr/>
    </dgm:pt>
    <dgm:pt modelId="{EAD1D6FA-9F0E-43AA-A782-B220082DB29D}" type="pres">
      <dgm:prSet presAssocID="{CCF1E812-AEB1-48AD-9DE0-468560965C7A}" presName="horz1" presStyleCnt="0"/>
      <dgm:spPr/>
    </dgm:pt>
    <dgm:pt modelId="{4A0830D7-518D-4705-9BC1-55B48F870EF5}" type="pres">
      <dgm:prSet presAssocID="{CCF1E812-AEB1-48AD-9DE0-468560965C7A}" presName="tx1" presStyleLbl="revTx" presStyleIdx="0" presStyleCnt="3"/>
      <dgm:spPr/>
      <dgm:t>
        <a:bodyPr/>
        <a:lstStyle/>
        <a:p>
          <a:endParaRPr lang="uk-UA"/>
        </a:p>
      </dgm:t>
    </dgm:pt>
    <dgm:pt modelId="{AFA0F165-B090-4068-9C3E-860A2E4D3F1A}" type="pres">
      <dgm:prSet presAssocID="{CCF1E812-AEB1-48AD-9DE0-468560965C7A}" presName="vert1" presStyleCnt="0"/>
      <dgm:spPr/>
    </dgm:pt>
    <dgm:pt modelId="{11528CED-5CC9-46B3-B4BA-2F880961CB00}" type="pres">
      <dgm:prSet presAssocID="{9046F41A-65A3-469F-97A2-D34272138CD2}" presName="thickLine" presStyleLbl="alignNode1" presStyleIdx="1" presStyleCnt="3"/>
      <dgm:spPr/>
    </dgm:pt>
    <dgm:pt modelId="{C285DA18-4E13-4904-AD06-D305E6CC930E}" type="pres">
      <dgm:prSet presAssocID="{9046F41A-65A3-469F-97A2-D34272138CD2}" presName="horz1" presStyleCnt="0"/>
      <dgm:spPr/>
    </dgm:pt>
    <dgm:pt modelId="{D51D06E4-5732-4A8D-A2F7-5490CD3BE76B}" type="pres">
      <dgm:prSet presAssocID="{9046F41A-65A3-469F-97A2-D34272138CD2}" presName="tx1" presStyleLbl="revTx" presStyleIdx="1" presStyleCnt="3"/>
      <dgm:spPr/>
      <dgm:t>
        <a:bodyPr/>
        <a:lstStyle/>
        <a:p>
          <a:endParaRPr lang="uk-UA"/>
        </a:p>
      </dgm:t>
    </dgm:pt>
    <dgm:pt modelId="{8F228911-63B3-485B-9A6F-807CE86B7943}" type="pres">
      <dgm:prSet presAssocID="{9046F41A-65A3-469F-97A2-D34272138CD2}" presName="vert1" presStyleCnt="0"/>
      <dgm:spPr/>
    </dgm:pt>
    <dgm:pt modelId="{DA995CEB-33F2-4C4B-BE62-49645F832F18}" type="pres">
      <dgm:prSet presAssocID="{8477D5A0-0B04-4138-A185-C8D20FF031FC}" presName="thickLine" presStyleLbl="alignNode1" presStyleIdx="2" presStyleCnt="3"/>
      <dgm:spPr/>
    </dgm:pt>
    <dgm:pt modelId="{D917D019-BAE3-48ED-8E0A-69DC3C74E066}" type="pres">
      <dgm:prSet presAssocID="{8477D5A0-0B04-4138-A185-C8D20FF031FC}" presName="horz1" presStyleCnt="0"/>
      <dgm:spPr/>
    </dgm:pt>
    <dgm:pt modelId="{D0EC3937-116E-403A-8216-E0CAB855A88F}" type="pres">
      <dgm:prSet presAssocID="{8477D5A0-0B04-4138-A185-C8D20FF031FC}" presName="tx1" presStyleLbl="revTx" presStyleIdx="2" presStyleCnt="3"/>
      <dgm:spPr/>
      <dgm:t>
        <a:bodyPr/>
        <a:lstStyle/>
        <a:p>
          <a:endParaRPr lang="uk-UA"/>
        </a:p>
      </dgm:t>
    </dgm:pt>
    <dgm:pt modelId="{187643EE-A302-48FA-BED8-CAA3DAD57F15}" type="pres">
      <dgm:prSet presAssocID="{8477D5A0-0B04-4138-A185-C8D20FF031FC}" presName="vert1" presStyleCnt="0"/>
      <dgm:spPr/>
    </dgm:pt>
  </dgm:ptLst>
  <dgm:cxnLst>
    <dgm:cxn modelId="{7D4CE720-5210-4ABF-AAF6-C3486A508603}" srcId="{C1AF0626-8D90-4484-9A50-FF6598753B22}" destId="{8477D5A0-0B04-4138-A185-C8D20FF031FC}" srcOrd="2" destOrd="0" parTransId="{83593789-DAAF-4033-9462-EA58A2A3843E}" sibTransId="{AE22605C-811D-41AD-81C5-FB419281ECAA}"/>
    <dgm:cxn modelId="{905E4A85-A20B-4640-9921-08901A74B67E}" type="presOf" srcId="{CCF1E812-AEB1-48AD-9DE0-468560965C7A}" destId="{4A0830D7-518D-4705-9BC1-55B48F870EF5}" srcOrd="0" destOrd="0" presId="urn:microsoft.com/office/officeart/2008/layout/LinedList"/>
    <dgm:cxn modelId="{9D86258B-795F-448A-973C-FE11A0AEEB60}" srcId="{C1AF0626-8D90-4484-9A50-FF6598753B22}" destId="{CCF1E812-AEB1-48AD-9DE0-468560965C7A}" srcOrd="0" destOrd="0" parTransId="{A7215457-1EAB-4A30-BF9A-035AF0305715}" sibTransId="{825420F2-A57C-44D4-805C-777D3A9B3645}"/>
    <dgm:cxn modelId="{DB4DE31B-B413-4F5F-B916-FF592C8993F0}" type="presOf" srcId="{8477D5A0-0B04-4138-A185-C8D20FF031FC}" destId="{D0EC3937-116E-403A-8216-E0CAB855A88F}" srcOrd="0" destOrd="0" presId="urn:microsoft.com/office/officeart/2008/layout/LinedList"/>
    <dgm:cxn modelId="{03599F78-9B51-4EAC-AD32-C3D3AEEFFFD4}" type="presOf" srcId="{C1AF0626-8D90-4484-9A50-FF6598753B22}" destId="{4DC3B407-0C2E-4A2B-B5C9-05F6CFDA07F8}" srcOrd="0" destOrd="0" presId="urn:microsoft.com/office/officeart/2008/layout/LinedList"/>
    <dgm:cxn modelId="{C494FB63-531B-42FC-B2AE-14B84CE5C3A4}" type="presOf" srcId="{9046F41A-65A3-469F-97A2-D34272138CD2}" destId="{D51D06E4-5732-4A8D-A2F7-5490CD3BE76B}" srcOrd="0" destOrd="0" presId="urn:microsoft.com/office/officeart/2008/layout/LinedList"/>
    <dgm:cxn modelId="{F4DEE75B-84F2-4441-BBF6-8E4B0FC4C868}" srcId="{C1AF0626-8D90-4484-9A50-FF6598753B22}" destId="{9046F41A-65A3-469F-97A2-D34272138CD2}" srcOrd="1" destOrd="0" parTransId="{6171928A-BF41-4E34-9A56-1F75E5E7FCB4}" sibTransId="{ADC9BFAC-1F47-4736-8371-5434270A64FB}"/>
    <dgm:cxn modelId="{67CDFA71-73DA-4626-93E8-EFA438B2B8FA}" type="presParOf" srcId="{4DC3B407-0C2E-4A2B-B5C9-05F6CFDA07F8}" destId="{DD5B7556-9E22-4F46-8340-6963066D8376}" srcOrd="0" destOrd="0" presId="urn:microsoft.com/office/officeart/2008/layout/LinedList"/>
    <dgm:cxn modelId="{76435A1A-E3ED-498C-A2AF-3780AEB42618}" type="presParOf" srcId="{4DC3B407-0C2E-4A2B-B5C9-05F6CFDA07F8}" destId="{EAD1D6FA-9F0E-43AA-A782-B220082DB29D}" srcOrd="1" destOrd="0" presId="urn:microsoft.com/office/officeart/2008/layout/LinedList"/>
    <dgm:cxn modelId="{9DD9B06D-EEEE-4AC8-BB30-72E47846794F}" type="presParOf" srcId="{EAD1D6FA-9F0E-43AA-A782-B220082DB29D}" destId="{4A0830D7-518D-4705-9BC1-55B48F870EF5}" srcOrd="0" destOrd="0" presId="urn:microsoft.com/office/officeart/2008/layout/LinedList"/>
    <dgm:cxn modelId="{CC7E7E10-B9D7-4C6D-A328-158C9083D174}" type="presParOf" srcId="{EAD1D6FA-9F0E-43AA-A782-B220082DB29D}" destId="{AFA0F165-B090-4068-9C3E-860A2E4D3F1A}" srcOrd="1" destOrd="0" presId="urn:microsoft.com/office/officeart/2008/layout/LinedList"/>
    <dgm:cxn modelId="{4067A922-F540-4135-AE2D-5C06ECE8BFC3}" type="presParOf" srcId="{4DC3B407-0C2E-4A2B-B5C9-05F6CFDA07F8}" destId="{11528CED-5CC9-46B3-B4BA-2F880961CB00}" srcOrd="2" destOrd="0" presId="urn:microsoft.com/office/officeart/2008/layout/LinedList"/>
    <dgm:cxn modelId="{19BAE88F-F35E-4D17-B918-1EEA41DDF7B5}" type="presParOf" srcId="{4DC3B407-0C2E-4A2B-B5C9-05F6CFDA07F8}" destId="{C285DA18-4E13-4904-AD06-D305E6CC930E}" srcOrd="3" destOrd="0" presId="urn:microsoft.com/office/officeart/2008/layout/LinedList"/>
    <dgm:cxn modelId="{4ABE4F9E-7880-4B53-A25F-B8CDA4098AAD}" type="presParOf" srcId="{C285DA18-4E13-4904-AD06-D305E6CC930E}" destId="{D51D06E4-5732-4A8D-A2F7-5490CD3BE76B}" srcOrd="0" destOrd="0" presId="urn:microsoft.com/office/officeart/2008/layout/LinedList"/>
    <dgm:cxn modelId="{DD799D55-B7E6-4322-A3A6-F1AE65EC4662}" type="presParOf" srcId="{C285DA18-4E13-4904-AD06-D305E6CC930E}" destId="{8F228911-63B3-485B-9A6F-807CE86B7943}" srcOrd="1" destOrd="0" presId="urn:microsoft.com/office/officeart/2008/layout/LinedList"/>
    <dgm:cxn modelId="{7AF89AA3-749E-44CF-9F81-2717D29A0E6D}" type="presParOf" srcId="{4DC3B407-0C2E-4A2B-B5C9-05F6CFDA07F8}" destId="{DA995CEB-33F2-4C4B-BE62-49645F832F18}" srcOrd="4" destOrd="0" presId="urn:microsoft.com/office/officeart/2008/layout/LinedList"/>
    <dgm:cxn modelId="{4150E563-DED1-4805-9B2D-DDC9E69785A4}" type="presParOf" srcId="{4DC3B407-0C2E-4A2B-B5C9-05F6CFDA07F8}" destId="{D917D019-BAE3-48ED-8E0A-69DC3C74E066}" srcOrd="5" destOrd="0" presId="urn:microsoft.com/office/officeart/2008/layout/LinedList"/>
    <dgm:cxn modelId="{22055E8F-2DD5-4472-AEC2-46C508B3F512}" type="presParOf" srcId="{D917D019-BAE3-48ED-8E0A-69DC3C74E066}" destId="{D0EC3937-116E-403A-8216-E0CAB855A88F}" srcOrd="0" destOrd="0" presId="urn:microsoft.com/office/officeart/2008/layout/LinedList"/>
    <dgm:cxn modelId="{1A7ED5C5-72D1-477D-A0AD-ECAEC2B27741}" type="presParOf" srcId="{D917D019-BAE3-48ED-8E0A-69DC3C74E066}" destId="{187643EE-A302-48FA-BED8-CAA3DAD57F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0CD998-697B-42A8-A63D-1F7239FA334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9101BD6-7B5D-4805-95FB-1A8B4D07A5A5}">
      <dgm:prSet phldrT="[Text]"/>
      <dgm:spPr/>
      <dgm:t>
        <a:bodyPr/>
        <a:lstStyle/>
        <a:p>
          <a:r>
            <a:rPr lang="uk-UA" dirty="0"/>
            <a:t>Гендерна нерівність</a:t>
          </a:r>
          <a:endParaRPr lang="en-US" dirty="0"/>
        </a:p>
      </dgm:t>
    </dgm:pt>
    <dgm:pt modelId="{5DCCBD48-F120-4FBD-96CD-6C5277D8F48C}" type="parTrans" cxnId="{ED5A63A5-3DA0-44CA-8D5C-793110723CD2}">
      <dgm:prSet/>
      <dgm:spPr/>
      <dgm:t>
        <a:bodyPr/>
        <a:lstStyle/>
        <a:p>
          <a:endParaRPr lang="en-US"/>
        </a:p>
      </dgm:t>
    </dgm:pt>
    <dgm:pt modelId="{3DB50117-AA20-44E4-8B9F-480EFCD07AB2}" type="sibTrans" cxnId="{ED5A63A5-3DA0-44CA-8D5C-793110723CD2}">
      <dgm:prSet/>
      <dgm:spPr/>
      <dgm:t>
        <a:bodyPr/>
        <a:lstStyle/>
        <a:p>
          <a:endParaRPr lang="en-US"/>
        </a:p>
      </dgm:t>
    </dgm:pt>
    <dgm:pt modelId="{DE7267D1-E18E-4A76-8451-6355C311BFFF}">
      <dgm:prSet phldrT="[Text]"/>
      <dgm:spPr/>
      <dgm:t>
        <a:bodyPr/>
        <a:lstStyle/>
        <a:p>
          <a:r>
            <a:rPr lang="uk-UA" dirty="0"/>
            <a:t>Насильство (наслідок)</a:t>
          </a:r>
          <a:endParaRPr lang="en-US" dirty="0"/>
        </a:p>
      </dgm:t>
    </dgm:pt>
    <dgm:pt modelId="{7A279EA5-5945-4E8A-B840-AB9B48F1A2F9}" type="parTrans" cxnId="{C80A30D9-C6F8-40DA-8989-857905717C49}">
      <dgm:prSet/>
      <dgm:spPr/>
      <dgm:t>
        <a:bodyPr/>
        <a:lstStyle/>
        <a:p>
          <a:endParaRPr lang="en-US"/>
        </a:p>
      </dgm:t>
    </dgm:pt>
    <dgm:pt modelId="{61CBF87F-221B-43AF-AD3B-BAED733914A4}" type="sibTrans" cxnId="{C80A30D9-C6F8-40DA-8989-857905717C49}">
      <dgm:prSet/>
      <dgm:spPr/>
      <dgm:t>
        <a:bodyPr/>
        <a:lstStyle/>
        <a:p>
          <a:endParaRPr lang="en-US"/>
        </a:p>
      </dgm:t>
    </dgm:pt>
    <dgm:pt modelId="{40444C21-0F33-4E3A-BB06-FDFF8ACE75C5}">
      <dgm:prSet phldrT="[Text]"/>
      <dgm:spPr/>
      <dgm:t>
        <a:bodyPr/>
        <a:lstStyle/>
        <a:p>
          <a:r>
            <a:rPr lang="uk-UA" dirty="0"/>
            <a:t>Насильство (причина) </a:t>
          </a:r>
          <a:endParaRPr lang="en-US" dirty="0"/>
        </a:p>
      </dgm:t>
    </dgm:pt>
    <dgm:pt modelId="{BD8C992C-6DDA-4CF8-BE0F-10C9B3A03ED0}" type="parTrans" cxnId="{3B269424-36A2-4A66-BE9E-64A9B3B1C1EC}">
      <dgm:prSet/>
      <dgm:spPr/>
      <dgm:t>
        <a:bodyPr/>
        <a:lstStyle/>
        <a:p>
          <a:endParaRPr lang="en-US"/>
        </a:p>
      </dgm:t>
    </dgm:pt>
    <dgm:pt modelId="{E97C7019-4DF7-4C53-8DCC-A22CAF7C0E40}" type="sibTrans" cxnId="{3B269424-36A2-4A66-BE9E-64A9B3B1C1EC}">
      <dgm:prSet/>
      <dgm:spPr/>
      <dgm:t>
        <a:bodyPr/>
        <a:lstStyle/>
        <a:p>
          <a:endParaRPr lang="en-US"/>
        </a:p>
      </dgm:t>
    </dgm:pt>
    <dgm:pt modelId="{D6D0D55C-379C-456F-BE41-EDCB646DEB47}" type="pres">
      <dgm:prSet presAssocID="{230CD998-697B-42A8-A63D-1F7239FA3341}" presName="Name0" presStyleCnt="0">
        <dgm:presLayoutVars>
          <dgm:dir/>
          <dgm:resizeHandles val="exact"/>
        </dgm:presLayoutVars>
      </dgm:prSet>
      <dgm:spPr/>
      <dgm:t>
        <a:bodyPr/>
        <a:lstStyle/>
        <a:p>
          <a:endParaRPr lang="uk-UA"/>
        </a:p>
      </dgm:t>
    </dgm:pt>
    <dgm:pt modelId="{E816C56F-CE1A-46A9-9B24-93C3E8BFE614}" type="pres">
      <dgm:prSet presAssocID="{59101BD6-7B5D-4805-95FB-1A8B4D07A5A5}" presName="node" presStyleLbl="node1" presStyleIdx="0" presStyleCnt="3">
        <dgm:presLayoutVars>
          <dgm:bulletEnabled val="1"/>
        </dgm:presLayoutVars>
      </dgm:prSet>
      <dgm:spPr/>
      <dgm:t>
        <a:bodyPr/>
        <a:lstStyle/>
        <a:p>
          <a:endParaRPr lang="uk-UA"/>
        </a:p>
      </dgm:t>
    </dgm:pt>
    <dgm:pt modelId="{704D1F23-6042-433A-9423-BA72381474AE}" type="pres">
      <dgm:prSet presAssocID="{3DB50117-AA20-44E4-8B9F-480EFCD07AB2}" presName="sibTrans" presStyleLbl="sibTrans2D1" presStyleIdx="0" presStyleCnt="3"/>
      <dgm:spPr/>
      <dgm:t>
        <a:bodyPr/>
        <a:lstStyle/>
        <a:p>
          <a:endParaRPr lang="uk-UA"/>
        </a:p>
      </dgm:t>
    </dgm:pt>
    <dgm:pt modelId="{3BDC6563-6BD9-469A-9BC7-B9EFB6937A87}" type="pres">
      <dgm:prSet presAssocID="{3DB50117-AA20-44E4-8B9F-480EFCD07AB2}" presName="connectorText" presStyleLbl="sibTrans2D1" presStyleIdx="0" presStyleCnt="3"/>
      <dgm:spPr/>
      <dgm:t>
        <a:bodyPr/>
        <a:lstStyle/>
        <a:p>
          <a:endParaRPr lang="uk-UA"/>
        </a:p>
      </dgm:t>
    </dgm:pt>
    <dgm:pt modelId="{6877E29A-C051-45D8-9680-18D04258436E}" type="pres">
      <dgm:prSet presAssocID="{DE7267D1-E18E-4A76-8451-6355C311BFFF}" presName="node" presStyleLbl="node1" presStyleIdx="1" presStyleCnt="3">
        <dgm:presLayoutVars>
          <dgm:bulletEnabled val="1"/>
        </dgm:presLayoutVars>
      </dgm:prSet>
      <dgm:spPr/>
      <dgm:t>
        <a:bodyPr/>
        <a:lstStyle/>
        <a:p>
          <a:endParaRPr lang="uk-UA"/>
        </a:p>
      </dgm:t>
    </dgm:pt>
    <dgm:pt modelId="{E82BFC59-5145-4429-964E-754B528CB8F5}" type="pres">
      <dgm:prSet presAssocID="{61CBF87F-221B-43AF-AD3B-BAED733914A4}" presName="sibTrans" presStyleLbl="sibTrans2D1" presStyleIdx="1" presStyleCnt="3"/>
      <dgm:spPr/>
      <dgm:t>
        <a:bodyPr/>
        <a:lstStyle/>
        <a:p>
          <a:endParaRPr lang="uk-UA"/>
        </a:p>
      </dgm:t>
    </dgm:pt>
    <dgm:pt modelId="{D8CA77BB-D54B-4499-AEA0-7041B9FAA6A8}" type="pres">
      <dgm:prSet presAssocID="{61CBF87F-221B-43AF-AD3B-BAED733914A4}" presName="connectorText" presStyleLbl="sibTrans2D1" presStyleIdx="1" presStyleCnt="3"/>
      <dgm:spPr/>
      <dgm:t>
        <a:bodyPr/>
        <a:lstStyle/>
        <a:p>
          <a:endParaRPr lang="uk-UA"/>
        </a:p>
      </dgm:t>
    </dgm:pt>
    <dgm:pt modelId="{E40339E9-CA64-465B-89F0-C66C0F0435CE}" type="pres">
      <dgm:prSet presAssocID="{40444C21-0F33-4E3A-BB06-FDFF8ACE75C5}" presName="node" presStyleLbl="node1" presStyleIdx="2" presStyleCnt="3">
        <dgm:presLayoutVars>
          <dgm:bulletEnabled val="1"/>
        </dgm:presLayoutVars>
      </dgm:prSet>
      <dgm:spPr/>
      <dgm:t>
        <a:bodyPr/>
        <a:lstStyle/>
        <a:p>
          <a:endParaRPr lang="uk-UA"/>
        </a:p>
      </dgm:t>
    </dgm:pt>
    <dgm:pt modelId="{1D0D4689-C756-4CA8-96BC-560355B3027D}" type="pres">
      <dgm:prSet presAssocID="{E97C7019-4DF7-4C53-8DCC-A22CAF7C0E40}" presName="sibTrans" presStyleLbl="sibTrans2D1" presStyleIdx="2" presStyleCnt="3"/>
      <dgm:spPr/>
      <dgm:t>
        <a:bodyPr/>
        <a:lstStyle/>
        <a:p>
          <a:endParaRPr lang="uk-UA"/>
        </a:p>
      </dgm:t>
    </dgm:pt>
    <dgm:pt modelId="{A34272A0-A75A-4F4F-9BA2-FA1080F77890}" type="pres">
      <dgm:prSet presAssocID="{E97C7019-4DF7-4C53-8DCC-A22CAF7C0E40}" presName="connectorText" presStyleLbl="sibTrans2D1" presStyleIdx="2" presStyleCnt="3"/>
      <dgm:spPr/>
      <dgm:t>
        <a:bodyPr/>
        <a:lstStyle/>
        <a:p>
          <a:endParaRPr lang="uk-UA"/>
        </a:p>
      </dgm:t>
    </dgm:pt>
  </dgm:ptLst>
  <dgm:cxnLst>
    <dgm:cxn modelId="{7CD50B54-BCA7-4109-A90A-7410D0F14031}" type="presOf" srcId="{59101BD6-7B5D-4805-95FB-1A8B4D07A5A5}" destId="{E816C56F-CE1A-46A9-9B24-93C3E8BFE614}" srcOrd="0" destOrd="0" presId="urn:microsoft.com/office/officeart/2005/8/layout/cycle7"/>
    <dgm:cxn modelId="{FA90B3F3-DE0C-4D64-AD1F-46B4D7A6F234}" type="presOf" srcId="{DE7267D1-E18E-4A76-8451-6355C311BFFF}" destId="{6877E29A-C051-45D8-9680-18D04258436E}" srcOrd="0" destOrd="0" presId="urn:microsoft.com/office/officeart/2005/8/layout/cycle7"/>
    <dgm:cxn modelId="{845F5F3D-BF50-406B-85D1-CDDCE85E5C27}" type="presOf" srcId="{61CBF87F-221B-43AF-AD3B-BAED733914A4}" destId="{E82BFC59-5145-4429-964E-754B528CB8F5}" srcOrd="0" destOrd="0" presId="urn:microsoft.com/office/officeart/2005/8/layout/cycle7"/>
    <dgm:cxn modelId="{179254D5-7FE9-4936-9DBA-42871DA4A1FE}" type="presOf" srcId="{3DB50117-AA20-44E4-8B9F-480EFCD07AB2}" destId="{3BDC6563-6BD9-469A-9BC7-B9EFB6937A87}" srcOrd="1" destOrd="0" presId="urn:microsoft.com/office/officeart/2005/8/layout/cycle7"/>
    <dgm:cxn modelId="{0E24169E-DBB5-40C8-AFD7-68F468587E5E}" type="presOf" srcId="{230CD998-697B-42A8-A63D-1F7239FA3341}" destId="{D6D0D55C-379C-456F-BE41-EDCB646DEB47}" srcOrd="0" destOrd="0" presId="urn:microsoft.com/office/officeart/2005/8/layout/cycle7"/>
    <dgm:cxn modelId="{53DE01E5-8263-498B-A202-0125C416E512}" type="presOf" srcId="{E97C7019-4DF7-4C53-8DCC-A22CAF7C0E40}" destId="{A34272A0-A75A-4F4F-9BA2-FA1080F77890}" srcOrd="1" destOrd="0" presId="urn:microsoft.com/office/officeart/2005/8/layout/cycle7"/>
    <dgm:cxn modelId="{3B269424-36A2-4A66-BE9E-64A9B3B1C1EC}" srcId="{230CD998-697B-42A8-A63D-1F7239FA3341}" destId="{40444C21-0F33-4E3A-BB06-FDFF8ACE75C5}" srcOrd="2" destOrd="0" parTransId="{BD8C992C-6DDA-4CF8-BE0F-10C9B3A03ED0}" sibTransId="{E97C7019-4DF7-4C53-8DCC-A22CAF7C0E40}"/>
    <dgm:cxn modelId="{ED5A63A5-3DA0-44CA-8D5C-793110723CD2}" srcId="{230CD998-697B-42A8-A63D-1F7239FA3341}" destId="{59101BD6-7B5D-4805-95FB-1A8B4D07A5A5}" srcOrd="0" destOrd="0" parTransId="{5DCCBD48-F120-4FBD-96CD-6C5277D8F48C}" sibTransId="{3DB50117-AA20-44E4-8B9F-480EFCD07AB2}"/>
    <dgm:cxn modelId="{C80A30D9-C6F8-40DA-8989-857905717C49}" srcId="{230CD998-697B-42A8-A63D-1F7239FA3341}" destId="{DE7267D1-E18E-4A76-8451-6355C311BFFF}" srcOrd="1" destOrd="0" parTransId="{7A279EA5-5945-4E8A-B840-AB9B48F1A2F9}" sibTransId="{61CBF87F-221B-43AF-AD3B-BAED733914A4}"/>
    <dgm:cxn modelId="{21792B18-8564-46BC-B73D-3917F2B01E7B}" type="presOf" srcId="{3DB50117-AA20-44E4-8B9F-480EFCD07AB2}" destId="{704D1F23-6042-433A-9423-BA72381474AE}" srcOrd="0" destOrd="0" presId="urn:microsoft.com/office/officeart/2005/8/layout/cycle7"/>
    <dgm:cxn modelId="{A3664956-1319-468E-A954-7513EC0AD6EA}" type="presOf" srcId="{40444C21-0F33-4E3A-BB06-FDFF8ACE75C5}" destId="{E40339E9-CA64-465B-89F0-C66C0F0435CE}" srcOrd="0" destOrd="0" presId="urn:microsoft.com/office/officeart/2005/8/layout/cycle7"/>
    <dgm:cxn modelId="{9FCF211E-6BBD-41E5-AF89-B4B2A7E1B8F0}" type="presOf" srcId="{61CBF87F-221B-43AF-AD3B-BAED733914A4}" destId="{D8CA77BB-D54B-4499-AEA0-7041B9FAA6A8}" srcOrd="1" destOrd="0" presId="urn:microsoft.com/office/officeart/2005/8/layout/cycle7"/>
    <dgm:cxn modelId="{6E3C4D12-B24B-48E4-8141-EFEB17332265}" type="presOf" srcId="{E97C7019-4DF7-4C53-8DCC-A22CAF7C0E40}" destId="{1D0D4689-C756-4CA8-96BC-560355B3027D}" srcOrd="0" destOrd="0" presId="urn:microsoft.com/office/officeart/2005/8/layout/cycle7"/>
    <dgm:cxn modelId="{82C40323-B7B2-46BC-A780-67128A006823}" type="presParOf" srcId="{D6D0D55C-379C-456F-BE41-EDCB646DEB47}" destId="{E816C56F-CE1A-46A9-9B24-93C3E8BFE614}" srcOrd="0" destOrd="0" presId="urn:microsoft.com/office/officeart/2005/8/layout/cycle7"/>
    <dgm:cxn modelId="{A62215C4-5892-4DA0-9FAE-B82DE94A18A3}" type="presParOf" srcId="{D6D0D55C-379C-456F-BE41-EDCB646DEB47}" destId="{704D1F23-6042-433A-9423-BA72381474AE}" srcOrd="1" destOrd="0" presId="urn:microsoft.com/office/officeart/2005/8/layout/cycle7"/>
    <dgm:cxn modelId="{71B6662E-1D3B-4B25-8F7D-7E785AC3577F}" type="presParOf" srcId="{704D1F23-6042-433A-9423-BA72381474AE}" destId="{3BDC6563-6BD9-469A-9BC7-B9EFB6937A87}" srcOrd="0" destOrd="0" presId="urn:microsoft.com/office/officeart/2005/8/layout/cycle7"/>
    <dgm:cxn modelId="{3B71DE59-BC25-4116-B4F2-6457D0E3CBB0}" type="presParOf" srcId="{D6D0D55C-379C-456F-BE41-EDCB646DEB47}" destId="{6877E29A-C051-45D8-9680-18D04258436E}" srcOrd="2" destOrd="0" presId="urn:microsoft.com/office/officeart/2005/8/layout/cycle7"/>
    <dgm:cxn modelId="{01B32EC8-0A58-45E7-B6FC-E7206DE6EF4E}" type="presParOf" srcId="{D6D0D55C-379C-456F-BE41-EDCB646DEB47}" destId="{E82BFC59-5145-4429-964E-754B528CB8F5}" srcOrd="3" destOrd="0" presId="urn:microsoft.com/office/officeart/2005/8/layout/cycle7"/>
    <dgm:cxn modelId="{98614EF2-8F1F-45BC-94CD-70FDF3101B41}" type="presParOf" srcId="{E82BFC59-5145-4429-964E-754B528CB8F5}" destId="{D8CA77BB-D54B-4499-AEA0-7041B9FAA6A8}" srcOrd="0" destOrd="0" presId="urn:microsoft.com/office/officeart/2005/8/layout/cycle7"/>
    <dgm:cxn modelId="{AA434EE7-6D08-4253-82D9-516BFD2DCF97}" type="presParOf" srcId="{D6D0D55C-379C-456F-BE41-EDCB646DEB47}" destId="{E40339E9-CA64-465B-89F0-C66C0F0435CE}" srcOrd="4" destOrd="0" presId="urn:microsoft.com/office/officeart/2005/8/layout/cycle7"/>
    <dgm:cxn modelId="{A71A573A-26A9-4BCC-896F-95B40BFD04D0}" type="presParOf" srcId="{D6D0D55C-379C-456F-BE41-EDCB646DEB47}" destId="{1D0D4689-C756-4CA8-96BC-560355B3027D}" srcOrd="5" destOrd="0" presId="urn:microsoft.com/office/officeart/2005/8/layout/cycle7"/>
    <dgm:cxn modelId="{D7AB00C1-81C7-4425-8F44-52766A221C7D}" type="presParOf" srcId="{1D0D4689-C756-4CA8-96BC-560355B3027D}" destId="{A34272A0-A75A-4F4F-9BA2-FA1080F7789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5E9B64-408A-479F-8E55-71DB557D0566}"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123E5861-BD5F-4B71-A0BA-A00807C0A2DD}">
      <dgm:prSet/>
      <dgm:spPr/>
      <dgm:t>
        <a:bodyPr/>
        <a:lstStyle/>
        <a:p>
          <a:r>
            <a:rPr lang="ru-RU"/>
            <a:t>Жертви домашнього насильства. ...(90% потерпілих – жінки)</a:t>
          </a:r>
          <a:endParaRPr lang="en-US"/>
        </a:p>
      </dgm:t>
    </dgm:pt>
    <dgm:pt modelId="{8E61C87C-3C3C-4386-91F3-7A0FCA81CE64}" type="parTrans" cxnId="{9E2A19F6-45C8-4056-894A-6F5DC2066125}">
      <dgm:prSet/>
      <dgm:spPr/>
      <dgm:t>
        <a:bodyPr/>
        <a:lstStyle/>
        <a:p>
          <a:endParaRPr lang="en-US"/>
        </a:p>
      </dgm:t>
    </dgm:pt>
    <dgm:pt modelId="{236C0C51-7335-42E3-877B-E9CF20A191BC}" type="sibTrans" cxnId="{9E2A19F6-45C8-4056-894A-6F5DC2066125}">
      <dgm:prSet/>
      <dgm:spPr/>
      <dgm:t>
        <a:bodyPr/>
        <a:lstStyle/>
        <a:p>
          <a:endParaRPr lang="en-US"/>
        </a:p>
      </dgm:t>
    </dgm:pt>
    <dgm:pt modelId="{EE3479C9-A33D-4D55-B5FD-890CCAE6FF7B}">
      <dgm:prSet/>
      <dgm:spPr/>
      <dgm:t>
        <a:bodyPr/>
        <a:lstStyle/>
        <a:p>
          <a:r>
            <a:rPr lang="ru-RU"/>
            <a:t>Отримують меншу зарплатню. ... (2/3 від зарплати чоловіків)</a:t>
          </a:r>
          <a:endParaRPr lang="en-US"/>
        </a:p>
      </dgm:t>
    </dgm:pt>
    <dgm:pt modelId="{7EC241AA-8D4E-442D-A4B9-BDC5C6158D76}" type="parTrans" cxnId="{5884797C-EC72-4C7F-8DB1-8FBA18F7923F}">
      <dgm:prSet/>
      <dgm:spPr/>
      <dgm:t>
        <a:bodyPr/>
        <a:lstStyle/>
        <a:p>
          <a:endParaRPr lang="en-US"/>
        </a:p>
      </dgm:t>
    </dgm:pt>
    <dgm:pt modelId="{8D3E4B7E-9EA6-47BB-8AFC-09F3BD1BCBF6}" type="sibTrans" cxnId="{5884797C-EC72-4C7F-8DB1-8FBA18F7923F}">
      <dgm:prSet/>
      <dgm:spPr/>
      <dgm:t>
        <a:bodyPr/>
        <a:lstStyle/>
        <a:p>
          <a:endParaRPr lang="en-US"/>
        </a:p>
      </dgm:t>
    </dgm:pt>
    <dgm:pt modelId="{50E9B19C-1050-4DFC-85A9-79C693375F21}">
      <dgm:prSet/>
      <dgm:spPr/>
      <dgm:t>
        <a:bodyPr/>
        <a:lstStyle/>
        <a:p>
          <a:r>
            <a:rPr lang="ru-RU"/>
            <a:t>Обмеженість у кар'єрі. ...</a:t>
          </a:r>
          <a:endParaRPr lang="en-US"/>
        </a:p>
      </dgm:t>
    </dgm:pt>
    <dgm:pt modelId="{948555E6-E54E-468E-84E7-B9AA6EEE7A36}" type="parTrans" cxnId="{595A1DCF-1F74-46F9-91EC-2942FB98C147}">
      <dgm:prSet/>
      <dgm:spPr/>
      <dgm:t>
        <a:bodyPr/>
        <a:lstStyle/>
        <a:p>
          <a:endParaRPr lang="en-US"/>
        </a:p>
      </dgm:t>
    </dgm:pt>
    <dgm:pt modelId="{1BCF98F8-DA14-4728-AB70-580F8CCD23D7}" type="sibTrans" cxnId="{595A1DCF-1F74-46F9-91EC-2942FB98C147}">
      <dgm:prSet/>
      <dgm:spPr/>
      <dgm:t>
        <a:bodyPr/>
        <a:lstStyle/>
        <a:p>
          <a:endParaRPr lang="en-US"/>
        </a:p>
      </dgm:t>
    </dgm:pt>
    <dgm:pt modelId="{2356996D-B1C3-4F17-9B92-00247735C8C6}">
      <dgm:prSet/>
      <dgm:spPr/>
      <dgm:t>
        <a:bodyPr/>
        <a:lstStyle/>
        <a:p>
          <a:r>
            <a:rPr lang="ru-RU"/>
            <a:t>Жінки - заручниці стереотипів…</a:t>
          </a:r>
          <a:endParaRPr lang="en-US"/>
        </a:p>
      </dgm:t>
    </dgm:pt>
    <dgm:pt modelId="{20D5FE7D-645B-4A55-9653-31A9CE11DCD8}" type="parTrans" cxnId="{78081789-2400-4BB3-8F68-BC3D48E84274}">
      <dgm:prSet/>
      <dgm:spPr/>
      <dgm:t>
        <a:bodyPr/>
        <a:lstStyle/>
        <a:p>
          <a:endParaRPr lang="en-US"/>
        </a:p>
      </dgm:t>
    </dgm:pt>
    <dgm:pt modelId="{9C2E3F91-5A53-4FD2-A18A-ADDB34827556}" type="sibTrans" cxnId="{78081789-2400-4BB3-8F68-BC3D48E84274}">
      <dgm:prSet/>
      <dgm:spPr/>
      <dgm:t>
        <a:bodyPr/>
        <a:lstStyle/>
        <a:p>
          <a:endParaRPr lang="en-US"/>
        </a:p>
      </dgm:t>
    </dgm:pt>
    <dgm:pt modelId="{68942A7E-0DBD-4434-A859-F9CCEF91171A}" type="pres">
      <dgm:prSet presAssocID="{F95E9B64-408A-479F-8E55-71DB557D0566}" presName="hierChild1" presStyleCnt="0">
        <dgm:presLayoutVars>
          <dgm:orgChart val="1"/>
          <dgm:chPref val="1"/>
          <dgm:dir/>
          <dgm:animOne val="branch"/>
          <dgm:animLvl val="lvl"/>
          <dgm:resizeHandles/>
        </dgm:presLayoutVars>
      </dgm:prSet>
      <dgm:spPr/>
      <dgm:t>
        <a:bodyPr/>
        <a:lstStyle/>
        <a:p>
          <a:endParaRPr lang="uk-UA"/>
        </a:p>
      </dgm:t>
    </dgm:pt>
    <dgm:pt modelId="{BC52D15C-B8D8-4984-AC0C-BC221AC6847E}" type="pres">
      <dgm:prSet presAssocID="{123E5861-BD5F-4B71-A0BA-A00807C0A2DD}" presName="hierRoot1" presStyleCnt="0">
        <dgm:presLayoutVars>
          <dgm:hierBranch val="init"/>
        </dgm:presLayoutVars>
      </dgm:prSet>
      <dgm:spPr/>
    </dgm:pt>
    <dgm:pt modelId="{399E47C1-245D-4B23-BB3C-1054B8F51E9B}" type="pres">
      <dgm:prSet presAssocID="{123E5861-BD5F-4B71-A0BA-A00807C0A2DD}" presName="rootComposite1" presStyleCnt="0"/>
      <dgm:spPr/>
    </dgm:pt>
    <dgm:pt modelId="{D9E91705-DC72-44D8-B5E8-0A145231BA0F}" type="pres">
      <dgm:prSet presAssocID="{123E5861-BD5F-4B71-A0BA-A00807C0A2DD}" presName="rootText1" presStyleLbl="node0" presStyleIdx="0" presStyleCnt="4">
        <dgm:presLayoutVars>
          <dgm:chPref val="3"/>
        </dgm:presLayoutVars>
      </dgm:prSet>
      <dgm:spPr/>
      <dgm:t>
        <a:bodyPr/>
        <a:lstStyle/>
        <a:p>
          <a:endParaRPr lang="uk-UA"/>
        </a:p>
      </dgm:t>
    </dgm:pt>
    <dgm:pt modelId="{4AFAB328-CD72-4F08-84B0-0D0C872CADBF}" type="pres">
      <dgm:prSet presAssocID="{123E5861-BD5F-4B71-A0BA-A00807C0A2DD}" presName="rootConnector1" presStyleLbl="node1" presStyleIdx="0" presStyleCnt="0"/>
      <dgm:spPr/>
      <dgm:t>
        <a:bodyPr/>
        <a:lstStyle/>
        <a:p>
          <a:endParaRPr lang="uk-UA"/>
        </a:p>
      </dgm:t>
    </dgm:pt>
    <dgm:pt modelId="{A5C241F5-2F0F-48EA-B191-7F1730258521}" type="pres">
      <dgm:prSet presAssocID="{123E5861-BD5F-4B71-A0BA-A00807C0A2DD}" presName="hierChild2" presStyleCnt="0"/>
      <dgm:spPr/>
    </dgm:pt>
    <dgm:pt modelId="{C2AF6246-9ED3-42E7-A4C0-8CC75DC328A5}" type="pres">
      <dgm:prSet presAssocID="{123E5861-BD5F-4B71-A0BA-A00807C0A2DD}" presName="hierChild3" presStyleCnt="0"/>
      <dgm:spPr/>
    </dgm:pt>
    <dgm:pt modelId="{709B2B63-9E9E-4322-A586-9B077D82C280}" type="pres">
      <dgm:prSet presAssocID="{EE3479C9-A33D-4D55-B5FD-890CCAE6FF7B}" presName="hierRoot1" presStyleCnt="0">
        <dgm:presLayoutVars>
          <dgm:hierBranch val="init"/>
        </dgm:presLayoutVars>
      </dgm:prSet>
      <dgm:spPr/>
    </dgm:pt>
    <dgm:pt modelId="{69339E84-228E-4DB0-BECD-EF17D571EA66}" type="pres">
      <dgm:prSet presAssocID="{EE3479C9-A33D-4D55-B5FD-890CCAE6FF7B}" presName="rootComposite1" presStyleCnt="0"/>
      <dgm:spPr/>
    </dgm:pt>
    <dgm:pt modelId="{8D92D6A9-DB18-4730-B9E5-01A172EC53E0}" type="pres">
      <dgm:prSet presAssocID="{EE3479C9-A33D-4D55-B5FD-890CCAE6FF7B}" presName="rootText1" presStyleLbl="node0" presStyleIdx="1" presStyleCnt="4">
        <dgm:presLayoutVars>
          <dgm:chPref val="3"/>
        </dgm:presLayoutVars>
      </dgm:prSet>
      <dgm:spPr/>
      <dgm:t>
        <a:bodyPr/>
        <a:lstStyle/>
        <a:p>
          <a:endParaRPr lang="uk-UA"/>
        </a:p>
      </dgm:t>
    </dgm:pt>
    <dgm:pt modelId="{41038349-45BC-4459-8505-FBF85503335B}" type="pres">
      <dgm:prSet presAssocID="{EE3479C9-A33D-4D55-B5FD-890CCAE6FF7B}" presName="rootConnector1" presStyleLbl="node1" presStyleIdx="0" presStyleCnt="0"/>
      <dgm:spPr/>
      <dgm:t>
        <a:bodyPr/>
        <a:lstStyle/>
        <a:p>
          <a:endParaRPr lang="uk-UA"/>
        </a:p>
      </dgm:t>
    </dgm:pt>
    <dgm:pt modelId="{139F1D45-0472-41FB-9E48-E651EFDC95BB}" type="pres">
      <dgm:prSet presAssocID="{EE3479C9-A33D-4D55-B5FD-890CCAE6FF7B}" presName="hierChild2" presStyleCnt="0"/>
      <dgm:spPr/>
    </dgm:pt>
    <dgm:pt modelId="{748A0333-3C7B-41A9-AEF4-0D2BF8DEC4B8}" type="pres">
      <dgm:prSet presAssocID="{EE3479C9-A33D-4D55-B5FD-890CCAE6FF7B}" presName="hierChild3" presStyleCnt="0"/>
      <dgm:spPr/>
    </dgm:pt>
    <dgm:pt modelId="{1EC26462-8C3E-4A69-B931-236D852868CA}" type="pres">
      <dgm:prSet presAssocID="{50E9B19C-1050-4DFC-85A9-79C693375F21}" presName="hierRoot1" presStyleCnt="0">
        <dgm:presLayoutVars>
          <dgm:hierBranch val="init"/>
        </dgm:presLayoutVars>
      </dgm:prSet>
      <dgm:spPr/>
    </dgm:pt>
    <dgm:pt modelId="{3CDD885F-02BC-4A40-A751-08D145A051D9}" type="pres">
      <dgm:prSet presAssocID="{50E9B19C-1050-4DFC-85A9-79C693375F21}" presName="rootComposite1" presStyleCnt="0"/>
      <dgm:spPr/>
    </dgm:pt>
    <dgm:pt modelId="{6F865EE1-7E63-4E2F-A927-B80F38F63D10}" type="pres">
      <dgm:prSet presAssocID="{50E9B19C-1050-4DFC-85A9-79C693375F21}" presName="rootText1" presStyleLbl="node0" presStyleIdx="2" presStyleCnt="4">
        <dgm:presLayoutVars>
          <dgm:chPref val="3"/>
        </dgm:presLayoutVars>
      </dgm:prSet>
      <dgm:spPr/>
      <dgm:t>
        <a:bodyPr/>
        <a:lstStyle/>
        <a:p>
          <a:endParaRPr lang="uk-UA"/>
        </a:p>
      </dgm:t>
    </dgm:pt>
    <dgm:pt modelId="{A28EAD41-C75C-4D82-9A17-0212A2175927}" type="pres">
      <dgm:prSet presAssocID="{50E9B19C-1050-4DFC-85A9-79C693375F21}" presName="rootConnector1" presStyleLbl="node1" presStyleIdx="0" presStyleCnt="0"/>
      <dgm:spPr/>
      <dgm:t>
        <a:bodyPr/>
        <a:lstStyle/>
        <a:p>
          <a:endParaRPr lang="uk-UA"/>
        </a:p>
      </dgm:t>
    </dgm:pt>
    <dgm:pt modelId="{99104349-FD4C-490B-AA5F-A12EB6DFDD53}" type="pres">
      <dgm:prSet presAssocID="{50E9B19C-1050-4DFC-85A9-79C693375F21}" presName="hierChild2" presStyleCnt="0"/>
      <dgm:spPr/>
    </dgm:pt>
    <dgm:pt modelId="{7B5C4D08-0B6F-41BC-BFB5-AF9BAD8905CC}" type="pres">
      <dgm:prSet presAssocID="{50E9B19C-1050-4DFC-85A9-79C693375F21}" presName="hierChild3" presStyleCnt="0"/>
      <dgm:spPr/>
    </dgm:pt>
    <dgm:pt modelId="{3F1C673F-DBBC-4AB6-A8DA-4632C3154059}" type="pres">
      <dgm:prSet presAssocID="{2356996D-B1C3-4F17-9B92-00247735C8C6}" presName="hierRoot1" presStyleCnt="0">
        <dgm:presLayoutVars>
          <dgm:hierBranch val="init"/>
        </dgm:presLayoutVars>
      </dgm:prSet>
      <dgm:spPr/>
    </dgm:pt>
    <dgm:pt modelId="{89874E95-D331-4D5B-9435-5993B4AFF6BC}" type="pres">
      <dgm:prSet presAssocID="{2356996D-B1C3-4F17-9B92-00247735C8C6}" presName="rootComposite1" presStyleCnt="0"/>
      <dgm:spPr/>
    </dgm:pt>
    <dgm:pt modelId="{E212F94C-6DD1-4390-BE24-38FDB61C2807}" type="pres">
      <dgm:prSet presAssocID="{2356996D-B1C3-4F17-9B92-00247735C8C6}" presName="rootText1" presStyleLbl="node0" presStyleIdx="3" presStyleCnt="4">
        <dgm:presLayoutVars>
          <dgm:chPref val="3"/>
        </dgm:presLayoutVars>
      </dgm:prSet>
      <dgm:spPr/>
      <dgm:t>
        <a:bodyPr/>
        <a:lstStyle/>
        <a:p>
          <a:endParaRPr lang="uk-UA"/>
        </a:p>
      </dgm:t>
    </dgm:pt>
    <dgm:pt modelId="{1BF45A7A-AEB6-404D-A281-258428DCB586}" type="pres">
      <dgm:prSet presAssocID="{2356996D-B1C3-4F17-9B92-00247735C8C6}" presName="rootConnector1" presStyleLbl="node1" presStyleIdx="0" presStyleCnt="0"/>
      <dgm:spPr/>
      <dgm:t>
        <a:bodyPr/>
        <a:lstStyle/>
        <a:p>
          <a:endParaRPr lang="uk-UA"/>
        </a:p>
      </dgm:t>
    </dgm:pt>
    <dgm:pt modelId="{2CDFD90A-17A5-41D5-87A7-02C7BBAAC2B8}" type="pres">
      <dgm:prSet presAssocID="{2356996D-B1C3-4F17-9B92-00247735C8C6}" presName="hierChild2" presStyleCnt="0"/>
      <dgm:spPr/>
    </dgm:pt>
    <dgm:pt modelId="{FC6F0A81-8BE9-4A02-AA9E-F2448D0E0914}" type="pres">
      <dgm:prSet presAssocID="{2356996D-B1C3-4F17-9B92-00247735C8C6}" presName="hierChild3" presStyleCnt="0"/>
      <dgm:spPr/>
    </dgm:pt>
  </dgm:ptLst>
  <dgm:cxnLst>
    <dgm:cxn modelId="{CDD44113-F97D-4DAF-B253-DAFA5E0E0ED5}" type="presOf" srcId="{2356996D-B1C3-4F17-9B92-00247735C8C6}" destId="{1BF45A7A-AEB6-404D-A281-258428DCB586}" srcOrd="1" destOrd="0" presId="urn:microsoft.com/office/officeart/2009/3/layout/HorizontalOrganizationChart"/>
    <dgm:cxn modelId="{9DD162BB-7FEA-4567-A5EA-DDF51495754E}" type="presOf" srcId="{123E5861-BD5F-4B71-A0BA-A00807C0A2DD}" destId="{D9E91705-DC72-44D8-B5E8-0A145231BA0F}" srcOrd="0" destOrd="0" presId="urn:microsoft.com/office/officeart/2009/3/layout/HorizontalOrganizationChart"/>
    <dgm:cxn modelId="{9E2A19F6-45C8-4056-894A-6F5DC2066125}" srcId="{F95E9B64-408A-479F-8E55-71DB557D0566}" destId="{123E5861-BD5F-4B71-A0BA-A00807C0A2DD}" srcOrd="0" destOrd="0" parTransId="{8E61C87C-3C3C-4386-91F3-7A0FCA81CE64}" sibTransId="{236C0C51-7335-42E3-877B-E9CF20A191BC}"/>
    <dgm:cxn modelId="{E0417406-FC0C-42F3-B994-180A299518A1}" type="presOf" srcId="{2356996D-B1C3-4F17-9B92-00247735C8C6}" destId="{E212F94C-6DD1-4390-BE24-38FDB61C2807}" srcOrd="0" destOrd="0" presId="urn:microsoft.com/office/officeart/2009/3/layout/HorizontalOrganizationChart"/>
    <dgm:cxn modelId="{5884797C-EC72-4C7F-8DB1-8FBA18F7923F}" srcId="{F95E9B64-408A-479F-8E55-71DB557D0566}" destId="{EE3479C9-A33D-4D55-B5FD-890CCAE6FF7B}" srcOrd="1" destOrd="0" parTransId="{7EC241AA-8D4E-442D-A4B9-BDC5C6158D76}" sibTransId="{8D3E4B7E-9EA6-47BB-8AFC-09F3BD1BCBF6}"/>
    <dgm:cxn modelId="{595A1DCF-1F74-46F9-91EC-2942FB98C147}" srcId="{F95E9B64-408A-479F-8E55-71DB557D0566}" destId="{50E9B19C-1050-4DFC-85A9-79C693375F21}" srcOrd="2" destOrd="0" parTransId="{948555E6-E54E-468E-84E7-B9AA6EEE7A36}" sibTransId="{1BCF98F8-DA14-4728-AB70-580F8CCD23D7}"/>
    <dgm:cxn modelId="{95F8B695-8A7E-48BD-90DE-6DD40D5BDE7C}" type="presOf" srcId="{50E9B19C-1050-4DFC-85A9-79C693375F21}" destId="{6F865EE1-7E63-4E2F-A927-B80F38F63D10}" srcOrd="0" destOrd="0" presId="urn:microsoft.com/office/officeart/2009/3/layout/HorizontalOrganizationChart"/>
    <dgm:cxn modelId="{D95084ED-63BF-4BAC-A053-1BCB0BB28483}" type="presOf" srcId="{F95E9B64-408A-479F-8E55-71DB557D0566}" destId="{68942A7E-0DBD-4434-A859-F9CCEF91171A}" srcOrd="0" destOrd="0" presId="urn:microsoft.com/office/officeart/2009/3/layout/HorizontalOrganizationChart"/>
    <dgm:cxn modelId="{8E18AE4D-DAD3-4E07-BB2C-DDCCBBF34C14}" type="presOf" srcId="{123E5861-BD5F-4B71-A0BA-A00807C0A2DD}" destId="{4AFAB328-CD72-4F08-84B0-0D0C872CADBF}" srcOrd="1" destOrd="0" presId="urn:microsoft.com/office/officeart/2009/3/layout/HorizontalOrganizationChart"/>
    <dgm:cxn modelId="{78081789-2400-4BB3-8F68-BC3D48E84274}" srcId="{F95E9B64-408A-479F-8E55-71DB557D0566}" destId="{2356996D-B1C3-4F17-9B92-00247735C8C6}" srcOrd="3" destOrd="0" parTransId="{20D5FE7D-645B-4A55-9653-31A9CE11DCD8}" sibTransId="{9C2E3F91-5A53-4FD2-A18A-ADDB34827556}"/>
    <dgm:cxn modelId="{E9450477-6C36-4689-98BA-9BE521498689}" type="presOf" srcId="{EE3479C9-A33D-4D55-B5FD-890CCAE6FF7B}" destId="{41038349-45BC-4459-8505-FBF85503335B}" srcOrd="1" destOrd="0" presId="urn:microsoft.com/office/officeart/2009/3/layout/HorizontalOrganizationChart"/>
    <dgm:cxn modelId="{1494AA1A-1C8C-4E20-88FE-91CAA8C8AE6B}" type="presOf" srcId="{50E9B19C-1050-4DFC-85A9-79C693375F21}" destId="{A28EAD41-C75C-4D82-9A17-0212A2175927}" srcOrd="1" destOrd="0" presId="urn:microsoft.com/office/officeart/2009/3/layout/HorizontalOrganizationChart"/>
    <dgm:cxn modelId="{F0A4580E-6BE9-44B0-BBD0-62BC9ACCEB45}" type="presOf" srcId="{EE3479C9-A33D-4D55-B5FD-890CCAE6FF7B}" destId="{8D92D6A9-DB18-4730-B9E5-01A172EC53E0}" srcOrd="0" destOrd="0" presId="urn:microsoft.com/office/officeart/2009/3/layout/HorizontalOrganizationChart"/>
    <dgm:cxn modelId="{4322B70B-62EF-4DA1-AAE0-AFD26222F454}" type="presParOf" srcId="{68942A7E-0DBD-4434-A859-F9CCEF91171A}" destId="{BC52D15C-B8D8-4984-AC0C-BC221AC6847E}" srcOrd="0" destOrd="0" presId="urn:microsoft.com/office/officeart/2009/3/layout/HorizontalOrganizationChart"/>
    <dgm:cxn modelId="{E4041D27-301E-4738-909E-FD3B4A780B65}" type="presParOf" srcId="{BC52D15C-B8D8-4984-AC0C-BC221AC6847E}" destId="{399E47C1-245D-4B23-BB3C-1054B8F51E9B}" srcOrd="0" destOrd="0" presId="urn:microsoft.com/office/officeart/2009/3/layout/HorizontalOrganizationChart"/>
    <dgm:cxn modelId="{54E18052-98F6-4BEF-90EF-B8A0E3E507D8}" type="presParOf" srcId="{399E47C1-245D-4B23-BB3C-1054B8F51E9B}" destId="{D9E91705-DC72-44D8-B5E8-0A145231BA0F}" srcOrd="0" destOrd="0" presId="urn:microsoft.com/office/officeart/2009/3/layout/HorizontalOrganizationChart"/>
    <dgm:cxn modelId="{DCCAD1AB-21E3-4DD1-9E87-D5FC97EC4F78}" type="presParOf" srcId="{399E47C1-245D-4B23-BB3C-1054B8F51E9B}" destId="{4AFAB328-CD72-4F08-84B0-0D0C872CADBF}" srcOrd="1" destOrd="0" presId="urn:microsoft.com/office/officeart/2009/3/layout/HorizontalOrganizationChart"/>
    <dgm:cxn modelId="{F43A85A5-0A02-4780-867A-E75A36D3C404}" type="presParOf" srcId="{BC52D15C-B8D8-4984-AC0C-BC221AC6847E}" destId="{A5C241F5-2F0F-48EA-B191-7F1730258521}" srcOrd="1" destOrd="0" presId="urn:microsoft.com/office/officeart/2009/3/layout/HorizontalOrganizationChart"/>
    <dgm:cxn modelId="{D940034F-35BC-415D-85A6-404167401411}" type="presParOf" srcId="{BC52D15C-B8D8-4984-AC0C-BC221AC6847E}" destId="{C2AF6246-9ED3-42E7-A4C0-8CC75DC328A5}" srcOrd="2" destOrd="0" presId="urn:microsoft.com/office/officeart/2009/3/layout/HorizontalOrganizationChart"/>
    <dgm:cxn modelId="{C76DAF80-482C-4EE4-B6B8-5B04420F8219}" type="presParOf" srcId="{68942A7E-0DBD-4434-A859-F9CCEF91171A}" destId="{709B2B63-9E9E-4322-A586-9B077D82C280}" srcOrd="1" destOrd="0" presId="urn:microsoft.com/office/officeart/2009/3/layout/HorizontalOrganizationChart"/>
    <dgm:cxn modelId="{46ED8832-BF92-466F-8239-0CFB0F5E637D}" type="presParOf" srcId="{709B2B63-9E9E-4322-A586-9B077D82C280}" destId="{69339E84-228E-4DB0-BECD-EF17D571EA66}" srcOrd="0" destOrd="0" presId="urn:microsoft.com/office/officeart/2009/3/layout/HorizontalOrganizationChart"/>
    <dgm:cxn modelId="{8D8D21CF-A7E1-4D0A-A29D-5AACA5ABDF7A}" type="presParOf" srcId="{69339E84-228E-4DB0-BECD-EF17D571EA66}" destId="{8D92D6A9-DB18-4730-B9E5-01A172EC53E0}" srcOrd="0" destOrd="0" presId="urn:microsoft.com/office/officeart/2009/3/layout/HorizontalOrganizationChart"/>
    <dgm:cxn modelId="{CF1CC585-5899-4B7C-85D6-4D089559FF53}" type="presParOf" srcId="{69339E84-228E-4DB0-BECD-EF17D571EA66}" destId="{41038349-45BC-4459-8505-FBF85503335B}" srcOrd="1" destOrd="0" presId="urn:microsoft.com/office/officeart/2009/3/layout/HorizontalOrganizationChart"/>
    <dgm:cxn modelId="{86A68D15-EDE3-4DF1-8558-C97411445288}" type="presParOf" srcId="{709B2B63-9E9E-4322-A586-9B077D82C280}" destId="{139F1D45-0472-41FB-9E48-E651EFDC95BB}" srcOrd="1" destOrd="0" presId="urn:microsoft.com/office/officeart/2009/3/layout/HorizontalOrganizationChart"/>
    <dgm:cxn modelId="{190EB17A-9102-434A-95FB-6D7A56039A3F}" type="presParOf" srcId="{709B2B63-9E9E-4322-A586-9B077D82C280}" destId="{748A0333-3C7B-41A9-AEF4-0D2BF8DEC4B8}" srcOrd="2" destOrd="0" presId="urn:microsoft.com/office/officeart/2009/3/layout/HorizontalOrganizationChart"/>
    <dgm:cxn modelId="{0D954417-2FA0-401F-89A7-1118A5739AE5}" type="presParOf" srcId="{68942A7E-0DBD-4434-A859-F9CCEF91171A}" destId="{1EC26462-8C3E-4A69-B931-236D852868CA}" srcOrd="2" destOrd="0" presId="urn:microsoft.com/office/officeart/2009/3/layout/HorizontalOrganizationChart"/>
    <dgm:cxn modelId="{AE4763B4-CED9-449F-8A66-B4D060C89FF4}" type="presParOf" srcId="{1EC26462-8C3E-4A69-B931-236D852868CA}" destId="{3CDD885F-02BC-4A40-A751-08D145A051D9}" srcOrd="0" destOrd="0" presId="urn:microsoft.com/office/officeart/2009/3/layout/HorizontalOrganizationChart"/>
    <dgm:cxn modelId="{B2E49178-6F2E-43F9-886D-8102E987B355}" type="presParOf" srcId="{3CDD885F-02BC-4A40-A751-08D145A051D9}" destId="{6F865EE1-7E63-4E2F-A927-B80F38F63D10}" srcOrd="0" destOrd="0" presId="urn:microsoft.com/office/officeart/2009/3/layout/HorizontalOrganizationChart"/>
    <dgm:cxn modelId="{19C7950F-6A52-4975-AE43-FC466826D2C6}" type="presParOf" srcId="{3CDD885F-02BC-4A40-A751-08D145A051D9}" destId="{A28EAD41-C75C-4D82-9A17-0212A2175927}" srcOrd="1" destOrd="0" presId="urn:microsoft.com/office/officeart/2009/3/layout/HorizontalOrganizationChart"/>
    <dgm:cxn modelId="{CDC4B861-1F16-44E2-9864-F11492827B7F}" type="presParOf" srcId="{1EC26462-8C3E-4A69-B931-236D852868CA}" destId="{99104349-FD4C-490B-AA5F-A12EB6DFDD53}" srcOrd="1" destOrd="0" presId="urn:microsoft.com/office/officeart/2009/3/layout/HorizontalOrganizationChart"/>
    <dgm:cxn modelId="{E994E7E2-17CC-4BC7-8A40-0778ACCB8999}" type="presParOf" srcId="{1EC26462-8C3E-4A69-B931-236D852868CA}" destId="{7B5C4D08-0B6F-41BC-BFB5-AF9BAD8905CC}" srcOrd="2" destOrd="0" presId="urn:microsoft.com/office/officeart/2009/3/layout/HorizontalOrganizationChart"/>
    <dgm:cxn modelId="{BF3AE683-4FA8-44AB-B675-FA8514759050}" type="presParOf" srcId="{68942A7E-0DBD-4434-A859-F9CCEF91171A}" destId="{3F1C673F-DBBC-4AB6-A8DA-4632C3154059}" srcOrd="3" destOrd="0" presId="urn:microsoft.com/office/officeart/2009/3/layout/HorizontalOrganizationChart"/>
    <dgm:cxn modelId="{CC1B2758-01CC-45E3-A706-D8162EBFAA55}" type="presParOf" srcId="{3F1C673F-DBBC-4AB6-A8DA-4632C3154059}" destId="{89874E95-D331-4D5B-9435-5993B4AFF6BC}" srcOrd="0" destOrd="0" presId="urn:microsoft.com/office/officeart/2009/3/layout/HorizontalOrganizationChart"/>
    <dgm:cxn modelId="{D955F83C-063E-4595-BA43-371EF99484E1}" type="presParOf" srcId="{89874E95-D331-4D5B-9435-5993B4AFF6BC}" destId="{E212F94C-6DD1-4390-BE24-38FDB61C2807}" srcOrd="0" destOrd="0" presId="urn:microsoft.com/office/officeart/2009/3/layout/HorizontalOrganizationChart"/>
    <dgm:cxn modelId="{3355C0B5-9C46-4C68-9CC2-AD6DD11D2216}" type="presParOf" srcId="{89874E95-D331-4D5B-9435-5993B4AFF6BC}" destId="{1BF45A7A-AEB6-404D-A281-258428DCB586}" srcOrd="1" destOrd="0" presId="urn:microsoft.com/office/officeart/2009/3/layout/HorizontalOrganizationChart"/>
    <dgm:cxn modelId="{1F5B8EA0-168C-43C3-AFB1-112F4214D83C}" type="presParOf" srcId="{3F1C673F-DBBC-4AB6-A8DA-4632C3154059}" destId="{2CDFD90A-17A5-41D5-87A7-02C7BBAAC2B8}" srcOrd="1" destOrd="0" presId="urn:microsoft.com/office/officeart/2009/3/layout/HorizontalOrganizationChart"/>
    <dgm:cxn modelId="{33B26238-8C59-4795-8F20-AD82C9AF4610}" type="presParOf" srcId="{3F1C673F-DBBC-4AB6-A8DA-4632C3154059}" destId="{FC6F0A81-8BE9-4A02-AA9E-F2448D0E091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07FCF1-26D7-40CA-84D3-D530D80B5DC8}"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F23FCD09-B421-4079-8710-47C232483E78}">
      <dgm:prSet custT="1"/>
      <dgm:spPr>
        <a:solidFill>
          <a:schemeClr val="accent1">
            <a:lumMod val="75000"/>
          </a:schemeClr>
        </a:solidFill>
      </dgm:spPr>
      <dgm:t>
        <a:bodyPr/>
        <a:lstStyle/>
        <a:p>
          <a:r>
            <a:rPr lang="ru-RU" sz="2400" dirty="0" err="1"/>
            <a:t>Конвенція</a:t>
          </a:r>
          <a:r>
            <a:rPr lang="ru-RU" sz="2400" dirty="0"/>
            <a:t> </a:t>
          </a:r>
          <a:r>
            <a:rPr lang="ru-RU" sz="2400" dirty="0" err="1"/>
            <a:t>включає</a:t>
          </a:r>
          <a:r>
            <a:rPr lang="ru-RU" sz="2400" dirty="0"/>
            <a:t> 81 </a:t>
          </a:r>
          <a:r>
            <a:rPr lang="ru-RU" sz="2400" dirty="0" err="1"/>
            <a:t>статтю</a:t>
          </a:r>
          <a:r>
            <a:rPr lang="ru-RU" sz="2400" dirty="0"/>
            <a:t>, </a:t>
          </a:r>
          <a:r>
            <a:rPr lang="ru-RU" sz="2400" dirty="0" err="1"/>
            <a:t>згруповану</a:t>
          </a:r>
          <a:r>
            <a:rPr lang="ru-RU" sz="2400" dirty="0"/>
            <a:t> у 12 </a:t>
          </a:r>
          <a:r>
            <a:rPr lang="ru-RU" sz="2400" dirty="0" err="1"/>
            <a:t>розділів</a:t>
          </a:r>
          <a:r>
            <a:rPr lang="ru-RU" sz="2400" dirty="0"/>
            <a:t>. </a:t>
          </a:r>
          <a:endParaRPr lang="en-US" sz="2400" dirty="0"/>
        </a:p>
      </dgm:t>
    </dgm:pt>
    <dgm:pt modelId="{FD07CDD2-400B-44AA-A591-5879A7DC47B4}" type="parTrans" cxnId="{6DCC16D5-D096-4D4A-B829-05EAADE4DF3C}">
      <dgm:prSet/>
      <dgm:spPr/>
      <dgm:t>
        <a:bodyPr/>
        <a:lstStyle/>
        <a:p>
          <a:endParaRPr lang="en-US"/>
        </a:p>
      </dgm:t>
    </dgm:pt>
    <dgm:pt modelId="{45F4329C-F45B-445D-A71E-43413214323F}" type="sibTrans" cxnId="{6DCC16D5-D096-4D4A-B829-05EAADE4DF3C}">
      <dgm:prSet/>
      <dgm:spPr/>
      <dgm:t>
        <a:bodyPr/>
        <a:lstStyle/>
        <a:p>
          <a:endParaRPr lang="en-US"/>
        </a:p>
      </dgm:t>
    </dgm:pt>
    <dgm:pt modelId="{EF4CDEF6-728F-4BD4-97B5-294112F1EA49}">
      <dgm:prSet/>
      <dgm:spPr>
        <a:solidFill>
          <a:schemeClr val="accent2">
            <a:lumMod val="75000"/>
          </a:schemeClr>
        </a:solidFill>
      </dgm:spPr>
      <dgm:t>
        <a:bodyPr/>
        <a:lstStyle/>
        <a:p>
          <a:r>
            <a:rPr lang="ru-RU" dirty="0"/>
            <a:t>У </a:t>
          </a:r>
          <a:r>
            <a:rPr lang="ru-RU" dirty="0" err="1"/>
            <a:t>Преамбулі</a:t>
          </a:r>
          <a:r>
            <a:rPr lang="ru-RU" dirty="0"/>
            <a:t> </a:t>
          </a:r>
          <a:r>
            <a:rPr lang="ru-RU" dirty="0" err="1"/>
            <a:t>містяться</a:t>
          </a:r>
          <a:r>
            <a:rPr lang="ru-RU" dirty="0"/>
            <a:t> </a:t>
          </a:r>
          <a:r>
            <a:rPr lang="ru-RU" dirty="0" err="1"/>
            <a:t>заклики</a:t>
          </a:r>
          <a:r>
            <a:rPr lang="ru-RU" dirty="0"/>
            <a:t> до </a:t>
          </a:r>
          <a:r>
            <a:rPr lang="ru-RU" dirty="0" err="1"/>
            <a:t>Конвенції</a:t>
          </a:r>
          <a:r>
            <a:rPr lang="ru-RU" dirty="0"/>
            <a:t> про </a:t>
          </a:r>
          <a:r>
            <a:rPr lang="ru-RU" dirty="0" err="1"/>
            <a:t>захист</a:t>
          </a:r>
          <a:r>
            <a:rPr lang="ru-RU" dirty="0"/>
            <a:t> прав </a:t>
          </a:r>
          <a:r>
            <a:rPr lang="ru-RU" dirty="0" err="1"/>
            <a:t>людини</a:t>
          </a:r>
          <a:r>
            <a:rPr lang="ru-RU" dirty="0"/>
            <a:t> та </a:t>
          </a:r>
          <a:r>
            <a:rPr lang="ru-RU" dirty="0" err="1"/>
            <a:t>основоположних</a:t>
          </a:r>
          <a:r>
            <a:rPr lang="ru-RU" dirty="0"/>
            <a:t> свобод, </a:t>
          </a:r>
          <a:r>
            <a:rPr lang="ru-RU" dirty="0" err="1"/>
            <a:t>Європейської</a:t>
          </a:r>
          <a:r>
            <a:rPr lang="ru-RU" dirty="0"/>
            <a:t> </a:t>
          </a:r>
          <a:r>
            <a:rPr lang="ru-RU" dirty="0" err="1"/>
            <a:t>соціальної</a:t>
          </a:r>
          <a:r>
            <a:rPr lang="ru-RU" dirty="0"/>
            <a:t> </a:t>
          </a:r>
          <a:r>
            <a:rPr lang="ru-RU" dirty="0" err="1"/>
            <a:t>хартії</a:t>
          </a:r>
          <a:r>
            <a:rPr lang="ru-RU" dirty="0"/>
            <a:t> та </a:t>
          </a:r>
          <a:r>
            <a:rPr lang="ru-RU" dirty="0" err="1"/>
            <a:t>Конвенції</a:t>
          </a:r>
          <a:r>
            <a:rPr lang="ru-RU" dirty="0"/>
            <a:t> </a:t>
          </a:r>
          <a:r>
            <a:rPr lang="ru-RU" dirty="0" err="1"/>
            <a:t>проти</a:t>
          </a:r>
          <a:r>
            <a:rPr lang="ru-RU" dirty="0"/>
            <a:t> </a:t>
          </a:r>
          <a:r>
            <a:rPr lang="ru-RU" dirty="0" err="1"/>
            <a:t>торгівлі</a:t>
          </a:r>
          <a:r>
            <a:rPr lang="ru-RU" dirty="0"/>
            <a:t> людьми (</a:t>
          </a:r>
          <a:r>
            <a:rPr lang="en-US" dirty="0"/>
            <a:t>Convention on Action against Trafficking in Human Beings), </a:t>
          </a:r>
          <a:r>
            <a:rPr lang="ru-RU" dirty="0" err="1"/>
            <a:t>посилання</a:t>
          </a:r>
          <a:r>
            <a:rPr lang="ru-RU" dirty="0"/>
            <a:t> на </a:t>
          </a:r>
          <a:r>
            <a:rPr lang="ru-RU" dirty="0" err="1"/>
            <a:t>Міжнародне</a:t>
          </a:r>
          <a:r>
            <a:rPr lang="ru-RU" dirty="0"/>
            <a:t> право прав </a:t>
          </a:r>
          <a:r>
            <a:rPr lang="ru-RU" dirty="0" err="1"/>
            <a:t>людини</a:t>
          </a:r>
          <a:r>
            <a:rPr lang="ru-RU" dirty="0"/>
            <a:t> (ООН) та </a:t>
          </a:r>
          <a:r>
            <a:rPr lang="ru-RU" dirty="0" err="1"/>
            <a:t>Римський</a:t>
          </a:r>
          <a:r>
            <a:rPr lang="ru-RU" dirty="0"/>
            <a:t> статут </a:t>
          </a:r>
          <a:r>
            <a:rPr lang="ru-RU" dirty="0" err="1"/>
            <a:t>Міжнародного</a:t>
          </a:r>
          <a:r>
            <a:rPr lang="ru-RU" dirty="0"/>
            <a:t> </a:t>
          </a:r>
          <a:r>
            <a:rPr lang="ru-RU" dirty="0" err="1"/>
            <a:t>кримінального</a:t>
          </a:r>
          <a:r>
            <a:rPr lang="ru-RU" dirty="0"/>
            <a:t> суду. </a:t>
          </a:r>
          <a:endParaRPr lang="en-US" dirty="0"/>
        </a:p>
      </dgm:t>
    </dgm:pt>
    <dgm:pt modelId="{21027AC9-DA7B-49AA-82D1-A65BE9A0547D}" type="parTrans" cxnId="{9ADFBF62-5D11-4C22-98FB-E59D4ABC38EB}">
      <dgm:prSet/>
      <dgm:spPr/>
      <dgm:t>
        <a:bodyPr/>
        <a:lstStyle/>
        <a:p>
          <a:endParaRPr lang="en-US"/>
        </a:p>
      </dgm:t>
    </dgm:pt>
    <dgm:pt modelId="{B4D7E267-563B-473A-BF69-425577D97B9D}" type="sibTrans" cxnId="{9ADFBF62-5D11-4C22-98FB-E59D4ABC38EB}">
      <dgm:prSet/>
      <dgm:spPr/>
      <dgm:t>
        <a:bodyPr/>
        <a:lstStyle/>
        <a:p>
          <a:endParaRPr lang="en-US"/>
        </a:p>
      </dgm:t>
    </dgm:pt>
    <dgm:pt modelId="{50A7E048-EF3C-4F0E-88BA-7713526FBD08}">
      <dgm:prSet/>
      <dgm:spPr>
        <a:solidFill>
          <a:schemeClr val="accent2">
            <a:lumMod val="50000"/>
          </a:schemeClr>
        </a:solidFill>
      </dgm:spPr>
      <dgm:t>
        <a:bodyPr/>
        <a:lstStyle/>
        <a:p>
          <a:r>
            <a:rPr lang="ru-RU" dirty="0"/>
            <a:t>У </a:t>
          </a:r>
          <a:r>
            <a:rPr lang="ru-RU" dirty="0" err="1"/>
            <a:t>Статті</a:t>
          </a:r>
          <a:r>
            <a:rPr lang="ru-RU" dirty="0"/>
            <a:t> 2 </a:t>
          </a:r>
          <a:r>
            <a:rPr lang="ru-RU" dirty="0" err="1"/>
            <a:t>вказано</a:t>
          </a:r>
          <a:r>
            <a:rPr lang="ru-RU" dirty="0"/>
            <a:t>, </a:t>
          </a:r>
          <a:r>
            <a:rPr lang="ru-RU" dirty="0" err="1"/>
            <a:t>що</a:t>
          </a:r>
          <a:r>
            <a:rPr lang="ru-RU" dirty="0"/>
            <a:t> </a:t>
          </a:r>
          <a:r>
            <a:rPr lang="ru-RU" dirty="0" err="1"/>
            <a:t>положення</a:t>
          </a:r>
          <a:r>
            <a:rPr lang="ru-RU" dirty="0"/>
            <a:t> </a:t>
          </a:r>
          <a:r>
            <a:rPr lang="ru-RU" dirty="0" err="1"/>
            <a:t>Конвенції</a:t>
          </a:r>
          <a:r>
            <a:rPr lang="ru-RU" dirty="0"/>
            <a:t> </a:t>
          </a:r>
          <a:r>
            <a:rPr lang="ru-RU" dirty="0" err="1"/>
            <a:t>мають</a:t>
          </a:r>
          <a:r>
            <a:rPr lang="ru-RU" dirty="0"/>
            <a:t> </a:t>
          </a:r>
          <a:r>
            <a:rPr lang="ru-RU" dirty="0" err="1"/>
            <a:t>застосовуватись</a:t>
          </a:r>
          <a:r>
            <a:rPr lang="ru-RU" dirty="0"/>
            <a:t> у </a:t>
          </a:r>
          <a:r>
            <a:rPr lang="ru-RU" dirty="0" err="1"/>
            <a:t>період</a:t>
          </a:r>
          <a:r>
            <a:rPr lang="ru-RU" dirty="0"/>
            <a:t> миру та </a:t>
          </a:r>
          <a:r>
            <a:rPr lang="ru-RU" dirty="0" err="1"/>
            <a:t>збройних</a:t>
          </a:r>
          <a:r>
            <a:rPr lang="ru-RU" dirty="0"/>
            <a:t> </a:t>
          </a:r>
          <a:r>
            <a:rPr lang="ru-RU" dirty="0" err="1"/>
            <a:t>конфліктів</a:t>
          </a:r>
          <a:r>
            <a:rPr lang="ru-RU" dirty="0"/>
            <a:t> у </a:t>
          </a:r>
          <a:r>
            <a:rPr lang="ru-RU" dirty="0" err="1"/>
            <a:t>ситуаціях</a:t>
          </a:r>
          <a:r>
            <a:rPr lang="ru-RU" dirty="0"/>
            <a:t> </a:t>
          </a:r>
          <a:r>
            <a:rPr lang="ru-RU" dirty="0" err="1"/>
            <a:t>насильства</a:t>
          </a:r>
          <a:r>
            <a:rPr lang="ru-RU" dirty="0"/>
            <a:t> </a:t>
          </a:r>
          <a:r>
            <a:rPr lang="ru-RU" dirty="0" err="1"/>
            <a:t>проти</a:t>
          </a:r>
          <a:r>
            <a:rPr lang="ru-RU" dirty="0"/>
            <a:t> </a:t>
          </a:r>
          <a:r>
            <a:rPr lang="ru-RU" dirty="0" err="1"/>
            <a:t>жінок</a:t>
          </a:r>
          <a:r>
            <a:rPr lang="ru-RU" dirty="0"/>
            <a:t> та </a:t>
          </a:r>
          <a:r>
            <a:rPr lang="ru-RU" dirty="0" err="1"/>
            <a:t>домашнього</a:t>
          </a:r>
          <a:r>
            <a:rPr lang="ru-RU" dirty="0"/>
            <a:t> </a:t>
          </a:r>
          <a:r>
            <a:rPr lang="ru-RU" dirty="0" err="1"/>
            <a:t>насильства</a:t>
          </a:r>
          <a:r>
            <a:rPr lang="ru-RU" dirty="0"/>
            <a:t>. </a:t>
          </a:r>
          <a:endParaRPr lang="en-US" dirty="0"/>
        </a:p>
      </dgm:t>
    </dgm:pt>
    <dgm:pt modelId="{B24728C1-30E3-4600-818C-46F0EDA827FC}" type="parTrans" cxnId="{FDCEEC74-3186-4567-9DCB-8A4EF0A096B4}">
      <dgm:prSet/>
      <dgm:spPr/>
      <dgm:t>
        <a:bodyPr/>
        <a:lstStyle/>
        <a:p>
          <a:endParaRPr lang="en-US"/>
        </a:p>
      </dgm:t>
    </dgm:pt>
    <dgm:pt modelId="{44000CC6-9EE0-46C0-8D6E-FF2D496ABBBF}" type="sibTrans" cxnId="{FDCEEC74-3186-4567-9DCB-8A4EF0A096B4}">
      <dgm:prSet/>
      <dgm:spPr/>
      <dgm:t>
        <a:bodyPr/>
        <a:lstStyle/>
        <a:p>
          <a:endParaRPr lang="en-US"/>
        </a:p>
      </dgm:t>
    </dgm:pt>
    <dgm:pt modelId="{67B539AA-F8E5-4AD6-B050-128CC39DE91F}">
      <dgm:prSet/>
      <dgm:spPr>
        <a:solidFill>
          <a:schemeClr val="accent6">
            <a:lumMod val="50000"/>
          </a:schemeClr>
        </a:solidFill>
      </dgm:spPr>
      <dgm:t>
        <a:bodyPr/>
        <a:lstStyle/>
        <a:p>
          <a:r>
            <a:rPr lang="ru-RU" dirty="0" err="1"/>
            <a:t>Стаття</a:t>
          </a:r>
          <a:r>
            <a:rPr lang="ru-RU" dirty="0"/>
            <a:t> 3 </a:t>
          </a:r>
          <a:r>
            <a:rPr lang="ru-RU" dirty="0" err="1"/>
            <a:t>визначає</a:t>
          </a:r>
          <a:r>
            <a:rPr lang="ru-RU" dirty="0"/>
            <a:t> </a:t>
          </a:r>
          <a:r>
            <a:rPr lang="ru-RU" dirty="0" err="1"/>
            <a:t>ключові</a:t>
          </a:r>
          <a:r>
            <a:rPr lang="ru-RU" dirty="0"/>
            <a:t> </a:t>
          </a:r>
          <a:r>
            <a:rPr lang="ru-RU" dirty="0" err="1"/>
            <a:t>терміни</a:t>
          </a:r>
          <a:r>
            <a:rPr lang="ru-RU" dirty="0"/>
            <a:t> (</a:t>
          </a:r>
          <a:r>
            <a:rPr lang="ru-RU" dirty="0" err="1"/>
            <a:t>насильство</a:t>
          </a:r>
          <a:r>
            <a:rPr lang="ru-RU" dirty="0"/>
            <a:t> </a:t>
          </a:r>
          <a:r>
            <a:rPr lang="ru-RU" dirty="0" err="1"/>
            <a:t>проти</a:t>
          </a:r>
          <a:r>
            <a:rPr lang="ru-RU" dirty="0"/>
            <a:t> </a:t>
          </a:r>
          <a:r>
            <a:rPr lang="ru-RU" dirty="0" err="1"/>
            <a:t>жінок</a:t>
          </a:r>
          <a:r>
            <a:rPr lang="ru-RU" dirty="0"/>
            <a:t>, </a:t>
          </a:r>
          <a:r>
            <a:rPr lang="ru-RU" dirty="0" err="1"/>
            <a:t>домашнє</a:t>
          </a:r>
          <a:r>
            <a:rPr lang="ru-RU" dirty="0"/>
            <a:t> </a:t>
          </a:r>
          <a:r>
            <a:rPr lang="ru-RU" dirty="0" err="1"/>
            <a:t>насильство</a:t>
          </a:r>
          <a:r>
            <a:rPr lang="ru-RU" dirty="0"/>
            <a:t>, гендер, </a:t>
          </a:r>
          <a:r>
            <a:rPr lang="ru-RU" dirty="0" err="1"/>
            <a:t>насильство</a:t>
          </a:r>
          <a:r>
            <a:rPr lang="ru-RU" dirty="0"/>
            <a:t> </a:t>
          </a:r>
          <a:r>
            <a:rPr lang="ru-RU" dirty="0" err="1"/>
            <a:t>проти</a:t>
          </a:r>
          <a:r>
            <a:rPr lang="ru-RU" dirty="0"/>
            <a:t> </a:t>
          </a:r>
          <a:r>
            <a:rPr lang="ru-RU" dirty="0" err="1"/>
            <a:t>жінок</a:t>
          </a:r>
          <a:r>
            <a:rPr lang="ru-RU" dirty="0"/>
            <a:t> за гендерною </a:t>
          </a:r>
          <a:r>
            <a:rPr lang="ru-RU" dirty="0" err="1"/>
            <a:t>ознакою</a:t>
          </a:r>
          <a:r>
            <a:rPr lang="ru-RU" dirty="0"/>
            <a:t>, жертва).</a:t>
          </a:r>
          <a:endParaRPr lang="en-US" dirty="0"/>
        </a:p>
      </dgm:t>
    </dgm:pt>
    <dgm:pt modelId="{E24121BA-BA88-429E-9354-FB9195D58703}" type="parTrans" cxnId="{C85F859D-8E20-4310-894E-493F8D0A8874}">
      <dgm:prSet/>
      <dgm:spPr/>
      <dgm:t>
        <a:bodyPr/>
        <a:lstStyle/>
        <a:p>
          <a:endParaRPr lang="en-US"/>
        </a:p>
      </dgm:t>
    </dgm:pt>
    <dgm:pt modelId="{144D0A91-32BA-4520-9EEE-DFBBA59CAEBE}" type="sibTrans" cxnId="{C85F859D-8E20-4310-894E-493F8D0A8874}">
      <dgm:prSet/>
      <dgm:spPr/>
      <dgm:t>
        <a:bodyPr/>
        <a:lstStyle/>
        <a:p>
          <a:endParaRPr lang="en-US"/>
        </a:p>
      </dgm:t>
    </dgm:pt>
    <dgm:pt modelId="{1D95198B-86A7-40BA-A323-0DC699F29B50}" type="pres">
      <dgm:prSet presAssocID="{1907FCF1-26D7-40CA-84D3-D530D80B5DC8}" presName="Name0" presStyleCnt="0">
        <dgm:presLayoutVars>
          <dgm:dir/>
          <dgm:animLvl val="lvl"/>
          <dgm:resizeHandles val="exact"/>
        </dgm:presLayoutVars>
      </dgm:prSet>
      <dgm:spPr/>
      <dgm:t>
        <a:bodyPr/>
        <a:lstStyle/>
        <a:p>
          <a:endParaRPr lang="uk-UA"/>
        </a:p>
      </dgm:t>
    </dgm:pt>
    <dgm:pt modelId="{3E35DEE7-72B0-447C-B96D-CD1E910FA84F}" type="pres">
      <dgm:prSet presAssocID="{67B539AA-F8E5-4AD6-B050-128CC39DE91F}" presName="boxAndChildren" presStyleCnt="0"/>
      <dgm:spPr/>
    </dgm:pt>
    <dgm:pt modelId="{6474B34B-E02D-4DF4-8DAC-238CE3715E98}" type="pres">
      <dgm:prSet presAssocID="{67B539AA-F8E5-4AD6-B050-128CC39DE91F}" presName="parentTextBox" presStyleLbl="node1" presStyleIdx="0" presStyleCnt="4"/>
      <dgm:spPr/>
      <dgm:t>
        <a:bodyPr/>
        <a:lstStyle/>
        <a:p>
          <a:endParaRPr lang="uk-UA"/>
        </a:p>
      </dgm:t>
    </dgm:pt>
    <dgm:pt modelId="{44F29BA7-3D56-4BD1-BDF4-936687062132}" type="pres">
      <dgm:prSet presAssocID="{44000CC6-9EE0-46C0-8D6E-FF2D496ABBBF}" presName="sp" presStyleCnt="0"/>
      <dgm:spPr/>
    </dgm:pt>
    <dgm:pt modelId="{9C946E60-E8B0-4320-967E-9C46E89DBD44}" type="pres">
      <dgm:prSet presAssocID="{50A7E048-EF3C-4F0E-88BA-7713526FBD08}" presName="arrowAndChildren" presStyleCnt="0"/>
      <dgm:spPr/>
    </dgm:pt>
    <dgm:pt modelId="{6E3E5946-5A56-4BE6-A43D-BCC23A75B1E8}" type="pres">
      <dgm:prSet presAssocID="{50A7E048-EF3C-4F0E-88BA-7713526FBD08}" presName="parentTextArrow" presStyleLbl="node1" presStyleIdx="1" presStyleCnt="4"/>
      <dgm:spPr/>
      <dgm:t>
        <a:bodyPr/>
        <a:lstStyle/>
        <a:p>
          <a:endParaRPr lang="uk-UA"/>
        </a:p>
      </dgm:t>
    </dgm:pt>
    <dgm:pt modelId="{790E9B08-68DD-4C98-B951-514226246749}" type="pres">
      <dgm:prSet presAssocID="{B4D7E267-563B-473A-BF69-425577D97B9D}" presName="sp" presStyleCnt="0"/>
      <dgm:spPr/>
    </dgm:pt>
    <dgm:pt modelId="{C294040E-8FDD-41EC-8F2D-69B6B93DAB96}" type="pres">
      <dgm:prSet presAssocID="{EF4CDEF6-728F-4BD4-97B5-294112F1EA49}" presName="arrowAndChildren" presStyleCnt="0"/>
      <dgm:spPr/>
    </dgm:pt>
    <dgm:pt modelId="{92CB432F-BA89-45E4-9BE3-D0E2CFAE8A47}" type="pres">
      <dgm:prSet presAssocID="{EF4CDEF6-728F-4BD4-97B5-294112F1EA49}" presName="parentTextArrow" presStyleLbl="node1" presStyleIdx="2" presStyleCnt="4"/>
      <dgm:spPr/>
      <dgm:t>
        <a:bodyPr/>
        <a:lstStyle/>
        <a:p>
          <a:endParaRPr lang="uk-UA"/>
        </a:p>
      </dgm:t>
    </dgm:pt>
    <dgm:pt modelId="{C2583E58-CC60-422F-914A-E259A2B886C7}" type="pres">
      <dgm:prSet presAssocID="{45F4329C-F45B-445D-A71E-43413214323F}" presName="sp" presStyleCnt="0"/>
      <dgm:spPr/>
    </dgm:pt>
    <dgm:pt modelId="{87ED747A-8A18-41E4-ADD7-76FE5772C715}" type="pres">
      <dgm:prSet presAssocID="{F23FCD09-B421-4079-8710-47C232483E78}" presName="arrowAndChildren" presStyleCnt="0"/>
      <dgm:spPr/>
    </dgm:pt>
    <dgm:pt modelId="{7107AD69-0DF5-4907-B35C-14E45B431665}" type="pres">
      <dgm:prSet presAssocID="{F23FCD09-B421-4079-8710-47C232483E78}" presName="parentTextArrow" presStyleLbl="node1" presStyleIdx="3" presStyleCnt="4"/>
      <dgm:spPr/>
      <dgm:t>
        <a:bodyPr/>
        <a:lstStyle/>
        <a:p>
          <a:endParaRPr lang="uk-UA"/>
        </a:p>
      </dgm:t>
    </dgm:pt>
  </dgm:ptLst>
  <dgm:cxnLst>
    <dgm:cxn modelId="{BFD56D23-ADBB-41B6-B629-C520C8B3F4EF}" type="presOf" srcId="{EF4CDEF6-728F-4BD4-97B5-294112F1EA49}" destId="{92CB432F-BA89-45E4-9BE3-D0E2CFAE8A47}" srcOrd="0" destOrd="0" presId="urn:microsoft.com/office/officeart/2005/8/layout/process4"/>
    <dgm:cxn modelId="{C85F859D-8E20-4310-894E-493F8D0A8874}" srcId="{1907FCF1-26D7-40CA-84D3-D530D80B5DC8}" destId="{67B539AA-F8E5-4AD6-B050-128CC39DE91F}" srcOrd="3" destOrd="0" parTransId="{E24121BA-BA88-429E-9354-FB9195D58703}" sibTransId="{144D0A91-32BA-4520-9EEE-DFBBA59CAEBE}"/>
    <dgm:cxn modelId="{ABBBA6E3-340F-40CE-A8B6-8446F2665E11}" type="presOf" srcId="{F23FCD09-B421-4079-8710-47C232483E78}" destId="{7107AD69-0DF5-4907-B35C-14E45B431665}" srcOrd="0" destOrd="0" presId="urn:microsoft.com/office/officeart/2005/8/layout/process4"/>
    <dgm:cxn modelId="{A5B6F4E8-C593-481B-9815-926D44442E38}" type="presOf" srcId="{50A7E048-EF3C-4F0E-88BA-7713526FBD08}" destId="{6E3E5946-5A56-4BE6-A43D-BCC23A75B1E8}" srcOrd="0" destOrd="0" presId="urn:microsoft.com/office/officeart/2005/8/layout/process4"/>
    <dgm:cxn modelId="{9ADFBF62-5D11-4C22-98FB-E59D4ABC38EB}" srcId="{1907FCF1-26D7-40CA-84D3-D530D80B5DC8}" destId="{EF4CDEF6-728F-4BD4-97B5-294112F1EA49}" srcOrd="1" destOrd="0" parTransId="{21027AC9-DA7B-49AA-82D1-A65BE9A0547D}" sibTransId="{B4D7E267-563B-473A-BF69-425577D97B9D}"/>
    <dgm:cxn modelId="{5DD27E87-F7C2-47F5-8D7C-3B57A9BA2889}" type="presOf" srcId="{1907FCF1-26D7-40CA-84D3-D530D80B5DC8}" destId="{1D95198B-86A7-40BA-A323-0DC699F29B50}" srcOrd="0" destOrd="0" presId="urn:microsoft.com/office/officeart/2005/8/layout/process4"/>
    <dgm:cxn modelId="{6DCC16D5-D096-4D4A-B829-05EAADE4DF3C}" srcId="{1907FCF1-26D7-40CA-84D3-D530D80B5DC8}" destId="{F23FCD09-B421-4079-8710-47C232483E78}" srcOrd="0" destOrd="0" parTransId="{FD07CDD2-400B-44AA-A591-5879A7DC47B4}" sibTransId="{45F4329C-F45B-445D-A71E-43413214323F}"/>
    <dgm:cxn modelId="{FDCEEC74-3186-4567-9DCB-8A4EF0A096B4}" srcId="{1907FCF1-26D7-40CA-84D3-D530D80B5DC8}" destId="{50A7E048-EF3C-4F0E-88BA-7713526FBD08}" srcOrd="2" destOrd="0" parTransId="{B24728C1-30E3-4600-818C-46F0EDA827FC}" sibTransId="{44000CC6-9EE0-46C0-8D6E-FF2D496ABBBF}"/>
    <dgm:cxn modelId="{60165F2E-D265-48D6-8D63-B976C841D21E}" type="presOf" srcId="{67B539AA-F8E5-4AD6-B050-128CC39DE91F}" destId="{6474B34B-E02D-4DF4-8DAC-238CE3715E98}" srcOrd="0" destOrd="0" presId="urn:microsoft.com/office/officeart/2005/8/layout/process4"/>
    <dgm:cxn modelId="{163D76E8-D07F-475F-9DAB-F1A2F00ED4B4}" type="presParOf" srcId="{1D95198B-86A7-40BA-A323-0DC699F29B50}" destId="{3E35DEE7-72B0-447C-B96D-CD1E910FA84F}" srcOrd="0" destOrd="0" presId="urn:microsoft.com/office/officeart/2005/8/layout/process4"/>
    <dgm:cxn modelId="{65FACC38-EA75-4E8B-AB7A-FCCE261B928A}" type="presParOf" srcId="{3E35DEE7-72B0-447C-B96D-CD1E910FA84F}" destId="{6474B34B-E02D-4DF4-8DAC-238CE3715E98}" srcOrd="0" destOrd="0" presId="urn:microsoft.com/office/officeart/2005/8/layout/process4"/>
    <dgm:cxn modelId="{42713486-D207-4954-A166-C18856BC3F0F}" type="presParOf" srcId="{1D95198B-86A7-40BA-A323-0DC699F29B50}" destId="{44F29BA7-3D56-4BD1-BDF4-936687062132}" srcOrd="1" destOrd="0" presId="urn:microsoft.com/office/officeart/2005/8/layout/process4"/>
    <dgm:cxn modelId="{57895FC1-EDED-44C1-9568-BBFA93765F92}" type="presParOf" srcId="{1D95198B-86A7-40BA-A323-0DC699F29B50}" destId="{9C946E60-E8B0-4320-967E-9C46E89DBD44}" srcOrd="2" destOrd="0" presId="urn:microsoft.com/office/officeart/2005/8/layout/process4"/>
    <dgm:cxn modelId="{773AE038-C976-4B71-AE76-115BC53FE9ED}" type="presParOf" srcId="{9C946E60-E8B0-4320-967E-9C46E89DBD44}" destId="{6E3E5946-5A56-4BE6-A43D-BCC23A75B1E8}" srcOrd="0" destOrd="0" presId="urn:microsoft.com/office/officeart/2005/8/layout/process4"/>
    <dgm:cxn modelId="{6D7BA4F4-222C-44EF-80FA-E974ED74F9C5}" type="presParOf" srcId="{1D95198B-86A7-40BA-A323-0DC699F29B50}" destId="{790E9B08-68DD-4C98-B951-514226246749}" srcOrd="3" destOrd="0" presId="urn:microsoft.com/office/officeart/2005/8/layout/process4"/>
    <dgm:cxn modelId="{B861CD74-05B9-449F-BC47-7EA293998DFE}" type="presParOf" srcId="{1D95198B-86A7-40BA-A323-0DC699F29B50}" destId="{C294040E-8FDD-41EC-8F2D-69B6B93DAB96}" srcOrd="4" destOrd="0" presId="urn:microsoft.com/office/officeart/2005/8/layout/process4"/>
    <dgm:cxn modelId="{23DCCCB0-7E4E-43B1-8AD4-8714F2976043}" type="presParOf" srcId="{C294040E-8FDD-41EC-8F2D-69B6B93DAB96}" destId="{92CB432F-BA89-45E4-9BE3-D0E2CFAE8A47}" srcOrd="0" destOrd="0" presId="urn:microsoft.com/office/officeart/2005/8/layout/process4"/>
    <dgm:cxn modelId="{2D09241C-13B2-4530-9A2D-8D9C11BC600C}" type="presParOf" srcId="{1D95198B-86A7-40BA-A323-0DC699F29B50}" destId="{C2583E58-CC60-422F-914A-E259A2B886C7}" srcOrd="5" destOrd="0" presId="urn:microsoft.com/office/officeart/2005/8/layout/process4"/>
    <dgm:cxn modelId="{E30790F2-8628-4650-9A95-578E395234B4}" type="presParOf" srcId="{1D95198B-86A7-40BA-A323-0DC699F29B50}" destId="{87ED747A-8A18-41E4-ADD7-76FE5772C715}" srcOrd="6" destOrd="0" presId="urn:microsoft.com/office/officeart/2005/8/layout/process4"/>
    <dgm:cxn modelId="{23C417BF-C17C-47A3-9BFE-6A56CB5490D1}" type="presParOf" srcId="{87ED747A-8A18-41E4-ADD7-76FE5772C715}" destId="{7107AD69-0DF5-4907-B35C-14E45B43166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961EB8-324F-4BBF-826F-815D518A077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CD74936-5B75-4A08-A600-D16A4F6589A9}">
      <dgm:prSet/>
      <dgm:spPr/>
      <dgm:t>
        <a:bodyPr/>
        <a:lstStyle/>
        <a:p>
          <a:r>
            <a:rPr lang="uk-UA" dirty="0"/>
            <a:t>- Професійне навчання фахівців, які працюватимуть з жертвами насильства</a:t>
          </a:r>
          <a:endParaRPr lang="en-US" dirty="0"/>
        </a:p>
      </dgm:t>
    </dgm:pt>
    <dgm:pt modelId="{A591AEF0-EA5E-41EE-BFAE-3282C167A9F1}" type="parTrans" cxnId="{0AA0964B-1FEE-4FED-8654-44728DF7A50A}">
      <dgm:prSet/>
      <dgm:spPr/>
      <dgm:t>
        <a:bodyPr/>
        <a:lstStyle/>
        <a:p>
          <a:endParaRPr lang="en-US"/>
        </a:p>
      </dgm:t>
    </dgm:pt>
    <dgm:pt modelId="{61FE925F-7F83-49DD-9F2D-F2A7D173C6F9}" type="sibTrans" cxnId="{0AA0964B-1FEE-4FED-8654-44728DF7A50A}">
      <dgm:prSet/>
      <dgm:spPr/>
      <dgm:t>
        <a:bodyPr/>
        <a:lstStyle/>
        <a:p>
          <a:endParaRPr lang="en-US"/>
        </a:p>
      </dgm:t>
    </dgm:pt>
    <dgm:pt modelId="{56FBA66F-5E4B-4736-AC32-18505FEAF01D}">
      <dgm:prSet/>
      <dgm:spPr/>
      <dgm:t>
        <a:bodyPr/>
        <a:lstStyle/>
        <a:p>
          <a:r>
            <a:rPr lang="uk-UA" dirty="0"/>
            <a:t>- Державна підтримка Центрів та притулків для постраждалих</a:t>
          </a:r>
          <a:endParaRPr lang="en-US" dirty="0"/>
        </a:p>
      </dgm:t>
    </dgm:pt>
    <dgm:pt modelId="{305A1D24-132E-4DB8-89C5-F183E7F33CFB}" type="parTrans" cxnId="{338F2688-1E41-494C-ABE6-0ADDCE8D8E1A}">
      <dgm:prSet/>
      <dgm:spPr/>
      <dgm:t>
        <a:bodyPr/>
        <a:lstStyle/>
        <a:p>
          <a:endParaRPr lang="en-US"/>
        </a:p>
      </dgm:t>
    </dgm:pt>
    <dgm:pt modelId="{194E6175-3F5B-4418-9100-FA5F07F279AB}" type="sibTrans" cxnId="{338F2688-1E41-494C-ABE6-0ADDCE8D8E1A}">
      <dgm:prSet/>
      <dgm:spPr/>
      <dgm:t>
        <a:bodyPr/>
        <a:lstStyle/>
        <a:p>
          <a:endParaRPr lang="en-US"/>
        </a:p>
      </dgm:t>
    </dgm:pt>
    <dgm:pt modelId="{9FDAC4C3-625B-405B-8E02-C4B108F946DA}">
      <dgm:prSet/>
      <dgm:spPr>
        <a:solidFill>
          <a:srgbClr val="00B050"/>
        </a:solidFill>
      </dgm:spPr>
      <dgm:t>
        <a:bodyPr/>
        <a:lstStyle/>
        <a:p>
          <a:r>
            <a:rPr lang="uk-UA" dirty="0"/>
            <a:t>- Відкриття справи про вчинення насильства з боку оточуючих (сусідів тощо), незалежно від заявника</a:t>
          </a:r>
          <a:endParaRPr lang="en-US" dirty="0"/>
        </a:p>
      </dgm:t>
    </dgm:pt>
    <dgm:pt modelId="{7937A5CE-BCC8-4124-8B55-700C05C6EB07}" type="parTrans" cxnId="{0808E372-FFC0-402C-A3C3-245F758982CA}">
      <dgm:prSet/>
      <dgm:spPr/>
      <dgm:t>
        <a:bodyPr/>
        <a:lstStyle/>
        <a:p>
          <a:endParaRPr lang="en-US"/>
        </a:p>
      </dgm:t>
    </dgm:pt>
    <dgm:pt modelId="{41EC01D7-A2F6-4434-A117-504930F4737A}" type="sibTrans" cxnId="{0808E372-FFC0-402C-A3C3-245F758982CA}">
      <dgm:prSet/>
      <dgm:spPr/>
      <dgm:t>
        <a:bodyPr/>
        <a:lstStyle/>
        <a:p>
          <a:endParaRPr lang="en-US"/>
        </a:p>
      </dgm:t>
    </dgm:pt>
    <dgm:pt modelId="{25C007CE-730E-4487-858F-387B0A4B4CF8}">
      <dgm:prSet/>
      <dgm:spPr/>
      <dgm:t>
        <a:bodyPr/>
        <a:lstStyle/>
        <a:p>
          <a:r>
            <a:rPr lang="uk-UA" dirty="0"/>
            <a:t>- Компенсація з боку кривдника постраждалій стороні </a:t>
          </a:r>
          <a:endParaRPr lang="en-US" dirty="0"/>
        </a:p>
      </dgm:t>
    </dgm:pt>
    <dgm:pt modelId="{2918EE83-DEFC-4424-915E-2AFCCD6A12EC}" type="parTrans" cxnId="{6CF65A97-8E41-4652-9F71-44FA99BB42D8}">
      <dgm:prSet/>
      <dgm:spPr/>
    </dgm:pt>
    <dgm:pt modelId="{A3E3D693-B9E4-4F4C-BF56-395C8856578B}" type="sibTrans" cxnId="{6CF65A97-8E41-4652-9F71-44FA99BB42D8}">
      <dgm:prSet/>
      <dgm:spPr/>
    </dgm:pt>
    <dgm:pt modelId="{693D7DD3-60BF-4A37-B922-FA06C2A677EB}" type="pres">
      <dgm:prSet presAssocID="{9B961EB8-324F-4BBF-826F-815D518A077D}" presName="linear" presStyleCnt="0">
        <dgm:presLayoutVars>
          <dgm:animLvl val="lvl"/>
          <dgm:resizeHandles val="exact"/>
        </dgm:presLayoutVars>
      </dgm:prSet>
      <dgm:spPr/>
      <dgm:t>
        <a:bodyPr/>
        <a:lstStyle/>
        <a:p>
          <a:endParaRPr lang="uk-UA"/>
        </a:p>
      </dgm:t>
    </dgm:pt>
    <dgm:pt modelId="{A9E001F4-17B5-4EEF-8724-A455B3D851A6}" type="pres">
      <dgm:prSet presAssocID="{7CD74936-5B75-4A08-A600-D16A4F6589A9}" presName="parentText" presStyleLbl="node1" presStyleIdx="0" presStyleCnt="4">
        <dgm:presLayoutVars>
          <dgm:chMax val="0"/>
          <dgm:bulletEnabled val="1"/>
        </dgm:presLayoutVars>
      </dgm:prSet>
      <dgm:spPr/>
      <dgm:t>
        <a:bodyPr/>
        <a:lstStyle/>
        <a:p>
          <a:endParaRPr lang="uk-UA"/>
        </a:p>
      </dgm:t>
    </dgm:pt>
    <dgm:pt modelId="{4E0A1426-1CE9-4EB2-876D-34028AA3BC2B}" type="pres">
      <dgm:prSet presAssocID="{61FE925F-7F83-49DD-9F2D-F2A7D173C6F9}" presName="spacer" presStyleCnt="0"/>
      <dgm:spPr/>
    </dgm:pt>
    <dgm:pt modelId="{616D4936-71B5-4E87-97B3-4CB82589B56E}" type="pres">
      <dgm:prSet presAssocID="{56FBA66F-5E4B-4736-AC32-18505FEAF01D}" presName="parentText" presStyleLbl="node1" presStyleIdx="1" presStyleCnt="4">
        <dgm:presLayoutVars>
          <dgm:chMax val="0"/>
          <dgm:bulletEnabled val="1"/>
        </dgm:presLayoutVars>
      </dgm:prSet>
      <dgm:spPr/>
      <dgm:t>
        <a:bodyPr/>
        <a:lstStyle/>
        <a:p>
          <a:endParaRPr lang="uk-UA"/>
        </a:p>
      </dgm:t>
    </dgm:pt>
    <dgm:pt modelId="{A90EC122-67A8-492C-9D21-25C5E8C4A9FD}" type="pres">
      <dgm:prSet presAssocID="{194E6175-3F5B-4418-9100-FA5F07F279AB}" presName="spacer" presStyleCnt="0"/>
      <dgm:spPr/>
    </dgm:pt>
    <dgm:pt modelId="{FAAB05B7-9AA5-4BFC-9589-5DFF990AA596}" type="pres">
      <dgm:prSet presAssocID="{25C007CE-730E-4487-858F-387B0A4B4CF8}" presName="parentText" presStyleLbl="node1" presStyleIdx="2" presStyleCnt="4">
        <dgm:presLayoutVars>
          <dgm:chMax val="0"/>
          <dgm:bulletEnabled val="1"/>
        </dgm:presLayoutVars>
      </dgm:prSet>
      <dgm:spPr/>
      <dgm:t>
        <a:bodyPr/>
        <a:lstStyle/>
        <a:p>
          <a:endParaRPr lang="uk-UA"/>
        </a:p>
      </dgm:t>
    </dgm:pt>
    <dgm:pt modelId="{ED2EED0D-A4E3-42E5-A57F-9307B87F73C1}" type="pres">
      <dgm:prSet presAssocID="{A3E3D693-B9E4-4F4C-BF56-395C8856578B}" presName="spacer" presStyleCnt="0"/>
      <dgm:spPr/>
    </dgm:pt>
    <dgm:pt modelId="{EBE34991-0F1F-4806-BA97-FD69C4FDE4BB}" type="pres">
      <dgm:prSet presAssocID="{9FDAC4C3-625B-405B-8E02-C4B108F946DA}" presName="parentText" presStyleLbl="node1" presStyleIdx="3" presStyleCnt="4">
        <dgm:presLayoutVars>
          <dgm:chMax val="0"/>
          <dgm:bulletEnabled val="1"/>
        </dgm:presLayoutVars>
      </dgm:prSet>
      <dgm:spPr/>
      <dgm:t>
        <a:bodyPr/>
        <a:lstStyle/>
        <a:p>
          <a:endParaRPr lang="uk-UA"/>
        </a:p>
      </dgm:t>
    </dgm:pt>
  </dgm:ptLst>
  <dgm:cxnLst>
    <dgm:cxn modelId="{6731A1DD-4051-432B-9E84-4CC2B086C769}" type="presOf" srcId="{7CD74936-5B75-4A08-A600-D16A4F6589A9}" destId="{A9E001F4-17B5-4EEF-8724-A455B3D851A6}" srcOrd="0" destOrd="0" presId="urn:microsoft.com/office/officeart/2005/8/layout/vList2"/>
    <dgm:cxn modelId="{6CF65A97-8E41-4652-9F71-44FA99BB42D8}" srcId="{9B961EB8-324F-4BBF-826F-815D518A077D}" destId="{25C007CE-730E-4487-858F-387B0A4B4CF8}" srcOrd="2" destOrd="0" parTransId="{2918EE83-DEFC-4424-915E-2AFCCD6A12EC}" sibTransId="{A3E3D693-B9E4-4F4C-BF56-395C8856578B}"/>
    <dgm:cxn modelId="{338F2688-1E41-494C-ABE6-0ADDCE8D8E1A}" srcId="{9B961EB8-324F-4BBF-826F-815D518A077D}" destId="{56FBA66F-5E4B-4736-AC32-18505FEAF01D}" srcOrd="1" destOrd="0" parTransId="{305A1D24-132E-4DB8-89C5-F183E7F33CFB}" sibTransId="{194E6175-3F5B-4418-9100-FA5F07F279AB}"/>
    <dgm:cxn modelId="{0808E372-FFC0-402C-A3C3-245F758982CA}" srcId="{9B961EB8-324F-4BBF-826F-815D518A077D}" destId="{9FDAC4C3-625B-405B-8E02-C4B108F946DA}" srcOrd="3" destOrd="0" parTransId="{7937A5CE-BCC8-4124-8B55-700C05C6EB07}" sibTransId="{41EC01D7-A2F6-4434-A117-504930F4737A}"/>
    <dgm:cxn modelId="{06990882-E79A-4195-8F16-1A5FC074B7DB}" type="presOf" srcId="{56FBA66F-5E4B-4736-AC32-18505FEAF01D}" destId="{616D4936-71B5-4E87-97B3-4CB82589B56E}" srcOrd="0" destOrd="0" presId="urn:microsoft.com/office/officeart/2005/8/layout/vList2"/>
    <dgm:cxn modelId="{0AA0964B-1FEE-4FED-8654-44728DF7A50A}" srcId="{9B961EB8-324F-4BBF-826F-815D518A077D}" destId="{7CD74936-5B75-4A08-A600-D16A4F6589A9}" srcOrd="0" destOrd="0" parTransId="{A591AEF0-EA5E-41EE-BFAE-3282C167A9F1}" sibTransId="{61FE925F-7F83-49DD-9F2D-F2A7D173C6F9}"/>
    <dgm:cxn modelId="{3341E3A5-B1EB-400C-BCC2-49886C10790C}" type="presOf" srcId="{9FDAC4C3-625B-405B-8E02-C4B108F946DA}" destId="{EBE34991-0F1F-4806-BA97-FD69C4FDE4BB}" srcOrd="0" destOrd="0" presId="urn:microsoft.com/office/officeart/2005/8/layout/vList2"/>
    <dgm:cxn modelId="{DB04CA72-FC12-45E1-AD48-AB3D173BCD74}" type="presOf" srcId="{25C007CE-730E-4487-858F-387B0A4B4CF8}" destId="{FAAB05B7-9AA5-4BFC-9589-5DFF990AA596}" srcOrd="0" destOrd="0" presId="urn:microsoft.com/office/officeart/2005/8/layout/vList2"/>
    <dgm:cxn modelId="{4A97F62F-8A77-4948-94B0-1F954018068C}" type="presOf" srcId="{9B961EB8-324F-4BBF-826F-815D518A077D}" destId="{693D7DD3-60BF-4A37-B922-FA06C2A677EB}" srcOrd="0" destOrd="0" presId="urn:microsoft.com/office/officeart/2005/8/layout/vList2"/>
    <dgm:cxn modelId="{2E43A82D-127E-4046-BAC1-8F167304DD40}" type="presParOf" srcId="{693D7DD3-60BF-4A37-B922-FA06C2A677EB}" destId="{A9E001F4-17B5-4EEF-8724-A455B3D851A6}" srcOrd="0" destOrd="0" presId="urn:microsoft.com/office/officeart/2005/8/layout/vList2"/>
    <dgm:cxn modelId="{86E0CAFB-DD6A-4595-A65C-70E76A112BC1}" type="presParOf" srcId="{693D7DD3-60BF-4A37-B922-FA06C2A677EB}" destId="{4E0A1426-1CE9-4EB2-876D-34028AA3BC2B}" srcOrd="1" destOrd="0" presId="urn:microsoft.com/office/officeart/2005/8/layout/vList2"/>
    <dgm:cxn modelId="{3C070806-F075-4516-B6B4-06481BBE2DB9}" type="presParOf" srcId="{693D7DD3-60BF-4A37-B922-FA06C2A677EB}" destId="{616D4936-71B5-4E87-97B3-4CB82589B56E}" srcOrd="2" destOrd="0" presId="urn:microsoft.com/office/officeart/2005/8/layout/vList2"/>
    <dgm:cxn modelId="{7CBCBE2E-EE2D-4122-A73F-A52A93F1D170}" type="presParOf" srcId="{693D7DD3-60BF-4A37-B922-FA06C2A677EB}" destId="{A90EC122-67A8-492C-9D21-25C5E8C4A9FD}" srcOrd="3" destOrd="0" presId="urn:microsoft.com/office/officeart/2005/8/layout/vList2"/>
    <dgm:cxn modelId="{59337134-A348-4D48-810C-126F34B703BF}" type="presParOf" srcId="{693D7DD3-60BF-4A37-B922-FA06C2A677EB}" destId="{FAAB05B7-9AA5-4BFC-9589-5DFF990AA596}" srcOrd="4" destOrd="0" presId="urn:microsoft.com/office/officeart/2005/8/layout/vList2"/>
    <dgm:cxn modelId="{4A0E16C5-D7A5-4A30-BF9C-A9CD62A6C2C9}" type="presParOf" srcId="{693D7DD3-60BF-4A37-B922-FA06C2A677EB}" destId="{ED2EED0D-A4E3-42E5-A57F-9307B87F73C1}" srcOrd="5" destOrd="0" presId="urn:microsoft.com/office/officeart/2005/8/layout/vList2"/>
    <dgm:cxn modelId="{ACBA8A05-4297-4364-8945-78F06738F197}" type="presParOf" srcId="{693D7DD3-60BF-4A37-B922-FA06C2A677EB}" destId="{EBE34991-0F1F-4806-BA97-FD69C4FDE4B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5929C-BB5A-4375-8FCF-1FF0563BAD8E}">
      <dsp:nvSpPr>
        <dsp:cNvPr id="0" name=""/>
        <dsp:cNvSpPr/>
      </dsp:nvSpPr>
      <dsp:spPr>
        <a:xfrm>
          <a:off x="0" y="2796248"/>
          <a:ext cx="9507778" cy="91779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a:t>Конвенція захищає не лише жінок, а також не регулює релігійні норми чи вірування.</a:t>
          </a:r>
          <a:endParaRPr lang="en-US" sz="1600" kern="1200"/>
        </a:p>
      </dsp:txBody>
      <dsp:txXfrm>
        <a:off x="0" y="2796248"/>
        <a:ext cx="9507778" cy="917791"/>
      </dsp:txXfrm>
    </dsp:sp>
    <dsp:sp modelId="{D80F0EC2-A6F2-4E9F-BA91-196E22BD1E19}">
      <dsp:nvSpPr>
        <dsp:cNvPr id="0" name=""/>
        <dsp:cNvSpPr/>
      </dsp:nvSpPr>
      <dsp:spPr>
        <a:xfrm rot="10800000">
          <a:off x="0" y="1398452"/>
          <a:ext cx="9507778" cy="1411562"/>
        </a:xfrm>
        <a:prstGeom prst="upArrowCallou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err="1"/>
            <a:t>Конвенція</a:t>
          </a:r>
          <a:r>
            <a:rPr lang="ru-RU" sz="1600" kern="1200" dirty="0"/>
            <a:t> не </a:t>
          </a:r>
          <a:r>
            <a:rPr lang="ru-RU" sz="1600" kern="1200" dirty="0" err="1"/>
            <a:t>вимагає</a:t>
          </a:r>
          <a:r>
            <a:rPr lang="ru-RU" sz="1600" kern="1200" dirty="0"/>
            <a:t> </a:t>
          </a:r>
          <a:r>
            <a:rPr lang="ru-RU" sz="1600" kern="1200" dirty="0" err="1"/>
            <a:t>узаконення</a:t>
          </a:r>
          <a:r>
            <a:rPr lang="ru-RU" sz="1600" kern="1200" dirty="0"/>
            <a:t> </a:t>
          </a:r>
          <a:r>
            <a:rPr lang="ru-RU" sz="1600" kern="1200" dirty="0" err="1"/>
            <a:t>одностатевих</a:t>
          </a:r>
          <a:r>
            <a:rPr lang="ru-RU" sz="1600" kern="1200" dirty="0"/>
            <a:t> </a:t>
          </a:r>
          <a:r>
            <a:rPr lang="ru-RU" sz="1600" kern="1200" dirty="0" err="1"/>
            <a:t>шлюбів</a:t>
          </a:r>
          <a:r>
            <a:rPr lang="ru-RU" sz="1600" kern="1200" dirty="0"/>
            <a:t> </a:t>
          </a:r>
          <a:r>
            <a:rPr lang="ru-RU" sz="1600" kern="1200" dirty="0" err="1"/>
            <a:t>чи</a:t>
          </a:r>
          <a:r>
            <a:rPr lang="ru-RU" sz="1600" kern="1200" dirty="0"/>
            <a:t> </a:t>
          </a:r>
          <a:r>
            <a:rPr lang="ru-RU" sz="1600" kern="1200" dirty="0" err="1"/>
            <a:t>іншої</a:t>
          </a:r>
          <a:r>
            <a:rPr lang="ru-RU" sz="1600" kern="1200" dirty="0"/>
            <a:t> </a:t>
          </a:r>
          <a:r>
            <a:rPr lang="ru-RU" sz="1600" kern="1200" dirty="0" err="1"/>
            <a:t>регуляції</a:t>
          </a:r>
          <a:r>
            <a:rPr lang="ru-RU" sz="1600" kern="1200" dirty="0"/>
            <a:t> </a:t>
          </a:r>
          <a:r>
            <a:rPr lang="ru-RU" sz="1600" kern="1200" dirty="0" err="1"/>
            <a:t>особистого</a:t>
          </a:r>
          <a:r>
            <a:rPr lang="ru-RU" sz="1600" kern="1200" dirty="0"/>
            <a:t> </a:t>
          </a:r>
          <a:r>
            <a:rPr lang="ru-RU" sz="1600" kern="1200" dirty="0" err="1"/>
            <a:t>життя</a:t>
          </a:r>
          <a:r>
            <a:rPr lang="ru-RU" sz="1600" kern="1200" dirty="0"/>
            <a:t>, не </a:t>
          </a:r>
          <a:r>
            <a:rPr lang="ru-RU" sz="1600" kern="1200" dirty="0" err="1"/>
            <a:t>стосується</a:t>
          </a:r>
          <a:r>
            <a:rPr lang="ru-RU" sz="1600" kern="1200" dirty="0"/>
            <a:t> </a:t>
          </a:r>
          <a:r>
            <a:rPr lang="ru-RU" sz="1600" kern="1200" dirty="0" err="1"/>
            <a:t>сексуальної</a:t>
          </a:r>
          <a:r>
            <a:rPr lang="ru-RU" sz="1600" kern="1200" dirty="0"/>
            <a:t> </a:t>
          </a:r>
          <a:r>
            <a:rPr lang="ru-RU" sz="1600" kern="1200" dirty="0" err="1"/>
            <a:t>орієнтації</a:t>
          </a:r>
          <a:r>
            <a:rPr lang="ru-RU" sz="1600" kern="1200" dirty="0"/>
            <a:t>, </a:t>
          </a:r>
          <a:r>
            <a:rPr lang="ru-RU" sz="1600" kern="1200" dirty="0" err="1"/>
            <a:t>гендерної</a:t>
          </a:r>
          <a:r>
            <a:rPr lang="ru-RU" sz="1600" kern="1200" dirty="0"/>
            <a:t> </a:t>
          </a:r>
          <a:r>
            <a:rPr lang="ru-RU" sz="1600" kern="1200" dirty="0" err="1"/>
            <a:t>ідентичності</a:t>
          </a:r>
          <a:r>
            <a:rPr lang="ru-RU" sz="1600" kern="1200" dirty="0"/>
            <a:t> </a:t>
          </a:r>
          <a:r>
            <a:rPr lang="ru-RU" sz="1600" kern="1200" dirty="0" err="1"/>
            <a:t>чи</a:t>
          </a:r>
          <a:r>
            <a:rPr lang="ru-RU" sz="1600" kern="1200" dirty="0"/>
            <a:t> </a:t>
          </a:r>
          <a:r>
            <a:rPr lang="ru-RU" sz="1600" kern="1200" dirty="0" err="1"/>
            <a:t>трансгендерності</a:t>
          </a:r>
          <a:r>
            <a:rPr lang="ru-RU" sz="1600" kern="1200" dirty="0"/>
            <a:t>, а </a:t>
          </a:r>
          <a:r>
            <a:rPr lang="ru-RU" sz="1600" kern="1200" dirty="0" err="1"/>
            <a:t>також</a:t>
          </a:r>
          <a:r>
            <a:rPr lang="ru-RU" sz="1600" kern="1200" dirty="0"/>
            <a:t> не </a:t>
          </a:r>
          <a:r>
            <a:rPr lang="ru-RU" sz="1600" kern="1200" dirty="0" err="1"/>
            <a:t>регулює</a:t>
          </a:r>
          <a:r>
            <a:rPr lang="ru-RU" sz="1600" kern="1200" dirty="0"/>
            <a:t> </a:t>
          </a:r>
          <a:r>
            <a:rPr lang="ru-RU" sz="1600" kern="1200" dirty="0" err="1"/>
            <a:t>сімейні</a:t>
          </a:r>
          <a:r>
            <a:rPr lang="ru-RU" sz="1600" kern="1200" dirty="0"/>
            <a:t> </a:t>
          </a:r>
          <a:r>
            <a:rPr lang="ru-RU" sz="1600" kern="1200" dirty="0" err="1"/>
            <a:t>структури</a:t>
          </a:r>
          <a:r>
            <a:rPr lang="ru-RU" sz="1600" kern="1200" dirty="0"/>
            <a:t>: вона не </a:t>
          </a:r>
          <a:r>
            <a:rPr lang="ru-RU" sz="1600" kern="1200" dirty="0" err="1"/>
            <a:t>містить</a:t>
          </a:r>
          <a:r>
            <a:rPr lang="ru-RU" sz="1600" kern="1200" dirty="0"/>
            <a:t> </a:t>
          </a:r>
          <a:r>
            <a:rPr lang="ru-RU" sz="1600" kern="1200" dirty="0" err="1"/>
            <a:t>визначення</a:t>
          </a:r>
          <a:r>
            <a:rPr lang="ru-RU" sz="1600" kern="1200" dirty="0"/>
            <a:t> «</a:t>
          </a:r>
          <a:r>
            <a:rPr lang="ru-RU" sz="1600" kern="1200" dirty="0" err="1"/>
            <a:t>сім'ї</a:t>
          </a:r>
          <a:r>
            <a:rPr lang="ru-RU" sz="1600" kern="1200" dirty="0"/>
            <a:t>» і не </a:t>
          </a:r>
          <a:r>
            <a:rPr lang="ru-RU" sz="1600" kern="1200" dirty="0" err="1"/>
            <a:t>сприяє</a:t>
          </a:r>
          <a:r>
            <a:rPr lang="ru-RU" sz="1600" kern="1200" dirty="0"/>
            <a:t> </a:t>
          </a:r>
          <a:r>
            <a:rPr lang="ru-RU" sz="1600" kern="1200" dirty="0" err="1"/>
            <a:t>певному</a:t>
          </a:r>
          <a:r>
            <a:rPr lang="ru-RU" sz="1600" kern="1200" dirty="0"/>
            <a:t> типу </a:t>
          </a:r>
          <a:r>
            <a:rPr lang="ru-RU" sz="1600" kern="1200" dirty="0" err="1"/>
            <a:t>сімейних</a:t>
          </a:r>
          <a:r>
            <a:rPr lang="ru-RU" sz="1600" kern="1200" dirty="0"/>
            <a:t> умов. </a:t>
          </a:r>
          <a:endParaRPr lang="en-US" sz="1600" kern="1200" dirty="0"/>
        </a:p>
      </dsp:txBody>
      <dsp:txXfrm rot="10800000">
        <a:off x="0" y="1398452"/>
        <a:ext cx="9507778" cy="917191"/>
      </dsp:txXfrm>
    </dsp:sp>
    <dsp:sp modelId="{BC1817A5-328D-4903-A499-7943543DA7FA}">
      <dsp:nvSpPr>
        <dsp:cNvPr id="0" name=""/>
        <dsp:cNvSpPr/>
      </dsp:nvSpPr>
      <dsp:spPr>
        <a:xfrm rot="10800000">
          <a:off x="0" y="656"/>
          <a:ext cx="9507778" cy="1411562"/>
        </a:xfrm>
        <a:prstGeom prst="upArrowCallou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err="1"/>
            <a:t>запобігання</a:t>
          </a:r>
          <a:r>
            <a:rPr lang="ru-RU" sz="1600" kern="1200" dirty="0"/>
            <a:t> </a:t>
          </a:r>
          <a:r>
            <a:rPr lang="ru-RU" sz="1600" kern="1200" dirty="0" err="1"/>
            <a:t>насильству</a:t>
          </a:r>
          <a:r>
            <a:rPr lang="ru-RU" sz="1600" kern="1200" dirty="0"/>
            <a:t>, </a:t>
          </a:r>
          <a:r>
            <a:rPr lang="ru-RU" sz="1600" kern="1200" dirty="0" err="1"/>
            <a:t>захист</a:t>
          </a:r>
          <a:r>
            <a:rPr lang="ru-RU" sz="1600" kern="1200" dirty="0"/>
            <a:t> </a:t>
          </a:r>
          <a:r>
            <a:rPr lang="ru-RU" sz="1600" kern="1200" dirty="0" err="1"/>
            <a:t>постраждалих</a:t>
          </a:r>
          <a:r>
            <a:rPr lang="ru-RU" sz="1600" kern="1200" dirty="0"/>
            <a:t> і «</a:t>
          </a:r>
          <a:r>
            <a:rPr lang="ru-RU" sz="1600" kern="1200" dirty="0" err="1"/>
            <a:t>покінчення</a:t>
          </a:r>
          <a:r>
            <a:rPr lang="ru-RU" sz="1600" kern="1200" dirty="0"/>
            <a:t> з </a:t>
          </a:r>
          <a:r>
            <a:rPr lang="ru-RU" sz="1600" kern="1200" dirty="0" err="1"/>
            <a:t>безкарністю</a:t>
          </a:r>
          <a:r>
            <a:rPr lang="ru-RU" sz="1600" kern="1200" dirty="0"/>
            <a:t> </a:t>
          </a:r>
          <a:r>
            <a:rPr lang="ru-RU" sz="1600" kern="1200" dirty="0" err="1"/>
            <a:t>злочинців</a:t>
          </a:r>
          <a:r>
            <a:rPr lang="ru-RU" sz="1600" kern="1200" dirty="0"/>
            <a:t>»</a:t>
          </a:r>
          <a:endParaRPr lang="en-US" sz="1600" kern="1200" dirty="0"/>
        </a:p>
      </dsp:txBody>
      <dsp:txXfrm rot="10800000">
        <a:off x="0" y="656"/>
        <a:ext cx="9507778" cy="9171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0AF5D-9BA6-42EE-BD05-ABD821F99040}">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06CAE-0A5D-4BE0-824E-1095D46BFF5A}">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err="1">
              <a:solidFill>
                <a:srgbClr val="FF0000"/>
              </a:solidFill>
            </a:rPr>
            <a:t>Підвищення</a:t>
          </a:r>
          <a:r>
            <a:rPr lang="ru-RU" sz="2100" kern="1200" dirty="0">
              <a:solidFill>
                <a:srgbClr val="FF0000"/>
              </a:solidFill>
            </a:rPr>
            <a:t> </a:t>
          </a:r>
          <a:r>
            <a:rPr lang="ru-RU" sz="2100" kern="1200" dirty="0" err="1">
              <a:solidFill>
                <a:srgbClr val="FF0000"/>
              </a:solidFill>
            </a:rPr>
            <a:t>обізнаності</a:t>
          </a:r>
          <a:r>
            <a:rPr lang="ru-RU" sz="2100" kern="1200" dirty="0"/>
            <a:t>. </a:t>
          </a:r>
          <a:r>
            <a:rPr lang="ru-RU" sz="2100" kern="1200" dirty="0" err="1"/>
            <a:t>Проведення</a:t>
          </a:r>
          <a:r>
            <a:rPr lang="ru-RU" sz="2100" kern="1200" dirty="0"/>
            <a:t> </a:t>
          </a:r>
          <a:r>
            <a:rPr lang="ru-RU" sz="2100" kern="1200" dirty="0" err="1"/>
            <a:t>кампаній</a:t>
          </a:r>
          <a:r>
            <a:rPr lang="ru-RU" sz="2100" kern="1200" dirty="0"/>
            <a:t> на теми </a:t>
          </a:r>
          <a:r>
            <a:rPr lang="ru-RU" sz="2100" kern="1200" dirty="0" err="1"/>
            <a:t>насильства</a:t>
          </a:r>
          <a:r>
            <a:rPr lang="ru-RU" sz="2100" kern="1200" dirty="0"/>
            <a:t> </a:t>
          </a:r>
          <a:r>
            <a:rPr lang="ru-RU" sz="2100" kern="1200" dirty="0" err="1"/>
            <a:t>щодо</a:t>
          </a:r>
          <a:r>
            <a:rPr lang="ru-RU" sz="2100" kern="1200" dirty="0"/>
            <a:t> </a:t>
          </a:r>
          <a:r>
            <a:rPr lang="ru-RU" sz="2100" kern="1200" dirty="0" err="1"/>
            <a:t>жінок</a:t>
          </a:r>
          <a:r>
            <a:rPr lang="ru-RU" sz="2100" kern="1200" dirty="0"/>
            <a:t> і </a:t>
          </a:r>
          <a:r>
            <a:rPr lang="ru-RU" sz="2100" kern="1200" dirty="0" err="1"/>
            <a:t>домашнього</a:t>
          </a:r>
          <a:r>
            <a:rPr lang="ru-RU" sz="2100" kern="1200" dirty="0"/>
            <a:t> </a:t>
          </a:r>
          <a:r>
            <a:rPr lang="ru-RU" sz="2100" kern="1200" dirty="0" err="1"/>
            <a:t>насильства</a:t>
          </a:r>
          <a:r>
            <a:rPr lang="ru-RU" sz="2100" kern="1200" dirty="0"/>
            <a:t>, </a:t>
          </a:r>
          <a:r>
            <a:rPr lang="ru-RU" sz="2100" kern="1200" dirty="0" err="1"/>
            <a:t>які</a:t>
          </a:r>
          <a:r>
            <a:rPr lang="ru-RU" sz="2100" kern="1200" dirty="0"/>
            <a:t> </a:t>
          </a:r>
          <a:r>
            <a:rPr lang="ru-RU" sz="2100" kern="1200" dirty="0" err="1"/>
            <a:t>допоможуть</a:t>
          </a:r>
          <a:r>
            <a:rPr lang="ru-RU" sz="2100" kern="1200" dirty="0"/>
            <a:t> людям </a:t>
          </a:r>
          <a:r>
            <a:rPr lang="ru-RU" sz="2100" kern="1200" dirty="0" err="1"/>
            <a:t>розпізнавати</a:t>
          </a:r>
          <a:r>
            <a:rPr lang="ru-RU" sz="2100" kern="1200" dirty="0"/>
            <a:t> </a:t>
          </a:r>
          <a:r>
            <a:rPr lang="ru-RU" sz="2100" kern="1200" dirty="0" err="1"/>
            <a:t>різні</a:t>
          </a:r>
          <a:r>
            <a:rPr lang="ru-RU" sz="2100" kern="1200" dirty="0"/>
            <a:t> </a:t>
          </a:r>
          <a:r>
            <a:rPr lang="ru-RU" sz="2100" kern="1200" dirty="0" err="1"/>
            <a:t>форми</a:t>
          </a:r>
          <a:r>
            <a:rPr lang="ru-RU" sz="2100" kern="1200" dirty="0"/>
            <a:t> </a:t>
          </a:r>
          <a:r>
            <a:rPr lang="ru-RU" sz="2100" kern="1200" dirty="0" err="1"/>
            <a:t>насильства</a:t>
          </a:r>
          <a:r>
            <a:rPr lang="ru-RU" sz="2100" kern="1200" dirty="0"/>
            <a:t> та </a:t>
          </a:r>
          <a:r>
            <a:rPr lang="ru-RU" sz="2100" kern="1200" dirty="0" err="1"/>
            <a:t>виступати</a:t>
          </a:r>
          <a:r>
            <a:rPr lang="ru-RU" sz="2100" kern="1200" dirty="0"/>
            <a:t> </a:t>
          </a:r>
          <a:r>
            <a:rPr lang="ru-RU" sz="2100" kern="1200" dirty="0" err="1"/>
            <a:t>проти</a:t>
          </a:r>
          <a:r>
            <a:rPr lang="ru-RU" sz="2100" kern="1200" dirty="0"/>
            <a:t> них. </a:t>
          </a:r>
          <a:r>
            <a:rPr lang="ru-RU" sz="2100" kern="1200" dirty="0" err="1"/>
            <a:t>Інформування</a:t>
          </a:r>
          <a:r>
            <a:rPr lang="ru-RU" sz="2100" kern="1200" dirty="0"/>
            <a:t> </a:t>
          </a:r>
          <a:r>
            <a:rPr lang="ru-RU" sz="2100" kern="1200" dirty="0" err="1"/>
            <a:t>потерпілих</a:t>
          </a:r>
          <a:r>
            <a:rPr lang="ru-RU" sz="2100" kern="1200" dirty="0"/>
            <a:t> про те, де </a:t>
          </a:r>
          <a:r>
            <a:rPr lang="ru-RU" sz="2100" kern="1200" dirty="0" err="1"/>
            <a:t>саме</a:t>
          </a:r>
          <a:r>
            <a:rPr lang="ru-RU" sz="2100" kern="1200" dirty="0"/>
            <a:t> і яку </a:t>
          </a:r>
          <a:r>
            <a:rPr lang="ru-RU" sz="2100" kern="1200" dirty="0" err="1"/>
            <a:t>допомогу</a:t>
          </a:r>
          <a:r>
            <a:rPr lang="ru-RU" sz="2100" kern="1200" dirty="0"/>
            <a:t> вони </a:t>
          </a:r>
          <a:r>
            <a:rPr lang="ru-RU" sz="2100" kern="1200" dirty="0" err="1"/>
            <a:t>можуть</a:t>
          </a:r>
          <a:r>
            <a:rPr lang="ru-RU" sz="2100" kern="1200" dirty="0"/>
            <a:t> </a:t>
          </a:r>
          <a:r>
            <a:rPr lang="ru-RU" sz="2100" kern="1200" dirty="0" err="1"/>
            <a:t>отримати</a:t>
          </a:r>
          <a:r>
            <a:rPr lang="ru-RU" sz="2100" kern="1200" dirty="0"/>
            <a:t>.</a:t>
          </a:r>
          <a:endParaRPr lang="en-US" sz="2100" kern="1200" dirty="0"/>
        </a:p>
      </dsp:txBody>
      <dsp:txXfrm>
        <a:off x="608661" y="692298"/>
        <a:ext cx="4508047" cy="2799040"/>
      </dsp:txXfrm>
    </dsp:sp>
    <dsp:sp modelId="{D72B4525-F8AD-466B-A9CB-3001FC2E538C}">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643F2-B74A-4FD5-94B4-D025CD0D2175}">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err="1">
              <a:solidFill>
                <a:srgbClr val="FF0000"/>
              </a:solidFill>
            </a:rPr>
            <a:t>Освіта</a:t>
          </a:r>
          <a:r>
            <a:rPr lang="ru-RU" sz="2100" kern="1200" dirty="0"/>
            <a:t>. </a:t>
          </a:r>
          <a:r>
            <a:rPr lang="ru-RU" sz="2100" kern="1200" dirty="0" err="1"/>
            <a:t>Заохочується</a:t>
          </a:r>
          <a:r>
            <a:rPr lang="ru-RU" sz="2100" kern="1200" dirty="0"/>
            <a:t> </a:t>
          </a:r>
          <a:r>
            <a:rPr lang="ru-RU" sz="2100" kern="1200" dirty="0" err="1"/>
            <a:t>внесення</a:t>
          </a:r>
          <a:r>
            <a:rPr lang="ru-RU" sz="2100" kern="1200" dirty="0"/>
            <a:t> до </a:t>
          </a:r>
          <a:r>
            <a:rPr lang="ru-RU" sz="2100" kern="1200" dirty="0" err="1"/>
            <a:t>шкільних</a:t>
          </a:r>
          <a:r>
            <a:rPr lang="ru-RU" sz="2100" kern="1200" dirty="0"/>
            <a:t> </a:t>
          </a:r>
          <a:r>
            <a:rPr lang="ru-RU" sz="2100" kern="1200" dirty="0" err="1"/>
            <a:t>навчальних</a:t>
          </a:r>
          <a:r>
            <a:rPr lang="ru-RU" sz="2100" kern="1200" dirty="0"/>
            <a:t> </a:t>
          </a:r>
          <a:r>
            <a:rPr lang="ru-RU" sz="2100" kern="1200" dirty="0" err="1"/>
            <a:t>планів</a:t>
          </a:r>
          <a:r>
            <a:rPr lang="ru-RU" sz="2100" kern="1200" dirty="0"/>
            <a:t> </a:t>
          </a:r>
          <a:r>
            <a:rPr lang="ru-RU" sz="2100" kern="1200" dirty="0" err="1"/>
            <a:t>матеріалів</a:t>
          </a:r>
          <a:r>
            <a:rPr lang="ru-RU" sz="2100" kern="1200" dirty="0"/>
            <a:t> </a:t>
          </a:r>
          <a:r>
            <a:rPr lang="ru-RU" sz="2100" kern="1200" dirty="0" err="1"/>
            <a:t>із</a:t>
          </a:r>
          <a:r>
            <a:rPr lang="ru-RU" sz="2100" kern="1200" dirty="0"/>
            <a:t> </a:t>
          </a:r>
          <a:r>
            <a:rPr lang="ru-RU" sz="2100" kern="1200" dirty="0" err="1"/>
            <a:t>питань</a:t>
          </a:r>
          <a:r>
            <a:rPr lang="ru-RU" sz="2100" kern="1200" dirty="0"/>
            <a:t> </a:t>
          </a:r>
          <a:r>
            <a:rPr lang="ru-RU" sz="2100" kern="1200" dirty="0" err="1"/>
            <a:t>рівноправності</a:t>
          </a:r>
          <a:r>
            <a:rPr lang="ru-RU" sz="2100" kern="1200" dirty="0"/>
            <a:t> та </a:t>
          </a:r>
          <a:r>
            <a:rPr lang="ru-RU" sz="2100" kern="1200" dirty="0" err="1"/>
            <a:t>пропагування</a:t>
          </a:r>
          <a:r>
            <a:rPr lang="ru-RU" sz="2100" kern="1200" dirty="0"/>
            <a:t> </a:t>
          </a:r>
          <a:r>
            <a:rPr lang="ru-RU" sz="2100" kern="1200" dirty="0" err="1"/>
            <a:t>цих</a:t>
          </a:r>
          <a:r>
            <a:rPr lang="ru-RU" sz="2100" kern="1200" dirty="0"/>
            <a:t> </a:t>
          </a:r>
          <a:r>
            <a:rPr lang="ru-RU" sz="2100" kern="1200" dirty="0" err="1"/>
            <a:t>принципів</a:t>
          </a:r>
          <a:r>
            <a:rPr lang="ru-RU" sz="2100" kern="1200" dirty="0"/>
            <a:t> у </a:t>
          </a:r>
          <a:r>
            <a:rPr lang="ru-RU" sz="2100" kern="1200" dirty="0" err="1"/>
            <a:t>неформальних</a:t>
          </a:r>
          <a:r>
            <a:rPr lang="ru-RU" sz="2100" kern="1200" dirty="0"/>
            <a:t> </a:t>
          </a:r>
          <a:r>
            <a:rPr lang="ru-RU" sz="2100" kern="1200" dirty="0" err="1"/>
            <a:t>навчальних</a:t>
          </a:r>
          <a:r>
            <a:rPr lang="ru-RU" sz="2100" kern="1200" dirty="0"/>
            <a:t> </a:t>
          </a:r>
          <a:r>
            <a:rPr lang="ru-RU" sz="2100" kern="1200" dirty="0" err="1"/>
            <a:t>установах</a:t>
          </a:r>
          <a:r>
            <a:rPr lang="ru-RU" sz="2100" kern="1200" dirty="0"/>
            <a:t> на </a:t>
          </a:r>
          <a:r>
            <a:rPr lang="ru-RU" sz="2100" kern="1200" dirty="0" err="1"/>
            <a:t>кшталт</a:t>
          </a:r>
          <a:r>
            <a:rPr lang="ru-RU" sz="2100" kern="1200" dirty="0"/>
            <a:t> </a:t>
          </a:r>
          <a:r>
            <a:rPr lang="ru-RU" sz="2100" kern="1200" dirty="0" err="1"/>
            <a:t>громадських</a:t>
          </a:r>
          <a:r>
            <a:rPr lang="ru-RU" sz="2100" kern="1200" dirty="0"/>
            <a:t> </a:t>
          </a:r>
          <a:r>
            <a:rPr lang="ru-RU" sz="2100" kern="1200" dirty="0" err="1"/>
            <a:t>центрів</a:t>
          </a:r>
          <a:r>
            <a:rPr lang="ru-RU" sz="2100" kern="1200" dirty="0"/>
            <a:t> і </a:t>
          </a:r>
          <a:r>
            <a:rPr lang="ru-RU" sz="2100" kern="1200" dirty="0" err="1"/>
            <a:t>спортивних</a:t>
          </a:r>
          <a:r>
            <a:rPr lang="ru-RU" sz="2100" kern="1200" dirty="0"/>
            <a:t> </a:t>
          </a:r>
          <a:r>
            <a:rPr lang="ru-RU" sz="2100" kern="1200" dirty="0" err="1"/>
            <a:t>закладів</a:t>
          </a:r>
          <a:r>
            <a:rPr lang="ru-RU" sz="2100" kern="1200" dirty="0"/>
            <a:t>.</a:t>
          </a:r>
          <a:endParaRPr lang="en-US" sz="2100" kern="1200" dirty="0"/>
        </a:p>
      </dsp:txBody>
      <dsp:txXfrm>
        <a:off x="6331365" y="692298"/>
        <a:ext cx="4508047" cy="2799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106AB-BBB2-42B3-8D3A-B2B2DCECEF23}">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96B2C6-D2DA-4DBF-B1F0-33E2314DF4F2}">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err="1">
              <a:solidFill>
                <a:srgbClr val="FF0000"/>
              </a:solidFill>
            </a:rPr>
            <a:t>Підготовка</a:t>
          </a:r>
          <a:r>
            <a:rPr lang="ru-RU" sz="2100" kern="1200" dirty="0">
              <a:solidFill>
                <a:srgbClr val="FF0000"/>
              </a:solidFill>
            </a:rPr>
            <a:t> </a:t>
          </a:r>
          <a:r>
            <a:rPr lang="ru-RU" sz="2100" kern="1200" dirty="0" err="1">
              <a:solidFill>
                <a:srgbClr val="FF0000"/>
              </a:solidFill>
            </a:rPr>
            <a:t>кадрів</a:t>
          </a:r>
          <a:r>
            <a:rPr lang="ru-RU" sz="2100" kern="1200" dirty="0">
              <a:solidFill>
                <a:srgbClr val="FF0000"/>
              </a:solidFill>
            </a:rPr>
            <a:t> </a:t>
          </a:r>
          <a:r>
            <a:rPr lang="ru-RU" sz="2100" kern="1200" dirty="0" err="1">
              <a:solidFill>
                <a:srgbClr val="FF0000"/>
              </a:solidFill>
            </a:rPr>
            <a:t>із</a:t>
          </a:r>
          <a:r>
            <a:rPr lang="ru-RU" sz="2100" kern="1200" dirty="0">
              <a:solidFill>
                <a:srgbClr val="FF0000"/>
              </a:solidFill>
            </a:rPr>
            <a:t> </a:t>
          </a:r>
          <a:r>
            <a:rPr lang="ru-RU" sz="2100" kern="1200" dirty="0" err="1">
              <a:solidFill>
                <a:srgbClr val="FF0000"/>
              </a:solidFill>
            </a:rPr>
            <a:t>запобігання</a:t>
          </a:r>
          <a:r>
            <a:rPr lang="ru-RU" sz="2100" kern="1200" dirty="0">
              <a:solidFill>
                <a:srgbClr val="FF0000"/>
              </a:solidFill>
            </a:rPr>
            <a:t> та </a:t>
          </a:r>
          <a:r>
            <a:rPr lang="ru-RU" sz="2100" kern="1200" dirty="0" err="1">
              <a:solidFill>
                <a:srgbClr val="FF0000"/>
              </a:solidFill>
            </a:rPr>
            <a:t>виявлення</a:t>
          </a:r>
          <a:r>
            <a:rPr lang="ru-RU" sz="2100" kern="1200" dirty="0">
              <a:solidFill>
                <a:srgbClr val="FF0000"/>
              </a:solidFill>
            </a:rPr>
            <a:t> </a:t>
          </a:r>
          <a:r>
            <a:rPr lang="ru-RU" sz="2100" kern="1200" dirty="0" err="1">
              <a:solidFill>
                <a:srgbClr val="FF0000"/>
              </a:solidFill>
            </a:rPr>
            <a:t>насильства</a:t>
          </a:r>
          <a:r>
            <a:rPr lang="ru-RU" sz="2100" kern="1200" dirty="0"/>
            <a:t>, </a:t>
          </a:r>
          <a:r>
            <a:rPr lang="ru-RU" sz="2100" kern="1200" dirty="0" err="1"/>
            <a:t>запобігання</a:t>
          </a:r>
          <a:r>
            <a:rPr lang="ru-RU" sz="2100" kern="1200" dirty="0"/>
            <a:t> </a:t>
          </a:r>
          <a:r>
            <a:rPr lang="ru-RU" sz="2100" kern="1200" dirty="0" err="1"/>
            <a:t>повторній</a:t>
          </a:r>
          <a:r>
            <a:rPr lang="ru-RU" sz="2100" kern="1200" dirty="0"/>
            <a:t> </a:t>
          </a:r>
          <a:r>
            <a:rPr lang="ru-RU" sz="2100" kern="1200" dirty="0" err="1"/>
            <a:t>віктимізації</a:t>
          </a:r>
          <a:r>
            <a:rPr lang="ru-RU" sz="2100" kern="1200" dirty="0"/>
            <a:t>. Вони </a:t>
          </a:r>
          <a:r>
            <a:rPr lang="ru-RU" sz="2100" kern="1200" dirty="0" err="1"/>
            <a:t>захищатимуть</a:t>
          </a:r>
          <a:r>
            <a:rPr lang="ru-RU" sz="2100" kern="1200" dirty="0"/>
            <a:t> </a:t>
          </a:r>
          <a:r>
            <a:rPr lang="ru-RU" sz="2100" kern="1200" dirty="0" err="1"/>
            <a:t>рівноправ'я</a:t>
          </a:r>
          <a:r>
            <a:rPr lang="ru-RU" sz="2100" kern="1200" dirty="0"/>
            <a:t> та потреби </a:t>
          </a:r>
          <a:r>
            <a:rPr lang="ru-RU" sz="2100" kern="1200" dirty="0" err="1"/>
            <a:t>постраждалих</a:t>
          </a:r>
          <a:r>
            <a:rPr lang="ru-RU" sz="2100" kern="1200" dirty="0"/>
            <a:t>.</a:t>
          </a:r>
          <a:endParaRPr lang="en-US" sz="2100" kern="1200" dirty="0"/>
        </a:p>
      </dsp:txBody>
      <dsp:txXfrm>
        <a:off x="608661" y="692298"/>
        <a:ext cx="4508047" cy="2799040"/>
      </dsp:txXfrm>
    </dsp:sp>
    <dsp:sp modelId="{C2D2BDD9-D3AB-4559-9EB3-EDE5B6D56BA5}">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9443B-B84B-4B32-985A-2AA1DAA716B6}">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err="1">
              <a:solidFill>
                <a:srgbClr val="FF0000"/>
              </a:solidFill>
            </a:rPr>
            <a:t>Програми</a:t>
          </a:r>
          <a:r>
            <a:rPr lang="ru-RU" sz="2100" kern="1200" dirty="0">
              <a:solidFill>
                <a:srgbClr val="FF0000"/>
              </a:solidFill>
            </a:rPr>
            <a:t> </a:t>
          </a:r>
          <a:r>
            <a:rPr lang="ru-RU" sz="2100" kern="1200" dirty="0" err="1">
              <a:solidFill>
                <a:srgbClr val="FF0000"/>
              </a:solidFill>
            </a:rPr>
            <a:t>профілактичного</a:t>
          </a:r>
          <a:r>
            <a:rPr lang="ru-RU" sz="2100" kern="1200" dirty="0">
              <a:solidFill>
                <a:srgbClr val="FF0000"/>
              </a:solidFill>
            </a:rPr>
            <a:t> </a:t>
          </a:r>
          <a:r>
            <a:rPr lang="ru-RU" sz="2100" kern="1200" dirty="0" err="1">
              <a:solidFill>
                <a:srgbClr val="FF0000"/>
              </a:solidFill>
            </a:rPr>
            <a:t>втручання</a:t>
          </a:r>
          <a:r>
            <a:rPr lang="ru-RU" sz="2100" kern="1200" dirty="0">
              <a:solidFill>
                <a:srgbClr val="FF0000"/>
              </a:solidFill>
            </a:rPr>
            <a:t> та </a:t>
          </a:r>
          <a:r>
            <a:rPr lang="ru-RU" sz="2100" kern="1200" dirty="0" err="1">
              <a:solidFill>
                <a:srgbClr val="FF0000"/>
              </a:solidFill>
            </a:rPr>
            <a:t>лікування</a:t>
          </a:r>
          <a:r>
            <a:rPr lang="ru-RU" sz="2100" kern="1200" dirty="0"/>
            <a:t>. </a:t>
          </a:r>
          <a:r>
            <a:rPr lang="ru-RU" sz="2100" kern="1200" dirty="0" err="1"/>
            <a:t>Програми</a:t>
          </a:r>
          <a:r>
            <a:rPr lang="ru-RU" sz="2100" kern="1200" dirty="0"/>
            <a:t> </a:t>
          </a:r>
          <a:r>
            <a:rPr lang="ru-RU" sz="2100" kern="1200" dirty="0" err="1"/>
            <a:t>лікування</a:t>
          </a:r>
          <a:r>
            <a:rPr lang="ru-RU" sz="2100" kern="1200" dirty="0"/>
            <a:t> </a:t>
          </a:r>
          <a:r>
            <a:rPr lang="ru-RU" sz="2100" kern="1200" dirty="0" err="1"/>
            <a:t>осіб</a:t>
          </a:r>
          <a:r>
            <a:rPr lang="ru-RU" sz="2100" kern="1200" dirty="0"/>
            <a:t>, </a:t>
          </a:r>
          <a:r>
            <a:rPr lang="ru-RU" sz="2100" kern="1200" dirty="0" err="1"/>
            <a:t>які</a:t>
          </a:r>
          <a:r>
            <a:rPr lang="ru-RU" sz="2100" kern="1200" dirty="0"/>
            <a:t> вчинили </a:t>
          </a:r>
          <a:r>
            <a:rPr lang="ru-RU" sz="2100" kern="1200" dirty="0" err="1"/>
            <a:t>домашнє</a:t>
          </a:r>
          <a:r>
            <a:rPr lang="ru-RU" sz="2100" kern="1200" dirty="0"/>
            <a:t> </a:t>
          </a:r>
          <a:r>
            <a:rPr lang="ru-RU" sz="2100" kern="1200" dirty="0" err="1"/>
            <a:t>насильство</a:t>
          </a:r>
          <a:r>
            <a:rPr lang="ru-RU" sz="2100" kern="1200" dirty="0"/>
            <a:t>, та </a:t>
          </a:r>
          <a:r>
            <a:rPr lang="ru-RU" sz="2100" kern="1200" dirty="0" err="1"/>
            <a:t>осіб</a:t>
          </a:r>
          <a:r>
            <a:rPr lang="ru-RU" sz="2100" kern="1200" dirty="0"/>
            <a:t>, </a:t>
          </a:r>
          <a:r>
            <a:rPr lang="ru-RU" sz="2100" kern="1200" dirty="0" err="1"/>
            <a:t>які</a:t>
          </a:r>
          <a:r>
            <a:rPr lang="ru-RU" sz="2100" kern="1200" dirty="0"/>
            <a:t> вчинили </a:t>
          </a:r>
          <a:r>
            <a:rPr lang="ru-RU" sz="2100" kern="1200" dirty="0" err="1"/>
            <a:t>злочини</a:t>
          </a:r>
          <a:r>
            <a:rPr lang="ru-RU" sz="2100" kern="1200" dirty="0"/>
            <a:t> на сексуальному </a:t>
          </a:r>
          <a:r>
            <a:rPr lang="ru-RU" sz="2100" kern="1200" dirty="0" err="1"/>
            <a:t>ґрунті</a:t>
          </a:r>
          <a:r>
            <a:rPr lang="ru-RU" sz="2100" kern="1200" dirty="0"/>
            <a:t>. Суть </a:t>
          </a:r>
          <a:r>
            <a:rPr lang="ru-RU" sz="2100" kern="1200" dirty="0" err="1"/>
            <a:t>програм</a:t>
          </a:r>
          <a:r>
            <a:rPr lang="ru-RU" sz="2100" kern="1200" dirty="0"/>
            <a:t> – </a:t>
          </a:r>
          <a:r>
            <a:rPr lang="ru-RU" sz="2100" kern="1200" dirty="0" err="1"/>
            <a:t>навчити</a:t>
          </a:r>
          <a:r>
            <a:rPr lang="ru-RU" sz="2100" kern="1200" dirty="0"/>
            <a:t> людей </a:t>
          </a:r>
          <a:r>
            <a:rPr lang="ru-RU" sz="2100" kern="1200" dirty="0" err="1"/>
            <a:t>ненасильницькій</a:t>
          </a:r>
          <a:r>
            <a:rPr lang="ru-RU" sz="2100" kern="1200" dirty="0"/>
            <a:t> </a:t>
          </a:r>
          <a:r>
            <a:rPr lang="ru-RU" sz="2100" kern="1200" dirty="0" err="1"/>
            <a:t>поведінці</a:t>
          </a:r>
          <a:r>
            <a:rPr lang="ru-RU" sz="2100" kern="1200" dirty="0"/>
            <a:t>, </a:t>
          </a:r>
          <a:r>
            <a:rPr lang="ru-RU" sz="2100" kern="1200" dirty="0" err="1"/>
            <a:t>відповідати</a:t>
          </a:r>
          <a:r>
            <a:rPr lang="ru-RU" sz="2100" kern="1200" dirty="0"/>
            <a:t> за </a:t>
          </a:r>
          <a:r>
            <a:rPr lang="ru-RU" sz="2100" kern="1200" dirty="0" err="1"/>
            <a:t>свої</a:t>
          </a:r>
          <a:r>
            <a:rPr lang="ru-RU" sz="2100" kern="1200" dirty="0"/>
            <a:t> </a:t>
          </a:r>
          <a:r>
            <a:rPr lang="ru-RU" sz="2100" kern="1200" dirty="0" err="1"/>
            <a:t>дії</a:t>
          </a:r>
          <a:r>
            <a:rPr lang="ru-RU" sz="2100" kern="1200" dirty="0"/>
            <a:t> та </a:t>
          </a:r>
          <a:r>
            <a:rPr lang="ru-RU" sz="2100" kern="1200" dirty="0" err="1"/>
            <a:t>переглянути</a:t>
          </a:r>
          <a:r>
            <a:rPr lang="ru-RU" sz="2100" kern="1200" dirty="0"/>
            <a:t> </a:t>
          </a:r>
          <a:r>
            <a:rPr lang="ru-RU" sz="2100" kern="1200" dirty="0" err="1"/>
            <a:t>ставлення</a:t>
          </a:r>
          <a:r>
            <a:rPr lang="ru-RU" sz="2100" kern="1200" dirty="0"/>
            <a:t> до </a:t>
          </a:r>
          <a:r>
            <a:rPr lang="ru-RU" sz="2100" kern="1200" dirty="0" err="1"/>
            <a:t>жінок</a:t>
          </a:r>
          <a:r>
            <a:rPr lang="ru-RU" sz="2100" kern="1200" dirty="0"/>
            <a:t>.</a:t>
          </a:r>
          <a:endParaRPr lang="en-US" sz="2100" kern="1200" dirty="0"/>
        </a:p>
      </dsp:txBody>
      <dsp:txXfrm>
        <a:off x="6331365" y="692298"/>
        <a:ext cx="4508047" cy="27990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A5CC9-9EA7-4464-A357-ED82CA2F7787}">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55FCA-22F2-4431-8AB9-E8C54B2BDA56}">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a:t>В Україні у 2021 році до поліції про домашнє насильство</a:t>
          </a:r>
          <a:r>
            <a:rPr lang="ru-RU" sz="2300" kern="1200"/>
            <a:t> надійшло</a:t>
          </a:r>
          <a:r>
            <a:rPr lang="ru-RU" sz="2300" b="0" i="0" kern="1200"/>
            <a:t> на 56% більше звернень ніж у 2020 році. У поліції вважають, що громадяни стали дедалі менше замовчувати факти домашнього насильства.</a:t>
          </a:r>
          <a:endParaRPr lang="en-US" sz="2300" kern="1200"/>
        </a:p>
      </dsp:txBody>
      <dsp:txXfrm>
        <a:off x="608661" y="692298"/>
        <a:ext cx="4508047" cy="2799040"/>
      </dsp:txXfrm>
    </dsp:sp>
    <dsp:sp modelId="{E1E25440-E5E3-45AA-BCBF-45D932030BAF}">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EF284-08CE-44BD-BD6A-FAAD8D41BF13}">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0" i="0" kern="1200" dirty="0"/>
            <a:t>КМУ у </a:t>
          </a:r>
          <a:r>
            <a:rPr lang="ru-RU" sz="2300" b="0" i="0" kern="1200" dirty="0" err="1"/>
            <a:t>грудні</a:t>
          </a:r>
          <a:r>
            <a:rPr lang="ru-RU" sz="2300" b="0" i="0" kern="1200" dirty="0"/>
            <a:t> 2021 р. </a:t>
          </a:r>
          <a:r>
            <a:rPr lang="ru-RU" sz="2300" b="0" i="0" kern="1200" dirty="0" err="1">
              <a:hlinkClick xmlns:r="http://schemas.openxmlformats.org/officeDocument/2006/relationships" r:id="rId1"/>
            </a:rPr>
            <a:t>презентував</a:t>
          </a:r>
          <a:r>
            <a:rPr lang="ru-RU" sz="2300" b="0" i="0" kern="1200" dirty="0">
              <a:hlinkClick xmlns:r="http://schemas.openxmlformats.org/officeDocument/2006/relationships" r:id="rId1"/>
            </a:rPr>
            <a:t> сайт</a:t>
          </a:r>
          <a:r>
            <a:rPr lang="ru-RU" sz="2300" b="0" i="0" kern="1200" dirty="0"/>
            <a:t> </a:t>
          </a:r>
          <a:r>
            <a:rPr lang="ru-RU" sz="2300" b="0" i="0" kern="1200" dirty="0" err="1"/>
            <a:t>урядової</a:t>
          </a:r>
          <a:r>
            <a:rPr lang="ru-RU" sz="2300" b="0" i="0" kern="1200" dirty="0"/>
            <a:t> </a:t>
          </a:r>
          <a:r>
            <a:rPr lang="ru-RU" sz="2300" b="0" i="0" kern="1200" dirty="0" err="1"/>
            <a:t>гарячої</a:t>
          </a:r>
          <a:r>
            <a:rPr lang="ru-RU" sz="2300" b="0" i="0" kern="1200" dirty="0"/>
            <a:t> </a:t>
          </a:r>
          <a:r>
            <a:rPr lang="ru-RU" sz="2300" b="0" i="0" kern="1200" dirty="0" err="1"/>
            <a:t>лінії</a:t>
          </a:r>
          <a:r>
            <a:rPr lang="ru-RU" sz="2300" b="0" i="0" kern="1200" dirty="0"/>
            <a:t> з </a:t>
          </a:r>
          <a:r>
            <a:rPr lang="ru-RU" sz="2300" b="0" i="0" kern="1200" dirty="0" err="1"/>
            <a:t>протидії</a:t>
          </a:r>
          <a:r>
            <a:rPr lang="ru-RU" sz="2300" b="0" i="0" kern="1200" dirty="0"/>
            <a:t> </a:t>
          </a:r>
          <a:r>
            <a:rPr lang="ru-RU" sz="2300" b="0" i="0" kern="1200" dirty="0" err="1"/>
            <a:t>домашньому</a:t>
          </a:r>
          <a:r>
            <a:rPr lang="ru-RU" sz="2300" b="0" i="0" kern="1200" dirty="0"/>
            <a:t> </a:t>
          </a:r>
          <a:r>
            <a:rPr lang="ru-RU" sz="2300" b="0" i="0" kern="1200" dirty="0" err="1"/>
            <a:t>насильству</a:t>
          </a:r>
          <a:r>
            <a:rPr lang="ru-RU" sz="2300" b="0" i="0" kern="1200" dirty="0"/>
            <a:t>. Там </a:t>
          </a:r>
          <a:r>
            <a:rPr lang="ru-RU" sz="2300" b="0" i="0" kern="1200" dirty="0" err="1"/>
            <a:t>потерпілі</a:t>
          </a:r>
          <a:r>
            <a:rPr lang="ru-RU" sz="2300" b="0" i="0" kern="1200" dirty="0"/>
            <a:t> </a:t>
          </a:r>
          <a:r>
            <a:rPr lang="ru-RU" sz="2300" b="0" i="0" kern="1200" dirty="0" err="1"/>
            <a:t>можуть</a:t>
          </a:r>
          <a:r>
            <a:rPr lang="ru-RU" sz="2300" b="0" i="0" kern="1200" dirty="0"/>
            <a:t> подати </a:t>
          </a:r>
          <a:r>
            <a:rPr lang="ru-RU" sz="2300" b="0" i="0" kern="1200" dirty="0" err="1"/>
            <a:t>заяву</a:t>
          </a:r>
          <a:r>
            <a:rPr lang="ru-RU" sz="2300" b="0" i="0" kern="1200" dirty="0"/>
            <a:t> онлайн, </a:t>
          </a:r>
          <a:r>
            <a:rPr lang="ru-RU" sz="2300" b="0" i="0" kern="1200" dirty="0" err="1"/>
            <a:t>зокрема</a:t>
          </a:r>
          <a:r>
            <a:rPr lang="ru-RU" sz="2300" b="0" i="0" kern="1200" dirty="0"/>
            <a:t> </a:t>
          </a:r>
          <a:r>
            <a:rPr lang="ru-RU" sz="2300" b="0" i="0" kern="1200" dirty="0" err="1"/>
            <a:t>анонімно</a:t>
          </a:r>
          <a:r>
            <a:rPr lang="ru-RU" sz="2300" b="0" i="0" kern="1200" dirty="0"/>
            <a:t>, а </a:t>
          </a:r>
          <a:r>
            <a:rPr lang="ru-RU" sz="2300" b="0" i="0" kern="1200" dirty="0" err="1"/>
            <a:t>також</a:t>
          </a:r>
          <a:r>
            <a:rPr lang="ru-RU" sz="2300" b="0" i="0" kern="1200" dirty="0"/>
            <a:t> </a:t>
          </a:r>
          <a:r>
            <a:rPr lang="ru-RU" sz="2300" b="0" i="0" kern="1200" dirty="0" err="1"/>
            <a:t>відстежити</a:t>
          </a:r>
          <a:r>
            <a:rPr lang="ru-RU" sz="2300" b="0" i="0" kern="1200" dirty="0"/>
            <a:t> стан </a:t>
          </a:r>
          <a:r>
            <a:rPr lang="ru-RU" sz="2300" b="0" i="0" kern="1200" dirty="0" err="1"/>
            <a:t>розгляду</a:t>
          </a:r>
          <a:r>
            <a:rPr lang="ru-RU" sz="2300" b="0" i="0" kern="1200" dirty="0"/>
            <a:t> </a:t>
          </a:r>
          <a:r>
            <a:rPr lang="ru-RU" sz="2300" b="0" i="0" kern="1200" dirty="0" err="1"/>
            <a:t>їхніх</a:t>
          </a:r>
          <a:r>
            <a:rPr lang="ru-RU" sz="2300" b="0" i="0" kern="1200" dirty="0"/>
            <a:t> </a:t>
          </a:r>
          <a:r>
            <a:rPr lang="ru-RU" sz="2300" b="0" i="0" kern="1200" dirty="0" err="1"/>
            <a:t>попередніх</a:t>
          </a:r>
          <a:r>
            <a:rPr lang="ru-RU" sz="2300" b="0" i="0" kern="1200" dirty="0"/>
            <a:t> </a:t>
          </a:r>
          <a:r>
            <a:rPr lang="ru-RU" sz="2300" b="0" i="0" kern="1200" dirty="0" err="1"/>
            <a:t>звернень</a:t>
          </a:r>
          <a:r>
            <a:rPr lang="ru-RU" sz="2300" b="0" i="0" kern="1200" dirty="0"/>
            <a:t>.</a:t>
          </a:r>
          <a:endParaRPr lang="en-US" sz="2300" kern="1200" dirty="0"/>
        </a:p>
      </dsp:txBody>
      <dsp:txXfrm>
        <a:off x="6331365" y="692298"/>
        <a:ext cx="4508047" cy="27990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C0D20-A7B0-4E7E-A5EB-170E6EA14563}">
      <dsp:nvSpPr>
        <dsp:cNvPr id="0" name=""/>
        <dsp:cNvSpPr/>
      </dsp:nvSpPr>
      <dsp:spPr>
        <a:xfrm>
          <a:off x="4023032" y="2426620"/>
          <a:ext cx="2846324" cy="493990"/>
        </a:xfrm>
        <a:custGeom>
          <a:avLst/>
          <a:gdLst/>
          <a:ahLst/>
          <a:cxnLst/>
          <a:rect l="0" t="0" r="0" b="0"/>
          <a:pathLst>
            <a:path>
              <a:moveTo>
                <a:pt x="0" y="0"/>
              </a:moveTo>
              <a:lnTo>
                <a:pt x="0" y="246995"/>
              </a:lnTo>
              <a:lnTo>
                <a:pt x="2846324" y="246995"/>
              </a:lnTo>
              <a:lnTo>
                <a:pt x="2846324" y="4939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3A36C7-3B1B-4F9B-875C-8DDDBC03DBC6}">
      <dsp:nvSpPr>
        <dsp:cNvPr id="0" name=""/>
        <dsp:cNvSpPr/>
      </dsp:nvSpPr>
      <dsp:spPr>
        <a:xfrm>
          <a:off x="3977312" y="2426620"/>
          <a:ext cx="91440" cy="493990"/>
        </a:xfrm>
        <a:custGeom>
          <a:avLst/>
          <a:gdLst/>
          <a:ahLst/>
          <a:cxnLst/>
          <a:rect l="0" t="0" r="0" b="0"/>
          <a:pathLst>
            <a:path>
              <a:moveTo>
                <a:pt x="45720" y="0"/>
              </a:moveTo>
              <a:lnTo>
                <a:pt x="45720" y="4939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A01AC7-0DE1-4320-AC17-48D85CDE2B2A}">
      <dsp:nvSpPr>
        <dsp:cNvPr id="0" name=""/>
        <dsp:cNvSpPr/>
      </dsp:nvSpPr>
      <dsp:spPr>
        <a:xfrm>
          <a:off x="1176707" y="2426620"/>
          <a:ext cx="2846324" cy="493990"/>
        </a:xfrm>
        <a:custGeom>
          <a:avLst/>
          <a:gdLst/>
          <a:ahLst/>
          <a:cxnLst/>
          <a:rect l="0" t="0" r="0" b="0"/>
          <a:pathLst>
            <a:path>
              <a:moveTo>
                <a:pt x="2846324" y="0"/>
              </a:moveTo>
              <a:lnTo>
                <a:pt x="2846324" y="246995"/>
              </a:lnTo>
              <a:lnTo>
                <a:pt x="0" y="246995"/>
              </a:lnTo>
              <a:lnTo>
                <a:pt x="0" y="4939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E23A23-FD6F-4637-BC60-32B8B76D6413}">
      <dsp:nvSpPr>
        <dsp:cNvPr id="0" name=""/>
        <dsp:cNvSpPr/>
      </dsp:nvSpPr>
      <dsp:spPr>
        <a:xfrm>
          <a:off x="2037473" y="655206"/>
          <a:ext cx="3971117" cy="177141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800100">
            <a:lnSpc>
              <a:spcPct val="107000"/>
            </a:lnSpc>
            <a:spcBef>
              <a:spcPct val="0"/>
            </a:spcBef>
            <a:spcAft>
              <a:spcPts val="0"/>
            </a:spcAft>
            <a:buNone/>
          </a:pPr>
          <a:r>
            <a:rPr lang="uk-UA" sz="1800" b="1" kern="1200" dirty="0">
              <a:latin typeface="Calibri" panose="020F0502020204030204" pitchFamily="34" charset="0"/>
              <a:cs typeface="Calibri" panose="020F0502020204030204" pitchFamily="34" charset="0"/>
            </a:rPr>
            <a:t>Міжвідомча робоча група </a:t>
          </a:r>
          <a:r>
            <a:rPr lang="uk-UA" sz="1800" b="1" kern="1200" dirty="0">
              <a:effectLst/>
              <a:latin typeface="Calibri" panose="020F0502020204030204" pitchFamily="34" charset="0"/>
              <a:ea typeface="Times New Roman" panose="02020603050405020304" pitchFamily="18" charset="0"/>
              <a:cs typeface="Calibri" panose="020F0502020204030204" pitchFamily="34" charset="0"/>
            </a:rPr>
            <a:t>з питань</a:t>
          </a:r>
          <a:endParaRPr lang="en-US" sz="1800" b="1" kern="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800100">
            <a:lnSpc>
              <a:spcPct val="107000"/>
            </a:lnSpc>
            <a:spcBef>
              <a:spcPct val="0"/>
            </a:spcBef>
            <a:spcAft>
              <a:spcPts val="800"/>
            </a:spcAft>
            <a:buNone/>
          </a:pPr>
          <a:r>
            <a:rPr lang="uk-UA" sz="1800" b="1" kern="1200" dirty="0">
              <a:effectLst/>
              <a:latin typeface="Calibri" panose="020F0502020204030204" pitchFamily="34" charset="0"/>
              <a:ea typeface="Times New Roman" panose="02020603050405020304" pitchFamily="18" charset="0"/>
              <a:cs typeface="Calibri" panose="020F0502020204030204" pitchFamily="34" charset="0"/>
            </a:rPr>
            <a:t>протидії сексуальному насильству, пов’язаному зі збройною агресією Росії проти України, та надання допомоги постраждалим</a:t>
          </a:r>
          <a:endParaRPr lang="en-US" sz="1800" b="1" kern="1200" dirty="0">
            <a:latin typeface="Calibri" panose="020F0502020204030204" pitchFamily="34" charset="0"/>
            <a:cs typeface="Calibri" panose="020F0502020204030204" pitchFamily="34" charset="0"/>
          </a:endParaRPr>
        </a:p>
      </dsp:txBody>
      <dsp:txXfrm>
        <a:off x="2037473" y="655206"/>
        <a:ext cx="3971117" cy="1771413"/>
      </dsp:txXfrm>
    </dsp:sp>
    <dsp:sp modelId="{819B4458-62FD-4465-8630-9BA48C312D53}">
      <dsp:nvSpPr>
        <dsp:cNvPr id="0" name=""/>
        <dsp:cNvSpPr/>
      </dsp:nvSpPr>
      <dsp:spPr>
        <a:xfrm>
          <a:off x="540" y="2920610"/>
          <a:ext cx="2352334" cy="11761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a:t>Державні органи, в </a:t>
          </a:r>
          <a:r>
            <a:rPr lang="uk-UA" sz="2000" kern="1200" dirty="0" err="1"/>
            <a:t>т.ч</a:t>
          </a:r>
          <a:r>
            <a:rPr lang="uk-UA" sz="2000" kern="1200" dirty="0"/>
            <a:t>. </a:t>
          </a:r>
          <a:r>
            <a:rPr lang="uk-UA" sz="2000" kern="1200" dirty="0">
              <a:solidFill>
                <a:srgbClr val="FF0000"/>
              </a:solidFill>
            </a:rPr>
            <a:t>Міністерство енергетики України</a:t>
          </a:r>
          <a:endParaRPr lang="en-US" sz="2000" b="1" kern="1200" dirty="0">
            <a:solidFill>
              <a:srgbClr val="FF0000"/>
            </a:solidFill>
          </a:endParaRPr>
        </a:p>
      </dsp:txBody>
      <dsp:txXfrm>
        <a:off x="540" y="2920610"/>
        <a:ext cx="2352334" cy="1176167"/>
      </dsp:txXfrm>
    </dsp:sp>
    <dsp:sp modelId="{0BCBC1FC-AA8F-4204-852D-2B7622AB8CC2}">
      <dsp:nvSpPr>
        <dsp:cNvPr id="0" name=""/>
        <dsp:cNvSpPr/>
      </dsp:nvSpPr>
      <dsp:spPr>
        <a:xfrm>
          <a:off x="2846865" y="2920610"/>
          <a:ext cx="2352334" cy="11761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kern="1200" dirty="0"/>
            <a:t>Міжнародні організації</a:t>
          </a:r>
          <a:endParaRPr lang="en-US" sz="2400" kern="1200" dirty="0"/>
        </a:p>
      </dsp:txBody>
      <dsp:txXfrm>
        <a:off x="2846865" y="2920610"/>
        <a:ext cx="2352334" cy="1176167"/>
      </dsp:txXfrm>
    </dsp:sp>
    <dsp:sp modelId="{F2A397C3-0FFB-4BD0-AE4B-22990BA34D5A}">
      <dsp:nvSpPr>
        <dsp:cNvPr id="0" name=""/>
        <dsp:cNvSpPr/>
      </dsp:nvSpPr>
      <dsp:spPr>
        <a:xfrm>
          <a:off x="5693190" y="2920610"/>
          <a:ext cx="2352334" cy="11761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kern="1200" dirty="0"/>
            <a:t>Громадські організації</a:t>
          </a:r>
          <a:endParaRPr lang="en-US" sz="2400" kern="1200" dirty="0"/>
        </a:p>
      </dsp:txBody>
      <dsp:txXfrm>
        <a:off x="5693190" y="2920610"/>
        <a:ext cx="2352334" cy="1176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33088-7D0B-4BBC-97F3-298E97D3AAE4}">
      <dsp:nvSpPr>
        <dsp:cNvPr id="0" name=""/>
        <dsp:cNvSpPr/>
      </dsp:nvSpPr>
      <dsp:spPr>
        <a:xfrm>
          <a:off x="0" y="0"/>
          <a:ext cx="8412480" cy="9572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i="0" kern="1200" dirty="0" err="1"/>
            <a:t>Відкрита</a:t>
          </a:r>
          <a:r>
            <a:rPr lang="ru-RU" sz="2000" i="0" kern="1200" dirty="0"/>
            <a:t> для </a:t>
          </a:r>
          <a:r>
            <a:rPr lang="ru-RU" sz="2000" i="0" kern="1200" dirty="0" err="1"/>
            <a:t>підписання</a:t>
          </a:r>
          <a:r>
            <a:rPr lang="ru-RU" sz="2000" i="0" kern="1200" dirty="0"/>
            <a:t>: 11 </a:t>
          </a:r>
          <a:r>
            <a:rPr lang="ru-RU" sz="2000" i="0" kern="1200" dirty="0" err="1"/>
            <a:t>травня</a:t>
          </a:r>
          <a:r>
            <a:rPr lang="ru-RU" sz="2000" i="0" kern="1200" dirty="0"/>
            <a:t> 2011 р. (Стамбул, </a:t>
          </a:r>
          <a:r>
            <a:rPr lang="ru-RU" sz="2000" i="0" kern="1200" dirty="0" err="1"/>
            <a:t>Туреччина</a:t>
          </a:r>
          <a:r>
            <a:rPr lang="ru-RU" sz="2000" i="0" kern="1200" dirty="0"/>
            <a:t>)</a:t>
          </a:r>
          <a:endParaRPr lang="en-US" sz="2000" kern="1200" dirty="0"/>
        </a:p>
      </dsp:txBody>
      <dsp:txXfrm>
        <a:off x="28038" y="28038"/>
        <a:ext cx="7298593" cy="901218"/>
      </dsp:txXfrm>
    </dsp:sp>
    <dsp:sp modelId="{806F7E5A-7592-41B8-B561-F67F853752CF}">
      <dsp:nvSpPr>
        <dsp:cNvPr id="0" name=""/>
        <dsp:cNvSpPr/>
      </dsp:nvSpPr>
      <dsp:spPr>
        <a:xfrm>
          <a:off x="704545" y="1131347"/>
          <a:ext cx="8412480" cy="957294"/>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i="0" kern="1200"/>
            <a:t>Набула чинності:                   1 серпня 2014 року</a:t>
          </a:r>
          <a:endParaRPr lang="en-US" sz="2000" kern="1200"/>
        </a:p>
      </dsp:txBody>
      <dsp:txXfrm>
        <a:off x="732583" y="1159385"/>
        <a:ext cx="7029617" cy="901218"/>
      </dsp:txXfrm>
    </dsp:sp>
    <dsp:sp modelId="{E2D16E92-01C5-4137-94F0-F4DDBEE44A61}">
      <dsp:nvSpPr>
        <dsp:cNvPr id="0" name=""/>
        <dsp:cNvSpPr/>
      </dsp:nvSpPr>
      <dsp:spPr>
        <a:xfrm>
          <a:off x="1398574" y="2262695"/>
          <a:ext cx="8412480" cy="957294"/>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err="1"/>
            <a:t>П</a:t>
          </a:r>
          <a:r>
            <a:rPr lang="ru-RU" sz="2000" i="0" kern="1200" dirty="0" err="1"/>
            <a:t>остійно</a:t>
          </a:r>
          <a:r>
            <a:rPr lang="ru-RU" sz="2000" i="0" kern="1200" dirty="0"/>
            <a:t> є </a:t>
          </a:r>
          <a:r>
            <a:rPr lang="ru-RU" sz="2000" i="0" kern="1200" dirty="0" err="1"/>
            <a:t>відкритою</a:t>
          </a:r>
          <a:r>
            <a:rPr lang="ru-RU" sz="2000" i="0" kern="1200" dirty="0"/>
            <a:t> до </a:t>
          </a:r>
          <a:r>
            <a:rPr lang="ru-RU" sz="2000" i="0" kern="1200" dirty="0" err="1"/>
            <a:t>підписання</a:t>
          </a:r>
          <a:r>
            <a:rPr lang="ru-RU" sz="2000" i="0" kern="1200" dirty="0"/>
            <a:t> будь-</a:t>
          </a:r>
          <a:r>
            <a:rPr lang="ru-RU" sz="2000" i="0" kern="1200" dirty="0" err="1"/>
            <a:t>якою</a:t>
          </a:r>
          <a:r>
            <a:rPr lang="ru-RU" sz="2000" i="0" kern="1200" dirty="0"/>
            <a:t> </a:t>
          </a:r>
          <a:r>
            <a:rPr lang="ru-RU" sz="2000" i="0" kern="1200" dirty="0" err="1"/>
            <a:t>країною</a:t>
          </a:r>
          <a:r>
            <a:rPr lang="ru-RU" sz="2000" i="0" kern="1200" dirty="0"/>
            <a:t> </a:t>
          </a:r>
          <a:r>
            <a:rPr lang="ru-RU" sz="2000" i="0" kern="1200" dirty="0" err="1"/>
            <a:t>світ</a:t>
          </a:r>
          <a:r>
            <a:rPr lang="ru-RU" sz="2000" i="0" kern="1200" dirty="0"/>
            <a:t> </a:t>
          </a:r>
        </a:p>
        <a:p>
          <a:pPr lvl="0" algn="l" defTabSz="889000">
            <a:lnSpc>
              <a:spcPct val="90000"/>
            </a:lnSpc>
            <a:spcBef>
              <a:spcPct val="0"/>
            </a:spcBef>
            <a:spcAft>
              <a:spcPct val="35000"/>
            </a:spcAft>
          </a:pPr>
          <a:r>
            <a:rPr lang="ru-RU" sz="2000" i="0" kern="1200" dirty="0"/>
            <a:t>(47 </a:t>
          </a:r>
          <a:r>
            <a:rPr lang="ru-RU" sz="2000" i="0" kern="1200" dirty="0" err="1"/>
            <a:t>країн</a:t>
          </a:r>
          <a:r>
            <a:rPr lang="ru-RU" sz="2000" i="0" kern="1200" dirty="0"/>
            <a:t> </a:t>
          </a:r>
          <a:r>
            <a:rPr lang="ru-RU" sz="2000" i="0" kern="1200" dirty="0" err="1"/>
            <a:t>підписали</a:t>
          </a:r>
          <a:r>
            <a:rPr lang="ru-RU" sz="2000" i="0" kern="1200" dirty="0"/>
            <a:t>, 36 - </a:t>
          </a:r>
          <a:r>
            <a:rPr lang="ru-RU" sz="2000" i="0" kern="1200" dirty="0" err="1"/>
            <a:t>ратифікували</a:t>
          </a:r>
          <a:r>
            <a:rPr lang="ru-RU" sz="2000" i="0" kern="1200" dirty="0"/>
            <a:t>)</a:t>
          </a:r>
          <a:endParaRPr lang="en-US" sz="2000" kern="1200" dirty="0"/>
        </a:p>
      </dsp:txBody>
      <dsp:txXfrm>
        <a:off x="1426612" y="2290733"/>
        <a:ext cx="7040133" cy="901218"/>
      </dsp:txXfrm>
    </dsp:sp>
    <dsp:sp modelId="{4978AAD0-F08F-4054-9C41-0D852A7C85AC}">
      <dsp:nvSpPr>
        <dsp:cNvPr id="0" name=""/>
        <dsp:cNvSpPr/>
      </dsp:nvSpPr>
      <dsp:spPr>
        <a:xfrm>
          <a:off x="2103119" y="3394043"/>
          <a:ext cx="8412480" cy="95729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err="1"/>
            <a:t>Україна</a:t>
          </a:r>
          <a:r>
            <a:rPr lang="ru-RU" sz="2000" b="1" kern="1200" dirty="0"/>
            <a:t>, одна з </a:t>
          </a:r>
          <a:r>
            <a:rPr lang="ru-RU" sz="2000" b="1" kern="1200" dirty="0" err="1"/>
            <a:t>країн</a:t>
          </a:r>
          <a:r>
            <a:rPr lang="ru-RU" sz="2000" b="1" kern="1200" dirty="0"/>
            <a:t>-авторок </a:t>
          </a:r>
          <a:r>
            <a:rPr lang="ru-RU" sz="2000" b="1" kern="1200" dirty="0" err="1"/>
            <a:t>Конвенції</a:t>
          </a:r>
          <a:r>
            <a:rPr lang="ru-RU" sz="2000" b="1" kern="1200" dirty="0"/>
            <a:t>, </a:t>
          </a:r>
          <a:r>
            <a:rPr lang="ru-RU" sz="2000" b="1" kern="1200" dirty="0" err="1"/>
            <a:t>підписала</a:t>
          </a:r>
          <a:r>
            <a:rPr lang="ru-RU" sz="2000" b="1" kern="1200" dirty="0"/>
            <a:t> </a:t>
          </a:r>
          <a:r>
            <a:rPr lang="ru-RU" sz="2000" b="1" kern="1200" dirty="0" err="1"/>
            <a:t>її</a:t>
          </a:r>
          <a:r>
            <a:rPr lang="ru-RU" sz="2000" b="1" kern="1200" dirty="0"/>
            <a:t> 7 листопада 2011 року, а </a:t>
          </a:r>
          <a:r>
            <a:rPr lang="ru-RU" sz="2000" b="1" kern="1200" dirty="0" err="1"/>
            <a:t>ратифікувала</a:t>
          </a:r>
          <a:r>
            <a:rPr lang="ru-RU" sz="2000" b="1" kern="1200" dirty="0"/>
            <a:t> — </a:t>
          </a:r>
          <a:r>
            <a:rPr lang="ru-RU" sz="2000" b="1" kern="1200" dirty="0">
              <a:solidFill>
                <a:srgbClr val="FF0000"/>
              </a:solidFill>
            </a:rPr>
            <a:t>20 червня 2022 року</a:t>
          </a:r>
          <a:endParaRPr lang="en-US" sz="2000" kern="1200" dirty="0">
            <a:solidFill>
              <a:srgbClr val="FF0000"/>
            </a:solidFill>
          </a:endParaRPr>
        </a:p>
      </dsp:txBody>
      <dsp:txXfrm>
        <a:off x="2131157" y="3422081"/>
        <a:ext cx="7029617" cy="901218"/>
      </dsp:txXfrm>
    </dsp:sp>
    <dsp:sp modelId="{8F69D73D-11AE-4CA2-AC8C-E54A57ECC4F4}">
      <dsp:nvSpPr>
        <dsp:cNvPr id="0" name=""/>
        <dsp:cNvSpPr/>
      </dsp:nvSpPr>
      <dsp:spPr>
        <a:xfrm>
          <a:off x="779023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7930242" y="733200"/>
        <a:ext cx="342233" cy="468236"/>
      </dsp:txXfrm>
    </dsp:sp>
    <dsp:sp modelId="{B79412AF-834E-44D9-AFA2-E7484404E580}">
      <dsp:nvSpPr>
        <dsp:cNvPr id="0" name=""/>
        <dsp:cNvSpPr/>
      </dsp:nvSpPr>
      <dsp:spPr>
        <a:xfrm>
          <a:off x="8494783" y="1864548"/>
          <a:ext cx="622241" cy="62224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8634787" y="1864548"/>
        <a:ext cx="342233" cy="468236"/>
      </dsp:txXfrm>
    </dsp:sp>
    <dsp:sp modelId="{C1A499CA-2E74-4308-900B-A8A656266169}">
      <dsp:nvSpPr>
        <dsp:cNvPr id="0" name=""/>
        <dsp:cNvSpPr/>
      </dsp:nvSpPr>
      <dsp:spPr>
        <a:xfrm>
          <a:off x="9188813" y="2995896"/>
          <a:ext cx="622241" cy="62224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9328817" y="2995896"/>
        <a:ext cx="342233" cy="468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38056-9409-4D38-9132-53466BF83E4A}">
      <dsp:nvSpPr>
        <dsp:cNvPr id="0" name=""/>
        <dsp:cNvSpPr/>
      </dsp:nvSpPr>
      <dsp:spPr>
        <a:xfrm>
          <a:off x="1801" y="978983"/>
          <a:ext cx="1583458" cy="79172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uk-UA" sz="1600" kern="1200" dirty="0">
              <a:solidFill>
                <a:schemeClr val="bg1"/>
              </a:solidFill>
            </a:rPr>
            <a:t>2016 р. </a:t>
          </a:r>
          <a:endParaRPr lang="en-US" sz="1600" kern="1200" dirty="0">
            <a:solidFill>
              <a:schemeClr val="bg1"/>
            </a:solidFill>
          </a:endParaRPr>
        </a:p>
        <a:p>
          <a:pPr lvl="0" algn="ctr" defTabSz="2889250">
            <a:lnSpc>
              <a:spcPct val="90000"/>
            </a:lnSpc>
            <a:spcBef>
              <a:spcPct val="0"/>
            </a:spcBef>
            <a:spcAft>
              <a:spcPct val="35000"/>
            </a:spcAft>
          </a:pPr>
          <a:endParaRPr lang="en-US" sz="1600" kern="1200" dirty="0">
            <a:solidFill>
              <a:srgbClr val="0070C0"/>
            </a:solidFill>
          </a:endParaRPr>
        </a:p>
      </dsp:txBody>
      <dsp:txXfrm>
        <a:off x="24990" y="1002172"/>
        <a:ext cx="1537080" cy="745351"/>
      </dsp:txXfrm>
    </dsp:sp>
    <dsp:sp modelId="{E175F100-A4AE-4C28-8F53-E7D73A7BDFD3}">
      <dsp:nvSpPr>
        <dsp:cNvPr id="0" name=""/>
        <dsp:cNvSpPr/>
      </dsp:nvSpPr>
      <dsp:spPr>
        <a:xfrm rot="18289469">
          <a:off x="1347388" y="900135"/>
          <a:ext cx="1109127" cy="38935"/>
        </a:xfrm>
        <a:custGeom>
          <a:avLst/>
          <a:gdLst/>
          <a:ahLst/>
          <a:cxnLst/>
          <a:rect l="0" t="0" r="0" b="0"/>
          <a:pathLst>
            <a:path>
              <a:moveTo>
                <a:pt x="0" y="19467"/>
              </a:moveTo>
              <a:lnTo>
                <a:pt x="1109127" y="19467"/>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70C0"/>
            </a:solidFill>
          </a:endParaRPr>
        </a:p>
      </dsp:txBody>
      <dsp:txXfrm>
        <a:off x="1874223" y="891875"/>
        <a:ext cx="55456" cy="55456"/>
      </dsp:txXfrm>
    </dsp:sp>
    <dsp:sp modelId="{D819557F-83BA-4C81-8CC5-1B4FF59217B8}">
      <dsp:nvSpPr>
        <dsp:cNvPr id="0" name=""/>
        <dsp:cNvSpPr/>
      </dsp:nvSpPr>
      <dsp:spPr>
        <a:xfrm>
          <a:off x="2218643" y="68494"/>
          <a:ext cx="1583458" cy="79172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a:solidFill>
                <a:schemeClr val="bg1"/>
              </a:solidFill>
            </a:rPr>
            <a:t>Гендер та гендерна ідентичність</a:t>
          </a:r>
          <a:endParaRPr lang="en-US" sz="1600" kern="1200" dirty="0">
            <a:solidFill>
              <a:schemeClr val="bg1"/>
            </a:solidFill>
          </a:endParaRPr>
        </a:p>
      </dsp:txBody>
      <dsp:txXfrm>
        <a:off x="2241832" y="91683"/>
        <a:ext cx="1537080" cy="745351"/>
      </dsp:txXfrm>
    </dsp:sp>
    <dsp:sp modelId="{1BBCA4CF-C609-40A7-83AF-DE931D01D830}">
      <dsp:nvSpPr>
        <dsp:cNvPr id="0" name=""/>
        <dsp:cNvSpPr/>
      </dsp:nvSpPr>
      <dsp:spPr>
        <a:xfrm>
          <a:off x="1585260" y="1355380"/>
          <a:ext cx="633383" cy="38935"/>
        </a:xfrm>
        <a:custGeom>
          <a:avLst/>
          <a:gdLst/>
          <a:ahLst/>
          <a:cxnLst/>
          <a:rect l="0" t="0" r="0" b="0"/>
          <a:pathLst>
            <a:path>
              <a:moveTo>
                <a:pt x="0" y="19467"/>
              </a:moveTo>
              <a:lnTo>
                <a:pt x="633383" y="19467"/>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70C0"/>
            </a:solidFill>
          </a:endParaRPr>
        </a:p>
      </dsp:txBody>
      <dsp:txXfrm>
        <a:off x="1886117" y="1359013"/>
        <a:ext cx="31669" cy="31669"/>
      </dsp:txXfrm>
    </dsp:sp>
    <dsp:sp modelId="{4606EADE-3C56-45C7-993D-15192DAAE97B}">
      <dsp:nvSpPr>
        <dsp:cNvPr id="0" name=""/>
        <dsp:cNvSpPr/>
      </dsp:nvSpPr>
      <dsp:spPr>
        <a:xfrm>
          <a:off x="2218643" y="978983"/>
          <a:ext cx="1583458" cy="79172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a:solidFill>
                <a:schemeClr val="bg1"/>
              </a:solidFill>
            </a:rPr>
            <a:t>Депутати</a:t>
          </a:r>
          <a:endParaRPr lang="en-US" sz="1600" kern="1200" dirty="0">
            <a:solidFill>
              <a:schemeClr val="bg1"/>
            </a:solidFill>
          </a:endParaRPr>
        </a:p>
      </dsp:txBody>
      <dsp:txXfrm>
        <a:off x="2241832" y="1002172"/>
        <a:ext cx="1537080" cy="745351"/>
      </dsp:txXfrm>
    </dsp:sp>
    <dsp:sp modelId="{31B80DCC-607F-4934-A9AE-C0523C4599EE}">
      <dsp:nvSpPr>
        <dsp:cNvPr id="0" name=""/>
        <dsp:cNvSpPr/>
      </dsp:nvSpPr>
      <dsp:spPr>
        <a:xfrm rot="3310531">
          <a:off x="1347388" y="1810624"/>
          <a:ext cx="1109127" cy="38935"/>
        </a:xfrm>
        <a:custGeom>
          <a:avLst/>
          <a:gdLst/>
          <a:ahLst/>
          <a:cxnLst/>
          <a:rect l="0" t="0" r="0" b="0"/>
          <a:pathLst>
            <a:path>
              <a:moveTo>
                <a:pt x="0" y="19467"/>
              </a:moveTo>
              <a:lnTo>
                <a:pt x="1109127" y="19467"/>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70C0"/>
            </a:solidFill>
          </a:endParaRPr>
        </a:p>
      </dsp:txBody>
      <dsp:txXfrm>
        <a:off x="1874223" y="1802364"/>
        <a:ext cx="55456" cy="55456"/>
      </dsp:txXfrm>
    </dsp:sp>
    <dsp:sp modelId="{3AF238A9-61D8-4194-BDCB-B7B12327BF0F}">
      <dsp:nvSpPr>
        <dsp:cNvPr id="0" name=""/>
        <dsp:cNvSpPr/>
      </dsp:nvSpPr>
      <dsp:spPr>
        <a:xfrm>
          <a:off x="2218643" y="1889472"/>
          <a:ext cx="1583458" cy="79172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a:solidFill>
                <a:schemeClr val="bg1"/>
              </a:solidFill>
            </a:rPr>
            <a:t>Всеукраїнська Рада церков</a:t>
          </a:r>
          <a:endParaRPr lang="en-US" sz="1600" kern="1200" dirty="0">
            <a:solidFill>
              <a:schemeClr val="bg1"/>
            </a:solidFill>
          </a:endParaRPr>
        </a:p>
      </dsp:txBody>
      <dsp:txXfrm>
        <a:off x="2241832" y="1912661"/>
        <a:ext cx="1537080" cy="745351"/>
      </dsp:txXfrm>
    </dsp:sp>
    <dsp:sp modelId="{8047B8F3-FF56-442F-845F-8BEB3C03FB65}">
      <dsp:nvSpPr>
        <dsp:cNvPr id="0" name=""/>
        <dsp:cNvSpPr/>
      </dsp:nvSpPr>
      <dsp:spPr>
        <a:xfrm>
          <a:off x="1801" y="1889472"/>
          <a:ext cx="1583458" cy="79172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a:solidFill>
                <a:schemeClr val="bg1"/>
              </a:solidFill>
            </a:rPr>
            <a:t>2019 р. </a:t>
          </a:r>
          <a:endParaRPr lang="en-US" sz="1600" kern="1200" dirty="0">
            <a:solidFill>
              <a:schemeClr val="bg1"/>
            </a:solidFill>
          </a:endParaRPr>
        </a:p>
      </dsp:txBody>
      <dsp:txXfrm>
        <a:off x="24990" y="1912661"/>
        <a:ext cx="1537080" cy="745351"/>
      </dsp:txXfrm>
    </dsp:sp>
    <dsp:sp modelId="{0079C1F8-A2F8-4CDD-9D2E-647ED889E5F2}">
      <dsp:nvSpPr>
        <dsp:cNvPr id="0" name=""/>
        <dsp:cNvSpPr/>
      </dsp:nvSpPr>
      <dsp:spPr>
        <a:xfrm>
          <a:off x="1801" y="2799961"/>
          <a:ext cx="1583458" cy="79172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a:solidFill>
                <a:schemeClr val="bg1"/>
              </a:solidFill>
            </a:rPr>
            <a:t>14 травня 2020 р. (25 тис. голосів у петиції)</a:t>
          </a:r>
          <a:endParaRPr lang="en-US" sz="1600" kern="1200" dirty="0">
            <a:solidFill>
              <a:schemeClr val="bg1"/>
            </a:solidFill>
          </a:endParaRPr>
        </a:p>
      </dsp:txBody>
      <dsp:txXfrm>
        <a:off x="24990" y="2823150"/>
        <a:ext cx="1537080" cy="745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35EDF-FBB1-46ED-8CB7-B433B3C5BB97}">
      <dsp:nvSpPr>
        <dsp:cNvPr id="0" name=""/>
        <dsp:cNvSpPr/>
      </dsp:nvSpPr>
      <dsp:spPr>
        <a:xfrm>
          <a:off x="0" y="11987"/>
          <a:ext cx="9507778"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a:t>перший міжнародний юридично обов'язковий акт, що стосується саме насильства проти жінок, потенційно відкритий для будь-якої країни в світі;</a:t>
          </a:r>
          <a:endParaRPr lang="en-US" sz="2200" kern="1200"/>
        </a:p>
      </dsp:txBody>
      <dsp:txXfrm>
        <a:off x="42722" y="54709"/>
        <a:ext cx="9422334" cy="789716"/>
      </dsp:txXfrm>
    </dsp:sp>
    <dsp:sp modelId="{7DC24FDF-2D94-495F-9311-752F7332A9C5}">
      <dsp:nvSpPr>
        <dsp:cNvPr id="0" name=""/>
        <dsp:cNvSpPr/>
      </dsp:nvSpPr>
      <dsp:spPr>
        <a:xfrm>
          <a:off x="0" y="950507"/>
          <a:ext cx="9507778" cy="8751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err="1"/>
            <a:t>охоплює</a:t>
          </a:r>
          <a:r>
            <a:rPr lang="ru-RU" sz="2200" kern="1200" dirty="0"/>
            <a:t> низку </a:t>
          </a:r>
          <a:r>
            <a:rPr lang="ru-RU" sz="2200" kern="1200" dirty="0" err="1"/>
            <a:t>заходів</a:t>
          </a:r>
          <a:r>
            <a:rPr lang="ru-RU" sz="2200" kern="1200" dirty="0"/>
            <a:t> з </a:t>
          </a:r>
          <a:r>
            <a:rPr lang="ru-RU" sz="2200" kern="1200" dirty="0" err="1"/>
            <a:t>запобігання</a:t>
          </a:r>
          <a:r>
            <a:rPr lang="ru-RU" sz="2200" kern="1200" dirty="0"/>
            <a:t> та </a:t>
          </a:r>
          <a:r>
            <a:rPr lang="ru-RU" sz="2200" kern="1200" dirty="0" err="1"/>
            <a:t>протидії</a:t>
          </a:r>
          <a:r>
            <a:rPr lang="ru-RU" sz="2200" kern="1200" dirty="0"/>
            <a:t> </a:t>
          </a:r>
          <a:r>
            <a:rPr lang="ru-RU" sz="2200" kern="1200" dirty="0" err="1"/>
            <a:t>насильству</a:t>
          </a:r>
          <a:r>
            <a:rPr lang="ru-RU" sz="2200" kern="1200" dirty="0"/>
            <a:t>, </a:t>
          </a:r>
          <a:r>
            <a:rPr lang="ru-RU" sz="2200" kern="1200" dirty="0" err="1"/>
            <a:t>захисту</a:t>
          </a:r>
          <a:r>
            <a:rPr lang="ru-RU" sz="2200" kern="1200" dirty="0"/>
            <a:t> </a:t>
          </a:r>
          <a:r>
            <a:rPr lang="ru-RU" sz="2200" kern="1200" dirty="0" err="1"/>
            <a:t>його</a:t>
          </a:r>
          <a:r>
            <a:rPr lang="ru-RU" sz="2200" kern="1200" dirty="0"/>
            <a:t> жертв, </a:t>
          </a:r>
          <a:r>
            <a:rPr lang="ru-RU" sz="2200" kern="1200" dirty="0" err="1"/>
            <a:t>переслідування</a:t>
          </a:r>
          <a:r>
            <a:rPr lang="ru-RU" sz="2200" kern="1200" dirty="0"/>
            <a:t> та </a:t>
          </a:r>
          <a:r>
            <a:rPr lang="ru-RU" sz="2200" kern="1200" dirty="0" err="1"/>
            <a:t>покарання</a:t>
          </a:r>
          <a:r>
            <a:rPr lang="ru-RU" sz="2200" kern="1200" dirty="0"/>
            <a:t> </a:t>
          </a:r>
          <a:r>
            <a:rPr lang="ru-RU" sz="2200" kern="1200" dirty="0" err="1"/>
            <a:t>кривдників</a:t>
          </a:r>
          <a:r>
            <a:rPr lang="ru-RU" sz="2200" kern="1200" dirty="0"/>
            <a:t>;</a:t>
          </a:r>
          <a:endParaRPr lang="en-US" sz="2200" kern="1200" dirty="0"/>
        </a:p>
      </dsp:txBody>
      <dsp:txXfrm>
        <a:off x="42722" y="993229"/>
        <a:ext cx="9422334" cy="789716"/>
      </dsp:txXfrm>
    </dsp:sp>
    <dsp:sp modelId="{1AD3B448-E2DC-4724-91BB-C742EBEF095A}">
      <dsp:nvSpPr>
        <dsp:cNvPr id="0" name=""/>
        <dsp:cNvSpPr/>
      </dsp:nvSpPr>
      <dsp:spPr>
        <a:xfrm>
          <a:off x="0" y="1889028"/>
          <a:ext cx="9507778" cy="8751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err="1"/>
            <a:t>визнає</a:t>
          </a:r>
          <a:r>
            <a:rPr lang="ru-RU" sz="2200" kern="1200" dirty="0"/>
            <a:t> </a:t>
          </a:r>
          <a:r>
            <a:rPr lang="ru-RU" sz="2200" kern="1200" dirty="0" err="1"/>
            <a:t>насильство</a:t>
          </a:r>
          <a:r>
            <a:rPr lang="ru-RU" sz="2200" kern="1200" dirty="0"/>
            <a:t> </a:t>
          </a:r>
          <a:r>
            <a:rPr lang="ru-RU" sz="2200" kern="1200" dirty="0" err="1"/>
            <a:t>проти</a:t>
          </a:r>
          <a:r>
            <a:rPr lang="ru-RU" sz="2200" kern="1200" dirty="0"/>
            <a:t> </a:t>
          </a:r>
          <a:r>
            <a:rPr lang="ru-RU" sz="2200" kern="1200" dirty="0" err="1"/>
            <a:t>жінок</a:t>
          </a:r>
          <a:r>
            <a:rPr lang="ru-RU" sz="2200" kern="1200" dirty="0"/>
            <a:t> </a:t>
          </a:r>
          <a:r>
            <a:rPr lang="ru-RU" sz="2200" kern="1200" dirty="0" err="1"/>
            <a:t>водночас</a:t>
          </a:r>
          <a:r>
            <a:rPr lang="ru-RU" sz="2200" kern="1200" dirty="0"/>
            <a:t> </a:t>
          </a:r>
          <a:r>
            <a:rPr lang="ru-RU" sz="2200" kern="1200" dirty="0" err="1"/>
            <a:t>із</a:t>
          </a:r>
          <a:r>
            <a:rPr lang="ru-RU" sz="2200" kern="1200" dirty="0"/>
            <a:t> </a:t>
          </a:r>
          <a:r>
            <a:rPr lang="ru-RU" sz="2200" kern="1200" dirty="0" err="1"/>
            <a:t>порушенням</a:t>
          </a:r>
          <a:r>
            <a:rPr lang="ru-RU" sz="2200" kern="1200" dirty="0"/>
            <a:t> прав </a:t>
          </a:r>
          <a:r>
            <a:rPr lang="ru-RU" sz="2200" kern="1200" dirty="0" err="1"/>
            <a:t>людини</a:t>
          </a:r>
          <a:r>
            <a:rPr lang="ru-RU" sz="2200" kern="1200" dirty="0"/>
            <a:t>, і видом </a:t>
          </a:r>
          <a:r>
            <a:rPr lang="ru-RU" sz="2200" kern="1200" dirty="0" err="1"/>
            <a:t>дискримінації</a:t>
          </a:r>
          <a:r>
            <a:rPr lang="ru-RU" sz="2200" kern="1200" dirty="0"/>
            <a:t>;</a:t>
          </a:r>
          <a:endParaRPr lang="en-US" sz="2200" kern="1200" dirty="0"/>
        </a:p>
      </dsp:txBody>
      <dsp:txXfrm>
        <a:off x="42722" y="1931750"/>
        <a:ext cx="9422334" cy="789716"/>
      </dsp:txXfrm>
    </dsp:sp>
    <dsp:sp modelId="{38798E7D-3971-447E-AFFB-45F7ACC68D1A}">
      <dsp:nvSpPr>
        <dsp:cNvPr id="0" name=""/>
        <dsp:cNvSpPr/>
      </dsp:nvSpPr>
      <dsp:spPr>
        <a:xfrm>
          <a:off x="0" y="2827548"/>
          <a:ext cx="9507778" cy="87516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err="1"/>
            <a:t>встановлює</a:t>
          </a:r>
          <a:r>
            <a:rPr lang="ru-RU" sz="2200" kern="1200" dirty="0"/>
            <a:t> </a:t>
          </a:r>
          <a:r>
            <a:rPr lang="ru-RU" sz="2200" kern="1200" dirty="0" err="1"/>
            <a:t>чіткий</a:t>
          </a:r>
          <a:r>
            <a:rPr lang="ru-RU" sz="2200" kern="1200" dirty="0"/>
            <a:t> </a:t>
          </a:r>
          <a:r>
            <a:rPr lang="ru-RU" sz="2200" kern="1200" dirty="0" err="1"/>
            <a:t>зв'язок</a:t>
          </a:r>
          <a:r>
            <a:rPr lang="ru-RU" sz="2200" kern="1200" dirty="0"/>
            <a:t> </a:t>
          </a:r>
          <a:r>
            <a:rPr lang="ru-RU" sz="2200" kern="1200" dirty="0" err="1"/>
            <a:t>між</a:t>
          </a:r>
          <a:r>
            <a:rPr lang="ru-RU" sz="2200" kern="1200" dirty="0"/>
            <a:t> </a:t>
          </a:r>
          <a:r>
            <a:rPr lang="ru-RU" sz="2200" kern="1200" dirty="0" err="1"/>
            <a:t>досягненням</a:t>
          </a:r>
          <a:r>
            <a:rPr lang="ru-RU" sz="2200" kern="1200" dirty="0"/>
            <a:t> </a:t>
          </a:r>
          <a:r>
            <a:rPr lang="ru-RU" sz="2200" kern="1200" dirty="0" err="1"/>
            <a:t>рівноправності</a:t>
          </a:r>
          <a:r>
            <a:rPr lang="ru-RU" sz="2200" kern="1200" dirty="0"/>
            <a:t> </a:t>
          </a:r>
          <a:r>
            <a:rPr lang="ru-RU" sz="2200" kern="1200" dirty="0" err="1"/>
            <a:t>між</a:t>
          </a:r>
          <a:r>
            <a:rPr lang="ru-RU" sz="2200" kern="1200" dirty="0"/>
            <a:t> </a:t>
          </a:r>
          <a:r>
            <a:rPr lang="ru-RU" sz="2200" kern="1200" dirty="0" err="1"/>
            <a:t>жінками</a:t>
          </a:r>
          <a:r>
            <a:rPr lang="ru-RU" sz="2200" kern="1200" dirty="0"/>
            <a:t> і </a:t>
          </a:r>
          <a:r>
            <a:rPr lang="ru-RU" sz="2200" kern="1200" dirty="0" err="1"/>
            <a:t>чоловіками</a:t>
          </a:r>
          <a:r>
            <a:rPr lang="ru-RU" sz="2200" kern="1200" dirty="0"/>
            <a:t> та </a:t>
          </a:r>
          <a:r>
            <a:rPr lang="ru-RU" sz="2200" kern="1200" dirty="0" err="1"/>
            <a:t>викоріненням</a:t>
          </a:r>
          <a:r>
            <a:rPr lang="ru-RU" sz="2200" kern="1200" dirty="0"/>
            <a:t> </a:t>
          </a:r>
          <a:r>
            <a:rPr lang="ru-RU" sz="2200" kern="1200" dirty="0" err="1"/>
            <a:t>насильства</a:t>
          </a:r>
          <a:r>
            <a:rPr lang="ru-RU" sz="2200" kern="1200" dirty="0"/>
            <a:t> </a:t>
          </a:r>
          <a:r>
            <a:rPr lang="ru-RU" sz="2200" kern="1200" dirty="0" err="1"/>
            <a:t>проти</a:t>
          </a:r>
          <a:r>
            <a:rPr lang="ru-RU" sz="2200" kern="1200" dirty="0"/>
            <a:t> </a:t>
          </a:r>
          <a:r>
            <a:rPr lang="ru-RU" sz="2200" kern="1200" dirty="0" err="1"/>
            <a:t>жінок</a:t>
          </a:r>
          <a:endParaRPr lang="en-US" sz="2200" kern="1200" dirty="0"/>
        </a:p>
      </dsp:txBody>
      <dsp:txXfrm>
        <a:off x="42722" y="2870270"/>
        <a:ext cx="9422334" cy="7897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B7556-9E22-4F46-8340-6963066D8376}">
      <dsp:nvSpPr>
        <dsp:cNvPr id="0" name=""/>
        <dsp:cNvSpPr/>
      </dsp:nvSpPr>
      <dsp:spPr>
        <a:xfrm>
          <a:off x="0" y="2145"/>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830D7-518D-4705-9BC1-55B48F870EF5}">
      <dsp:nvSpPr>
        <dsp:cNvPr id="0" name=""/>
        <dsp:cNvSpPr/>
      </dsp:nvSpPr>
      <dsp:spPr>
        <a:xfrm>
          <a:off x="0" y="2145"/>
          <a:ext cx="6891187"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err="1"/>
            <a:t>пропонує</a:t>
          </a:r>
          <a:r>
            <a:rPr lang="ru-RU" sz="1800" kern="1200" dirty="0"/>
            <a:t> державам </a:t>
          </a:r>
          <a:r>
            <a:rPr lang="ru-RU" sz="1800" b="1" kern="1200" dirty="0" err="1">
              <a:solidFill>
                <a:srgbClr val="FF0000"/>
              </a:solidFill>
            </a:rPr>
            <a:t>встановити</a:t>
          </a:r>
          <a:r>
            <a:rPr lang="ru-RU" sz="1800" b="1" kern="1200" dirty="0">
              <a:solidFill>
                <a:srgbClr val="FF0000"/>
              </a:solidFill>
            </a:rPr>
            <a:t> </a:t>
          </a:r>
          <a:r>
            <a:rPr lang="ru-RU" sz="1800" b="1" kern="1200" dirty="0" err="1">
              <a:solidFill>
                <a:srgbClr val="FF0000"/>
              </a:solidFill>
            </a:rPr>
            <a:t>кримінальну</a:t>
          </a:r>
          <a:r>
            <a:rPr lang="ru-RU" sz="1800" b="1" kern="1200" dirty="0">
              <a:solidFill>
                <a:srgbClr val="FF0000"/>
              </a:solidFill>
            </a:rPr>
            <a:t> </a:t>
          </a:r>
          <a:r>
            <a:rPr lang="ru-RU" sz="1800" b="1" kern="1200" dirty="0" err="1">
              <a:solidFill>
                <a:srgbClr val="FF0000"/>
              </a:solidFill>
            </a:rPr>
            <a:t>відповідальність</a:t>
          </a:r>
          <a:r>
            <a:rPr lang="ru-RU" sz="1800" b="1" kern="1200" dirty="0">
              <a:solidFill>
                <a:srgbClr val="FF0000"/>
              </a:solidFill>
            </a:rPr>
            <a:t> за </a:t>
          </a:r>
          <a:r>
            <a:rPr lang="ru-RU" sz="1800" b="1" kern="1200" dirty="0" err="1">
              <a:solidFill>
                <a:srgbClr val="FF0000"/>
              </a:solidFill>
            </a:rPr>
            <a:t>основні</a:t>
          </a:r>
          <a:r>
            <a:rPr lang="ru-RU" sz="1800" b="1" kern="1200" dirty="0">
              <a:solidFill>
                <a:srgbClr val="FF0000"/>
              </a:solidFill>
            </a:rPr>
            <a:t> </a:t>
          </a:r>
          <a:r>
            <a:rPr lang="ru-RU" sz="1800" b="1" kern="1200" dirty="0" err="1">
              <a:solidFill>
                <a:srgbClr val="FF0000"/>
              </a:solidFill>
            </a:rPr>
            <a:t>види</a:t>
          </a:r>
          <a:r>
            <a:rPr lang="ru-RU" sz="1800" b="1" kern="1200" dirty="0">
              <a:solidFill>
                <a:srgbClr val="FF0000"/>
              </a:solidFill>
            </a:rPr>
            <a:t> </a:t>
          </a:r>
          <a:r>
            <a:rPr lang="ru-RU" sz="1800" b="1" kern="1200" dirty="0" err="1">
              <a:solidFill>
                <a:srgbClr val="FF0000"/>
              </a:solidFill>
            </a:rPr>
            <a:t>насильства</a:t>
          </a:r>
          <a:r>
            <a:rPr lang="ru-RU" sz="1800" b="1" kern="1200" dirty="0">
              <a:solidFill>
                <a:srgbClr val="FF0000"/>
              </a:solidFill>
            </a:rPr>
            <a:t> </a:t>
          </a:r>
          <a:r>
            <a:rPr lang="ru-RU" sz="1800" b="1" kern="1200" dirty="0" err="1">
              <a:solidFill>
                <a:srgbClr val="FF0000"/>
              </a:solidFill>
            </a:rPr>
            <a:t>проти</a:t>
          </a:r>
          <a:r>
            <a:rPr lang="ru-RU" sz="1800" b="1" kern="1200" dirty="0">
              <a:solidFill>
                <a:srgbClr val="FF0000"/>
              </a:solidFill>
            </a:rPr>
            <a:t> </a:t>
          </a:r>
          <a:r>
            <a:rPr lang="ru-RU" sz="1800" b="1" kern="1200" dirty="0" err="1">
              <a:solidFill>
                <a:srgbClr val="FF0000"/>
              </a:solidFill>
            </a:rPr>
            <a:t>жінок</a:t>
          </a:r>
          <a:r>
            <a:rPr lang="ru-RU" sz="1800" b="1" kern="1200" dirty="0">
              <a:solidFill>
                <a:srgbClr val="FF0000"/>
              </a:solidFill>
            </a:rPr>
            <a:t> </a:t>
          </a:r>
          <a:r>
            <a:rPr lang="ru-RU" sz="1800" kern="1200" dirty="0"/>
            <a:t>(</a:t>
          </a:r>
          <a:r>
            <a:rPr lang="ru-RU" sz="1800" kern="1200" dirty="0" err="1"/>
            <a:t>такі</a:t>
          </a:r>
          <a:r>
            <a:rPr lang="ru-RU" sz="1800" kern="1200" dirty="0"/>
            <a:t> як </a:t>
          </a:r>
          <a:r>
            <a:rPr lang="ru-RU" sz="1800" kern="1200" dirty="0" err="1"/>
            <a:t>переслідування</a:t>
          </a:r>
          <a:r>
            <a:rPr lang="ru-RU" sz="1800" kern="1200" dirty="0"/>
            <a:t>, </a:t>
          </a:r>
          <a:r>
            <a:rPr lang="ru-RU" sz="1800" kern="1200" dirty="0" err="1"/>
            <a:t>примусовий</a:t>
          </a:r>
          <a:r>
            <a:rPr lang="ru-RU" sz="1800" kern="1200" dirty="0"/>
            <a:t> </a:t>
          </a:r>
          <a:r>
            <a:rPr lang="ru-RU" sz="1800" kern="1200" dirty="0" err="1"/>
            <a:t>шлюб</a:t>
          </a:r>
          <a:r>
            <a:rPr lang="ru-RU" sz="1800" kern="1200" dirty="0"/>
            <a:t>, </a:t>
          </a:r>
          <a:r>
            <a:rPr lang="ru-RU" sz="1800" kern="1200" dirty="0" err="1"/>
            <a:t>калічення</a:t>
          </a:r>
          <a:r>
            <a:rPr lang="ru-RU" sz="1800" kern="1200" dirty="0"/>
            <a:t> </a:t>
          </a:r>
          <a:r>
            <a:rPr lang="ru-RU" sz="1800" kern="1200" dirty="0" err="1"/>
            <a:t>жіночих</a:t>
          </a:r>
          <a:r>
            <a:rPr lang="ru-RU" sz="1800" kern="1200" dirty="0"/>
            <a:t> </a:t>
          </a:r>
          <a:r>
            <a:rPr lang="ru-RU" sz="1800" kern="1200" dirty="0" err="1"/>
            <a:t>геніталій</a:t>
          </a:r>
          <a:r>
            <a:rPr lang="ru-RU" sz="1800" kern="1200" dirty="0"/>
            <a:t>, </a:t>
          </a:r>
          <a:r>
            <a:rPr lang="ru-RU" sz="1800" kern="1200" dirty="0" err="1"/>
            <a:t>примусовий</a:t>
          </a:r>
          <a:r>
            <a:rPr lang="ru-RU" sz="1800" kern="1200" dirty="0"/>
            <a:t> аборт, </a:t>
          </a:r>
          <a:r>
            <a:rPr lang="ru-RU" sz="1800" kern="1200" dirty="0" err="1"/>
            <a:t>примусова</a:t>
          </a:r>
          <a:r>
            <a:rPr lang="ru-RU" sz="1800" kern="1200" dirty="0"/>
            <a:t> </a:t>
          </a:r>
          <a:r>
            <a:rPr lang="ru-RU" sz="1800" kern="1200" dirty="0" err="1"/>
            <a:t>стерилізація</a:t>
          </a:r>
          <a:r>
            <a:rPr lang="ru-RU" sz="1800" kern="1200" dirty="0"/>
            <a:t>) і </a:t>
          </a:r>
          <a:r>
            <a:rPr lang="ru-RU" sz="1800" kern="1200" dirty="0" err="1"/>
            <a:t>забезпечити</a:t>
          </a:r>
          <a:r>
            <a:rPr lang="ru-RU" sz="1800" kern="1200" dirty="0"/>
            <a:t> </a:t>
          </a:r>
          <a:r>
            <a:rPr lang="ru-RU" sz="1800" kern="1200" dirty="0" err="1"/>
            <a:t>належні</a:t>
          </a:r>
          <a:r>
            <a:rPr lang="ru-RU" sz="1800" kern="1200" dirty="0"/>
            <a:t> та </a:t>
          </a:r>
          <a:r>
            <a:rPr lang="ru-RU" sz="1800" kern="1200" dirty="0" err="1"/>
            <a:t>ефективні</a:t>
          </a:r>
          <a:r>
            <a:rPr lang="ru-RU" sz="1800" kern="1200" dirty="0"/>
            <a:t> </a:t>
          </a:r>
          <a:r>
            <a:rPr lang="ru-RU" sz="1800" kern="1200" dirty="0" err="1"/>
            <a:t>міри</a:t>
          </a:r>
          <a:r>
            <a:rPr lang="ru-RU" sz="1800" kern="1200" dirty="0"/>
            <a:t> </a:t>
          </a:r>
          <a:r>
            <a:rPr lang="ru-RU" sz="1800" kern="1200" dirty="0" err="1"/>
            <a:t>покарання</a:t>
          </a:r>
          <a:r>
            <a:rPr lang="ru-RU" sz="1800" kern="1200" dirty="0"/>
            <a:t> за </a:t>
          </a:r>
          <a:r>
            <a:rPr lang="ru-RU" sz="1800" kern="1200" dirty="0" err="1"/>
            <a:t>насильство</a:t>
          </a:r>
          <a:r>
            <a:rPr lang="ru-RU" sz="1800" kern="1200" dirty="0"/>
            <a:t>;</a:t>
          </a:r>
          <a:endParaRPr lang="en-US" sz="1800" kern="1200" dirty="0"/>
        </a:p>
      </dsp:txBody>
      <dsp:txXfrm>
        <a:off x="0" y="2145"/>
        <a:ext cx="6891187" cy="1463230"/>
      </dsp:txXfrm>
    </dsp:sp>
    <dsp:sp modelId="{11528CED-5CC9-46B3-B4BA-2F880961CB00}">
      <dsp:nvSpPr>
        <dsp:cNvPr id="0" name=""/>
        <dsp:cNvSpPr/>
      </dsp:nvSpPr>
      <dsp:spPr>
        <a:xfrm>
          <a:off x="0" y="1465375"/>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1D06E4-5732-4A8D-A2F7-5490CD3BE76B}">
      <dsp:nvSpPr>
        <dsp:cNvPr id="0" name=""/>
        <dsp:cNvSpPr/>
      </dsp:nvSpPr>
      <dsp:spPr>
        <a:xfrm>
          <a:off x="0" y="1465375"/>
          <a:ext cx="6891187"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a:t>пропонує підхід для ефективного припинення насильства проти жінок та домашнього насильства, що закликає всі відповідні залучені органи, установи та громадські організації до координованої співпраці;</a:t>
          </a:r>
          <a:endParaRPr lang="en-US" sz="1800" kern="1200"/>
        </a:p>
      </dsp:txBody>
      <dsp:txXfrm>
        <a:off x="0" y="1465375"/>
        <a:ext cx="6891187" cy="1463230"/>
      </dsp:txXfrm>
    </dsp:sp>
    <dsp:sp modelId="{DA995CEB-33F2-4C4B-BE62-49645F832F18}">
      <dsp:nvSpPr>
        <dsp:cNvPr id="0" name=""/>
        <dsp:cNvSpPr/>
      </dsp:nvSpPr>
      <dsp:spPr>
        <a:xfrm>
          <a:off x="0" y="2928606"/>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C3937-116E-403A-8216-E0CAB855A88F}">
      <dsp:nvSpPr>
        <dsp:cNvPr id="0" name=""/>
        <dsp:cNvSpPr/>
      </dsp:nvSpPr>
      <dsp:spPr>
        <a:xfrm>
          <a:off x="0" y="2928606"/>
          <a:ext cx="6891187"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a:t>оснащена </a:t>
          </a:r>
          <a:r>
            <a:rPr lang="ru-RU" sz="1800" b="1" kern="1200" dirty="0" err="1">
              <a:solidFill>
                <a:srgbClr val="FF0000"/>
              </a:solidFill>
            </a:rPr>
            <a:t>потужним</a:t>
          </a:r>
          <a:r>
            <a:rPr lang="ru-RU" sz="1800" b="1" kern="1200" dirty="0">
              <a:solidFill>
                <a:srgbClr val="FF0000"/>
              </a:solidFill>
            </a:rPr>
            <a:t> і </a:t>
          </a:r>
          <a:r>
            <a:rPr lang="ru-RU" sz="1800" b="1" kern="1200" dirty="0" err="1">
              <a:solidFill>
                <a:srgbClr val="FF0000"/>
              </a:solidFill>
            </a:rPr>
            <a:t>незалежним</a:t>
          </a:r>
          <a:r>
            <a:rPr lang="ru-RU" sz="1800" b="1" kern="1200" dirty="0">
              <a:solidFill>
                <a:srgbClr val="FF0000"/>
              </a:solidFill>
            </a:rPr>
            <a:t> </a:t>
          </a:r>
          <a:r>
            <a:rPr lang="ru-RU" sz="1800" b="1" kern="1200" dirty="0" err="1">
              <a:solidFill>
                <a:srgbClr val="FF0000"/>
              </a:solidFill>
            </a:rPr>
            <a:t>механізмом</a:t>
          </a:r>
          <a:r>
            <a:rPr lang="ru-RU" sz="1800" b="1" kern="1200" dirty="0">
              <a:solidFill>
                <a:srgbClr val="FF0000"/>
              </a:solidFill>
            </a:rPr>
            <a:t> контролю </a:t>
          </a:r>
          <a:r>
            <a:rPr lang="ru-RU" sz="1800" b="1" kern="1200" dirty="0" err="1">
              <a:solidFill>
                <a:srgbClr val="FF0000"/>
              </a:solidFill>
            </a:rPr>
            <a:t>реалізації</a:t>
          </a:r>
          <a:r>
            <a:rPr lang="ru-RU" sz="1800" b="1" kern="1200" dirty="0">
              <a:solidFill>
                <a:srgbClr val="FF0000"/>
              </a:solidFill>
            </a:rPr>
            <a:t> на </a:t>
          </a:r>
          <a:r>
            <a:rPr lang="ru-RU" sz="1800" b="1" kern="1200" dirty="0" err="1">
              <a:solidFill>
                <a:srgbClr val="FF0000"/>
              </a:solidFill>
            </a:rPr>
            <a:t>національному</a:t>
          </a:r>
          <a:r>
            <a:rPr lang="ru-RU" sz="1800" b="1" kern="1200" dirty="0">
              <a:solidFill>
                <a:srgbClr val="FF0000"/>
              </a:solidFill>
            </a:rPr>
            <a:t> </a:t>
          </a:r>
          <a:r>
            <a:rPr lang="ru-RU" sz="1800" b="1" kern="1200" dirty="0" err="1">
              <a:solidFill>
                <a:srgbClr val="FF0000"/>
              </a:solidFill>
            </a:rPr>
            <a:t>рівні</a:t>
          </a:r>
          <a:r>
            <a:rPr lang="ru-RU" sz="1800" b="1" kern="1200" dirty="0">
              <a:solidFill>
                <a:srgbClr val="FF0000"/>
              </a:solidFill>
            </a:rPr>
            <a:t>, в </a:t>
          </a:r>
          <a:r>
            <a:rPr lang="ru-RU" sz="1800" b="1" kern="1200" dirty="0" err="1">
              <a:solidFill>
                <a:srgbClr val="FF0000"/>
              </a:solidFill>
            </a:rPr>
            <a:t>якому</a:t>
          </a:r>
          <a:r>
            <a:rPr lang="ru-RU" sz="1800" b="1" kern="1200" dirty="0">
              <a:solidFill>
                <a:srgbClr val="FF0000"/>
              </a:solidFill>
            </a:rPr>
            <a:t> </a:t>
          </a:r>
          <a:r>
            <a:rPr lang="ru-RU" sz="1800" b="1" kern="1200" dirty="0" err="1">
              <a:solidFill>
                <a:srgbClr val="FF0000"/>
              </a:solidFill>
            </a:rPr>
            <a:t>активну</a:t>
          </a:r>
          <a:r>
            <a:rPr lang="ru-RU" sz="1800" b="1" kern="1200" dirty="0">
              <a:solidFill>
                <a:srgbClr val="FF0000"/>
              </a:solidFill>
            </a:rPr>
            <a:t> роль </a:t>
          </a:r>
          <a:r>
            <a:rPr lang="ru-RU" sz="1800" b="1" kern="1200" dirty="0" err="1">
              <a:solidFill>
                <a:srgbClr val="FF0000"/>
              </a:solidFill>
            </a:rPr>
            <a:t>гратимуть</a:t>
          </a:r>
          <a:r>
            <a:rPr lang="ru-RU" sz="1800" b="1" kern="1200" dirty="0">
              <a:solidFill>
                <a:srgbClr val="FF0000"/>
              </a:solidFill>
            </a:rPr>
            <a:t> </a:t>
          </a:r>
          <a:r>
            <a:rPr lang="ru-RU" sz="1800" b="1" kern="1200" dirty="0" err="1">
              <a:solidFill>
                <a:srgbClr val="FF0000"/>
              </a:solidFill>
            </a:rPr>
            <a:t>національні</a:t>
          </a:r>
          <a:r>
            <a:rPr lang="ru-RU" sz="1800" b="1" kern="1200" dirty="0">
              <a:solidFill>
                <a:srgbClr val="FF0000"/>
              </a:solidFill>
            </a:rPr>
            <a:t> </a:t>
          </a:r>
          <a:r>
            <a:rPr lang="ru-RU" sz="1800" b="1" kern="1200" dirty="0" err="1">
              <a:solidFill>
                <a:srgbClr val="FF0000"/>
              </a:solidFill>
            </a:rPr>
            <a:t>парламентарі</a:t>
          </a:r>
          <a:r>
            <a:rPr lang="ru-RU" sz="1800" kern="1200" dirty="0"/>
            <a:t>.</a:t>
          </a:r>
          <a:endParaRPr lang="en-US" sz="1800" kern="1200" dirty="0"/>
        </a:p>
      </dsp:txBody>
      <dsp:txXfrm>
        <a:off x="0" y="2928606"/>
        <a:ext cx="6891187" cy="1463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6C56F-CE1A-46A9-9B24-93C3E8BFE614}">
      <dsp:nvSpPr>
        <dsp:cNvPr id="0" name=""/>
        <dsp:cNvSpPr/>
      </dsp:nvSpPr>
      <dsp:spPr>
        <a:xfrm>
          <a:off x="2661046" y="1572"/>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uk-UA" sz="3700" kern="1200" dirty="0"/>
            <a:t>Гендерна нерівність</a:t>
          </a:r>
          <a:endParaRPr lang="en-US" sz="3700" kern="1200" dirty="0"/>
        </a:p>
      </dsp:txBody>
      <dsp:txXfrm>
        <a:off x="2702137" y="42663"/>
        <a:ext cx="2723724" cy="1320771"/>
      </dsp:txXfrm>
    </dsp:sp>
    <dsp:sp modelId="{704D1F23-6042-433A-9423-BA72381474AE}">
      <dsp:nvSpPr>
        <dsp:cNvPr id="0" name=""/>
        <dsp:cNvSpPr/>
      </dsp:nvSpPr>
      <dsp:spPr>
        <a:xfrm rot="3600000">
          <a:off x="4491365" y="2463816"/>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638675" y="2562023"/>
        <a:ext cx="1167307" cy="294619"/>
      </dsp:txXfrm>
    </dsp:sp>
    <dsp:sp modelId="{6877E29A-C051-45D8-9680-18D04258436E}">
      <dsp:nvSpPr>
        <dsp:cNvPr id="0" name=""/>
        <dsp:cNvSpPr/>
      </dsp:nvSpPr>
      <dsp:spPr>
        <a:xfrm>
          <a:off x="4977704" y="4014141"/>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uk-UA" sz="3700" kern="1200" dirty="0"/>
            <a:t>Насильство (наслідок)</a:t>
          </a:r>
          <a:endParaRPr lang="en-US" sz="3700" kern="1200" dirty="0"/>
        </a:p>
      </dsp:txBody>
      <dsp:txXfrm>
        <a:off x="5018795" y="4055232"/>
        <a:ext cx="2723724" cy="1320771"/>
      </dsp:txXfrm>
    </dsp:sp>
    <dsp:sp modelId="{E82BFC59-5145-4429-964E-754B528CB8F5}">
      <dsp:nvSpPr>
        <dsp:cNvPr id="0" name=""/>
        <dsp:cNvSpPr/>
      </dsp:nvSpPr>
      <dsp:spPr>
        <a:xfrm rot="10800000">
          <a:off x="3333036" y="4470101"/>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480346" y="4568308"/>
        <a:ext cx="1167307" cy="294619"/>
      </dsp:txXfrm>
    </dsp:sp>
    <dsp:sp modelId="{E40339E9-CA64-465B-89F0-C66C0F0435CE}">
      <dsp:nvSpPr>
        <dsp:cNvPr id="0" name=""/>
        <dsp:cNvSpPr/>
      </dsp:nvSpPr>
      <dsp:spPr>
        <a:xfrm>
          <a:off x="344389" y="4014141"/>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uk-UA" sz="3700" kern="1200" dirty="0"/>
            <a:t>Насильство (причина) </a:t>
          </a:r>
          <a:endParaRPr lang="en-US" sz="3700" kern="1200" dirty="0"/>
        </a:p>
      </dsp:txBody>
      <dsp:txXfrm>
        <a:off x="385480" y="4055232"/>
        <a:ext cx="2723724" cy="1320771"/>
      </dsp:txXfrm>
    </dsp:sp>
    <dsp:sp modelId="{1D0D4689-C756-4CA8-96BC-560355B3027D}">
      <dsp:nvSpPr>
        <dsp:cNvPr id="0" name=""/>
        <dsp:cNvSpPr/>
      </dsp:nvSpPr>
      <dsp:spPr>
        <a:xfrm rot="18000000">
          <a:off x="2174707" y="2463816"/>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322017" y="2562023"/>
        <a:ext cx="1167307" cy="2946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1705-DC72-44D8-B5E8-0A145231BA0F}">
      <dsp:nvSpPr>
        <dsp:cNvPr id="0" name=""/>
        <dsp:cNvSpPr/>
      </dsp:nvSpPr>
      <dsp:spPr>
        <a:xfrm>
          <a:off x="730678" y="4466"/>
          <a:ext cx="3481430" cy="10618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a:t>Жертви домашнього насильства. ...(90% потерпілих – жінки)</a:t>
          </a:r>
          <a:endParaRPr lang="en-US" sz="2400" kern="1200"/>
        </a:p>
      </dsp:txBody>
      <dsp:txXfrm>
        <a:off x="730678" y="4466"/>
        <a:ext cx="3481430" cy="1061836"/>
      </dsp:txXfrm>
    </dsp:sp>
    <dsp:sp modelId="{8D92D6A9-DB18-4730-B9E5-01A172EC53E0}">
      <dsp:nvSpPr>
        <dsp:cNvPr id="0" name=""/>
        <dsp:cNvSpPr/>
      </dsp:nvSpPr>
      <dsp:spPr>
        <a:xfrm>
          <a:off x="730678" y="1501481"/>
          <a:ext cx="3481430" cy="10618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a:t>Отримують меншу зарплатню. ... (2/3 від зарплати чоловіків)</a:t>
          </a:r>
          <a:endParaRPr lang="en-US" sz="2400" kern="1200"/>
        </a:p>
      </dsp:txBody>
      <dsp:txXfrm>
        <a:off x="730678" y="1501481"/>
        <a:ext cx="3481430" cy="1061836"/>
      </dsp:txXfrm>
    </dsp:sp>
    <dsp:sp modelId="{6F865EE1-7E63-4E2F-A927-B80F38F63D10}">
      <dsp:nvSpPr>
        <dsp:cNvPr id="0" name=""/>
        <dsp:cNvSpPr/>
      </dsp:nvSpPr>
      <dsp:spPr>
        <a:xfrm>
          <a:off x="730678" y="2998496"/>
          <a:ext cx="3481430" cy="10618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a:t>Обмеженість у кар'єрі. ...</a:t>
          </a:r>
          <a:endParaRPr lang="en-US" sz="2400" kern="1200"/>
        </a:p>
      </dsp:txBody>
      <dsp:txXfrm>
        <a:off x="730678" y="2998496"/>
        <a:ext cx="3481430" cy="1061836"/>
      </dsp:txXfrm>
    </dsp:sp>
    <dsp:sp modelId="{E212F94C-6DD1-4390-BE24-38FDB61C2807}">
      <dsp:nvSpPr>
        <dsp:cNvPr id="0" name=""/>
        <dsp:cNvSpPr/>
      </dsp:nvSpPr>
      <dsp:spPr>
        <a:xfrm>
          <a:off x="730678" y="4495512"/>
          <a:ext cx="3481430" cy="10618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a:t>Жінки - заручниці стереотипів…</a:t>
          </a:r>
          <a:endParaRPr lang="en-US" sz="2400" kern="1200"/>
        </a:p>
      </dsp:txBody>
      <dsp:txXfrm>
        <a:off x="730678" y="4495512"/>
        <a:ext cx="3481430" cy="10618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4B34B-E02D-4DF4-8DAC-238CE3715E98}">
      <dsp:nvSpPr>
        <dsp:cNvPr id="0" name=""/>
        <dsp:cNvSpPr/>
      </dsp:nvSpPr>
      <dsp:spPr>
        <a:xfrm>
          <a:off x="0" y="4308238"/>
          <a:ext cx="6489509" cy="94253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kern="1200" dirty="0" err="1"/>
            <a:t>Стаття</a:t>
          </a:r>
          <a:r>
            <a:rPr lang="ru-RU" sz="1300" kern="1200" dirty="0"/>
            <a:t> 3 </a:t>
          </a:r>
          <a:r>
            <a:rPr lang="ru-RU" sz="1300" kern="1200" dirty="0" err="1"/>
            <a:t>визначає</a:t>
          </a:r>
          <a:r>
            <a:rPr lang="ru-RU" sz="1300" kern="1200" dirty="0"/>
            <a:t> </a:t>
          </a:r>
          <a:r>
            <a:rPr lang="ru-RU" sz="1300" kern="1200" dirty="0" err="1"/>
            <a:t>ключові</a:t>
          </a:r>
          <a:r>
            <a:rPr lang="ru-RU" sz="1300" kern="1200" dirty="0"/>
            <a:t> </a:t>
          </a:r>
          <a:r>
            <a:rPr lang="ru-RU" sz="1300" kern="1200" dirty="0" err="1"/>
            <a:t>терміни</a:t>
          </a:r>
          <a:r>
            <a:rPr lang="ru-RU" sz="1300" kern="1200" dirty="0"/>
            <a:t> (</a:t>
          </a:r>
          <a:r>
            <a:rPr lang="ru-RU" sz="1300" kern="1200" dirty="0" err="1"/>
            <a:t>насильство</a:t>
          </a:r>
          <a:r>
            <a:rPr lang="ru-RU" sz="1300" kern="1200" dirty="0"/>
            <a:t> </a:t>
          </a:r>
          <a:r>
            <a:rPr lang="ru-RU" sz="1300" kern="1200" dirty="0" err="1"/>
            <a:t>проти</a:t>
          </a:r>
          <a:r>
            <a:rPr lang="ru-RU" sz="1300" kern="1200" dirty="0"/>
            <a:t> </a:t>
          </a:r>
          <a:r>
            <a:rPr lang="ru-RU" sz="1300" kern="1200" dirty="0" err="1"/>
            <a:t>жінок</a:t>
          </a:r>
          <a:r>
            <a:rPr lang="ru-RU" sz="1300" kern="1200" dirty="0"/>
            <a:t>, </a:t>
          </a:r>
          <a:r>
            <a:rPr lang="ru-RU" sz="1300" kern="1200" dirty="0" err="1"/>
            <a:t>домашнє</a:t>
          </a:r>
          <a:r>
            <a:rPr lang="ru-RU" sz="1300" kern="1200" dirty="0"/>
            <a:t> </a:t>
          </a:r>
          <a:r>
            <a:rPr lang="ru-RU" sz="1300" kern="1200" dirty="0" err="1"/>
            <a:t>насильство</a:t>
          </a:r>
          <a:r>
            <a:rPr lang="ru-RU" sz="1300" kern="1200" dirty="0"/>
            <a:t>, гендер, </a:t>
          </a:r>
          <a:r>
            <a:rPr lang="ru-RU" sz="1300" kern="1200" dirty="0" err="1"/>
            <a:t>насильство</a:t>
          </a:r>
          <a:r>
            <a:rPr lang="ru-RU" sz="1300" kern="1200" dirty="0"/>
            <a:t> </a:t>
          </a:r>
          <a:r>
            <a:rPr lang="ru-RU" sz="1300" kern="1200" dirty="0" err="1"/>
            <a:t>проти</a:t>
          </a:r>
          <a:r>
            <a:rPr lang="ru-RU" sz="1300" kern="1200" dirty="0"/>
            <a:t> </a:t>
          </a:r>
          <a:r>
            <a:rPr lang="ru-RU" sz="1300" kern="1200" dirty="0" err="1"/>
            <a:t>жінок</a:t>
          </a:r>
          <a:r>
            <a:rPr lang="ru-RU" sz="1300" kern="1200" dirty="0"/>
            <a:t> за гендерною </a:t>
          </a:r>
          <a:r>
            <a:rPr lang="ru-RU" sz="1300" kern="1200" dirty="0" err="1"/>
            <a:t>ознакою</a:t>
          </a:r>
          <a:r>
            <a:rPr lang="ru-RU" sz="1300" kern="1200" dirty="0"/>
            <a:t>, жертва).</a:t>
          </a:r>
          <a:endParaRPr lang="en-US" sz="1300" kern="1200" dirty="0"/>
        </a:p>
      </dsp:txBody>
      <dsp:txXfrm>
        <a:off x="0" y="4308238"/>
        <a:ext cx="6489509" cy="942537"/>
      </dsp:txXfrm>
    </dsp:sp>
    <dsp:sp modelId="{6E3E5946-5A56-4BE6-A43D-BCC23A75B1E8}">
      <dsp:nvSpPr>
        <dsp:cNvPr id="0" name=""/>
        <dsp:cNvSpPr/>
      </dsp:nvSpPr>
      <dsp:spPr>
        <a:xfrm rot="10800000">
          <a:off x="0" y="2872753"/>
          <a:ext cx="6489509" cy="1449622"/>
        </a:xfrm>
        <a:prstGeom prst="upArrowCallou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kern="1200" dirty="0"/>
            <a:t>У </a:t>
          </a:r>
          <a:r>
            <a:rPr lang="ru-RU" sz="1300" kern="1200" dirty="0" err="1"/>
            <a:t>Статті</a:t>
          </a:r>
          <a:r>
            <a:rPr lang="ru-RU" sz="1300" kern="1200" dirty="0"/>
            <a:t> 2 </a:t>
          </a:r>
          <a:r>
            <a:rPr lang="ru-RU" sz="1300" kern="1200" dirty="0" err="1"/>
            <a:t>вказано</a:t>
          </a:r>
          <a:r>
            <a:rPr lang="ru-RU" sz="1300" kern="1200" dirty="0"/>
            <a:t>, </a:t>
          </a:r>
          <a:r>
            <a:rPr lang="ru-RU" sz="1300" kern="1200" dirty="0" err="1"/>
            <a:t>що</a:t>
          </a:r>
          <a:r>
            <a:rPr lang="ru-RU" sz="1300" kern="1200" dirty="0"/>
            <a:t> </a:t>
          </a:r>
          <a:r>
            <a:rPr lang="ru-RU" sz="1300" kern="1200" dirty="0" err="1"/>
            <a:t>положення</a:t>
          </a:r>
          <a:r>
            <a:rPr lang="ru-RU" sz="1300" kern="1200" dirty="0"/>
            <a:t> </a:t>
          </a:r>
          <a:r>
            <a:rPr lang="ru-RU" sz="1300" kern="1200" dirty="0" err="1"/>
            <a:t>Конвенції</a:t>
          </a:r>
          <a:r>
            <a:rPr lang="ru-RU" sz="1300" kern="1200" dirty="0"/>
            <a:t> </a:t>
          </a:r>
          <a:r>
            <a:rPr lang="ru-RU" sz="1300" kern="1200" dirty="0" err="1"/>
            <a:t>мають</a:t>
          </a:r>
          <a:r>
            <a:rPr lang="ru-RU" sz="1300" kern="1200" dirty="0"/>
            <a:t> </a:t>
          </a:r>
          <a:r>
            <a:rPr lang="ru-RU" sz="1300" kern="1200" dirty="0" err="1"/>
            <a:t>застосовуватись</a:t>
          </a:r>
          <a:r>
            <a:rPr lang="ru-RU" sz="1300" kern="1200" dirty="0"/>
            <a:t> у </a:t>
          </a:r>
          <a:r>
            <a:rPr lang="ru-RU" sz="1300" kern="1200" dirty="0" err="1"/>
            <a:t>період</a:t>
          </a:r>
          <a:r>
            <a:rPr lang="ru-RU" sz="1300" kern="1200" dirty="0"/>
            <a:t> миру та </a:t>
          </a:r>
          <a:r>
            <a:rPr lang="ru-RU" sz="1300" kern="1200" dirty="0" err="1"/>
            <a:t>збройних</a:t>
          </a:r>
          <a:r>
            <a:rPr lang="ru-RU" sz="1300" kern="1200" dirty="0"/>
            <a:t> </a:t>
          </a:r>
          <a:r>
            <a:rPr lang="ru-RU" sz="1300" kern="1200" dirty="0" err="1"/>
            <a:t>конфліктів</a:t>
          </a:r>
          <a:r>
            <a:rPr lang="ru-RU" sz="1300" kern="1200" dirty="0"/>
            <a:t> у </a:t>
          </a:r>
          <a:r>
            <a:rPr lang="ru-RU" sz="1300" kern="1200" dirty="0" err="1"/>
            <a:t>ситуаціях</a:t>
          </a:r>
          <a:r>
            <a:rPr lang="ru-RU" sz="1300" kern="1200" dirty="0"/>
            <a:t> </a:t>
          </a:r>
          <a:r>
            <a:rPr lang="ru-RU" sz="1300" kern="1200" dirty="0" err="1"/>
            <a:t>насильства</a:t>
          </a:r>
          <a:r>
            <a:rPr lang="ru-RU" sz="1300" kern="1200" dirty="0"/>
            <a:t> </a:t>
          </a:r>
          <a:r>
            <a:rPr lang="ru-RU" sz="1300" kern="1200" dirty="0" err="1"/>
            <a:t>проти</a:t>
          </a:r>
          <a:r>
            <a:rPr lang="ru-RU" sz="1300" kern="1200" dirty="0"/>
            <a:t> </a:t>
          </a:r>
          <a:r>
            <a:rPr lang="ru-RU" sz="1300" kern="1200" dirty="0" err="1"/>
            <a:t>жінок</a:t>
          </a:r>
          <a:r>
            <a:rPr lang="ru-RU" sz="1300" kern="1200" dirty="0"/>
            <a:t> та </a:t>
          </a:r>
          <a:r>
            <a:rPr lang="ru-RU" sz="1300" kern="1200" dirty="0" err="1"/>
            <a:t>домашнього</a:t>
          </a:r>
          <a:r>
            <a:rPr lang="ru-RU" sz="1300" kern="1200" dirty="0"/>
            <a:t> </a:t>
          </a:r>
          <a:r>
            <a:rPr lang="ru-RU" sz="1300" kern="1200" dirty="0" err="1"/>
            <a:t>насильства</a:t>
          </a:r>
          <a:r>
            <a:rPr lang="ru-RU" sz="1300" kern="1200" dirty="0"/>
            <a:t>. </a:t>
          </a:r>
          <a:endParaRPr lang="en-US" sz="1300" kern="1200" dirty="0"/>
        </a:p>
      </dsp:txBody>
      <dsp:txXfrm rot="10800000">
        <a:off x="0" y="2872753"/>
        <a:ext cx="6489509" cy="941921"/>
      </dsp:txXfrm>
    </dsp:sp>
    <dsp:sp modelId="{92CB432F-BA89-45E4-9BE3-D0E2CFAE8A47}">
      <dsp:nvSpPr>
        <dsp:cNvPr id="0" name=""/>
        <dsp:cNvSpPr/>
      </dsp:nvSpPr>
      <dsp:spPr>
        <a:xfrm rot="10800000">
          <a:off x="0" y="1437269"/>
          <a:ext cx="6489509" cy="1449622"/>
        </a:xfrm>
        <a:prstGeom prst="upArrowCallou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ru-RU" sz="1300" kern="1200" dirty="0"/>
            <a:t>У </a:t>
          </a:r>
          <a:r>
            <a:rPr lang="ru-RU" sz="1300" kern="1200" dirty="0" err="1"/>
            <a:t>Преамбулі</a:t>
          </a:r>
          <a:r>
            <a:rPr lang="ru-RU" sz="1300" kern="1200" dirty="0"/>
            <a:t> </a:t>
          </a:r>
          <a:r>
            <a:rPr lang="ru-RU" sz="1300" kern="1200" dirty="0" err="1"/>
            <a:t>містяться</a:t>
          </a:r>
          <a:r>
            <a:rPr lang="ru-RU" sz="1300" kern="1200" dirty="0"/>
            <a:t> </a:t>
          </a:r>
          <a:r>
            <a:rPr lang="ru-RU" sz="1300" kern="1200" dirty="0" err="1"/>
            <a:t>заклики</a:t>
          </a:r>
          <a:r>
            <a:rPr lang="ru-RU" sz="1300" kern="1200" dirty="0"/>
            <a:t> до </a:t>
          </a:r>
          <a:r>
            <a:rPr lang="ru-RU" sz="1300" kern="1200" dirty="0" err="1"/>
            <a:t>Конвенції</a:t>
          </a:r>
          <a:r>
            <a:rPr lang="ru-RU" sz="1300" kern="1200" dirty="0"/>
            <a:t> про </a:t>
          </a:r>
          <a:r>
            <a:rPr lang="ru-RU" sz="1300" kern="1200" dirty="0" err="1"/>
            <a:t>захист</a:t>
          </a:r>
          <a:r>
            <a:rPr lang="ru-RU" sz="1300" kern="1200" dirty="0"/>
            <a:t> прав </a:t>
          </a:r>
          <a:r>
            <a:rPr lang="ru-RU" sz="1300" kern="1200" dirty="0" err="1"/>
            <a:t>людини</a:t>
          </a:r>
          <a:r>
            <a:rPr lang="ru-RU" sz="1300" kern="1200" dirty="0"/>
            <a:t> та </a:t>
          </a:r>
          <a:r>
            <a:rPr lang="ru-RU" sz="1300" kern="1200" dirty="0" err="1"/>
            <a:t>основоположних</a:t>
          </a:r>
          <a:r>
            <a:rPr lang="ru-RU" sz="1300" kern="1200" dirty="0"/>
            <a:t> свобод, </a:t>
          </a:r>
          <a:r>
            <a:rPr lang="ru-RU" sz="1300" kern="1200" dirty="0" err="1"/>
            <a:t>Європейської</a:t>
          </a:r>
          <a:r>
            <a:rPr lang="ru-RU" sz="1300" kern="1200" dirty="0"/>
            <a:t> </a:t>
          </a:r>
          <a:r>
            <a:rPr lang="ru-RU" sz="1300" kern="1200" dirty="0" err="1"/>
            <a:t>соціальної</a:t>
          </a:r>
          <a:r>
            <a:rPr lang="ru-RU" sz="1300" kern="1200" dirty="0"/>
            <a:t> </a:t>
          </a:r>
          <a:r>
            <a:rPr lang="ru-RU" sz="1300" kern="1200" dirty="0" err="1"/>
            <a:t>хартії</a:t>
          </a:r>
          <a:r>
            <a:rPr lang="ru-RU" sz="1300" kern="1200" dirty="0"/>
            <a:t> та </a:t>
          </a:r>
          <a:r>
            <a:rPr lang="ru-RU" sz="1300" kern="1200" dirty="0" err="1"/>
            <a:t>Конвенції</a:t>
          </a:r>
          <a:r>
            <a:rPr lang="ru-RU" sz="1300" kern="1200" dirty="0"/>
            <a:t> </a:t>
          </a:r>
          <a:r>
            <a:rPr lang="ru-RU" sz="1300" kern="1200" dirty="0" err="1"/>
            <a:t>проти</a:t>
          </a:r>
          <a:r>
            <a:rPr lang="ru-RU" sz="1300" kern="1200" dirty="0"/>
            <a:t> </a:t>
          </a:r>
          <a:r>
            <a:rPr lang="ru-RU" sz="1300" kern="1200" dirty="0" err="1"/>
            <a:t>торгівлі</a:t>
          </a:r>
          <a:r>
            <a:rPr lang="ru-RU" sz="1300" kern="1200" dirty="0"/>
            <a:t> людьми (</a:t>
          </a:r>
          <a:r>
            <a:rPr lang="en-US" sz="1300" kern="1200" dirty="0"/>
            <a:t>Convention on Action against Trafficking in Human Beings), </a:t>
          </a:r>
          <a:r>
            <a:rPr lang="ru-RU" sz="1300" kern="1200" dirty="0" err="1"/>
            <a:t>посилання</a:t>
          </a:r>
          <a:r>
            <a:rPr lang="ru-RU" sz="1300" kern="1200" dirty="0"/>
            <a:t> на </a:t>
          </a:r>
          <a:r>
            <a:rPr lang="ru-RU" sz="1300" kern="1200" dirty="0" err="1"/>
            <a:t>Міжнародне</a:t>
          </a:r>
          <a:r>
            <a:rPr lang="ru-RU" sz="1300" kern="1200" dirty="0"/>
            <a:t> право прав </a:t>
          </a:r>
          <a:r>
            <a:rPr lang="ru-RU" sz="1300" kern="1200" dirty="0" err="1"/>
            <a:t>людини</a:t>
          </a:r>
          <a:r>
            <a:rPr lang="ru-RU" sz="1300" kern="1200" dirty="0"/>
            <a:t> (ООН) та </a:t>
          </a:r>
          <a:r>
            <a:rPr lang="ru-RU" sz="1300" kern="1200" dirty="0" err="1"/>
            <a:t>Римський</a:t>
          </a:r>
          <a:r>
            <a:rPr lang="ru-RU" sz="1300" kern="1200" dirty="0"/>
            <a:t> статут </a:t>
          </a:r>
          <a:r>
            <a:rPr lang="ru-RU" sz="1300" kern="1200" dirty="0" err="1"/>
            <a:t>Міжнародного</a:t>
          </a:r>
          <a:r>
            <a:rPr lang="ru-RU" sz="1300" kern="1200" dirty="0"/>
            <a:t> </a:t>
          </a:r>
          <a:r>
            <a:rPr lang="ru-RU" sz="1300" kern="1200" dirty="0" err="1"/>
            <a:t>кримінального</a:t>
          </a:r>
          <a:r>
            <a:rPr lang="ru-RU" sz="1300" kern="1200" dirty="0"/>
            <a:t> суду. </a:t>
          </a:r>
          <a:endParaRPr lang="en-US" sz="1300" kern="1200" dirty="0"/>
        </a:p>
      </dsp:txBody>
      <dsp:txXfrm rot="10800000">
        <a:off x="0" y="1437269"/>
        <a:ext cx="6489509" cy="941921"/>
      </dsp:txXfrm>
    </dsp:sp>
    <dsp:sp modelId="{7107AD69-0DF5-4907-B35C-14E45B431665}">
      <dsp:nvSpPr>
        <dsp:cNvPr id="0" name=""/>
        <dsp:cNvSpPr/>
      </dsp:nvSpPr>
      <dsp:spPr>
        <a:xfrm rot="10800000">
          <a:off x="0" y="1785"/>
          <a:ext cx="6489509" cy="1449622"/>
        </a:xfrm>
        <a:prstGeom prst="upArrowCallou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ru-RU" sz="2400" kern="1200" dirty="0" err="1"/>
            <a:t>Конвенція</a:t>
          </a:r>
          <a:r>
            <a:rPr lang="ru-RU" sz="2400" kern="1200" dirty="0"/>
            <a:t> </a:t>
          </a:r>
          <a:r>
            <a:rPr lang="ru-RU" sz="2400" kern="1200" dirty="0" err="1"/>
            <a:t>включає</a:t>
          </a:r>
          <a:r>
            <a:rPr lang="ru-RU" sz="2400" kern="1200" dirty="0"/>
            <a:t> 81 </a:t>
          </a:r>
          <a:r>
            <a:rPr lang="ru-RU" sz="2400" kern="1200" dirty="0" err="1"/>
            <a:t>статтю</a:t>
          </a:r>
          <a:r>
            <a:rPr lang="ru-RU" sz="2400" kern="1200" dirty="0"/>
            <a:t>, </a:t>
          </a:r>
          <a:r>
            <a:rPr lang="ru-RU" sz="2400" kern="1200" dirty="0" err="1"/>
            <a:t>згруповану</a:t>
          </a:r>
          <a:r>
            <a:rPr lang="ru-RU" sz="2400" kern="1200" dirty="0"/>
            <a:t> у 12 </a:t>
          </a:r>
          <a:r>
            <a:rPr lang="ru-RU" sz="2400" kern="1200" dirty="0" err="1"/>
            <a:t>розділів</a:t>
          </a:r>
          <a:r>
            <a:rPr lang="ru-RU" sz="2400" kern="1200" dirty="0"/>
            <a:t>. </a:t>
          </a:r>
          <a:endParaRPr lang="en-US" sz="2400" kern="1200" dirty="0"/>
        </a:p>
      </dsp:txBody>
      <dsp:txXfrm rot="10800000">
        <a:off x="0" y="1785"/>
        <a:ext cx="6489509" cy="9419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001F4-17B5-4EEF-8724-A455B3D851A6}">
      <dsp:nvSpPr>
        <dsp:cNvPr id="0" name=""/>
        <dsp:cNvSpPr/>
      </dsp:nvSpPr>
      <dsp:spPr>
        <a:xfrm>
          <a:off x="0" y="79715"/>
          <a:ext cx="6263640"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kern="1200" dirty="0"/>
            <a:t>- Професійне навчання фахівців, які працюватимуть з жертвами насильства</a:t>
          </a:r>
          <a:endParaRPr lang="en-US" sz="2300" kern="1200" dirty="0"/>
        </a:p>
      </dsp:txBody>
      <dsp:txXfrm>
        <a:off x="62808" y="142523"/>
        <a:ext cx="6138024" cy="1161018"/>
      </dsp:txXfrm>
    </dsp:sp>
    <dsp:sp modelId="{616D4936-71B5-4E87-97B3-4CB82589B56E}">
      <dsp:nvSpPr>
        <dsp:cNvPr id="0" name=""/>
        <dsp:cNvSpPr/>
      </dsp:nvSpPr>
      <dsp:spPr>
        <a:xfrm>
          <a:off x="0" y="1432589"/>
          <a:ext cx="6263640" cy="128663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kern="1200" dirty="0"/>
            <a:t>- Державна підтримка Центрів та притулків для постраждалих</a:t>
          </a:r>
          <a:endParaRPr lang="en-US" sz="2300" kern="1200" dirty="0"/>
        </a:p>
      </dsp:txBody>
      <dsp:txXfrm>
        <a:off x="62808" y="1495397"/>
        <a:ext cx="6138024" cy="1161018"/>
      </dsp:txXfrm>
    </dsp:sp>
    <dsp:sp modelId="{FAAB05B7-9AA5-4BFC-9589-5DFF990AA596}">
      <dsp:nvSpPr>
        <dsp:cNvPr id="0" name=""/>
        <dsp:cNvSpPr/>
      </dsp:nvSpPr>
      <dsp:spPr>
        <a:xfrm>
          <a:off x="0" y="2785464"/>
          <a:ext cx="6263640" cy="128663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kern="1200" dirty="0"/>
            <a:t>- Компенсація з боку кривдника постраждалій стороні </a:t>
          </a:r>
          <a:endParaRPr lang="en-US" sz="2300" kern="1200" dirty="0"/>
        </a:p>
      </dsp:txBody>
      <dsp:txXfrm>
        <a:off x="62808" y="2848272"/>
        <a:ext cx="6138024" cy="1161018"/>
      </dsp:txXfrm>
    </dsp:sp>
    <dsp:sp modelId="{EBE34991-0F1F-4806-BA97-FD69C4FDE4BB}">
      <dsp:nvSpPr>
        <dsp:cNvPr id="0" name=""/>
        <dsp:cNvSpPr/>
      </dsp:nvSpPr>
      <dsp:spPr>
        <a:xfrm>
          <a:off x="0" y="4138338"/>
          <a:ext cx="6263640" cy="1286634"/>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kern="1200" dirty="0"/>
            <a:t>- Відкриття справи про вчинення насильства з боку оточуючих (сусідів тощо), незалежно від заявника</a:t>
          </a:r>
          <a:endParaRPr lang="en-US" sz="2300" kern="1200" dirty="0"/>
        </a:p>
      </dsp:txBody>
      <dsp:txXfrm>
        <a:off x="62808" y="4201146"/>
        <a:ext cx="6138024" cy="11610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0CE458-4C5B-864B-DC5C-847B16C465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A136842-32E1-6232-3BBB-D2B2F3B735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3D6B76E-ADC2-854B-98CE-53C00F23776F}"/>
              </a:ext>
            </a:extLst>
          </p:cNvPr>
          <p:cNvSpPr>
            <a:spLocks noGrp="1"/>
          </p:cNvSpPr>
          <p:nvPr>
            <p:ph type="dt" sz="half" idx="10"/>
          </p:nvPr>
        </p:nvSpPr>
        <p:spPr/>
        <p:txBody>
          <a:bodyPr/>
          <a:lstStyle/>
          <a:p>
            <a:fld id="{DB95A624-144F-498C-B200-869F91607ABE}" type="datetimeFigureOut">
              <a:rPr lang="en-US" smtClean="0"/>
              <a:t>7/14/2022</a:t>
            </a:fld>
            <a:endParaRPr lang="en-US"/>
          </a:p>
        </p:txBody>
      </p:sp>
      <p:sp>
        <p:nvSpPr>
          <p:cNvPr id="5" name="Footer Placeholder 4">
            <a:extLst>
              <a:ext uri="{FF2B5EF4-FFF2-40B4-BE49-F238E27FC236}">
                <a16:creationId xmlns="" xmlns:a16="http://schemas.microsoft.com/office/drawing/2014/main" id="{2799D36F-28DF-3373-728B-B60329B4C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A07188A-E977-F7B4-80F3-F4A7AB5F5390}"/>
              </a:ext>
            </a:extLst>
          </p:cNvPr>
          <p:cNvSpPr>
            <a:spLocks noGrp="1"/>
          </p:cNvSpPr>
          <p:nvPr>
            <p:ph type="sldNum" sz="quarter" idx="12"/>
          </p:nvPr>
        </p:nvSpPr>
        <p:spPr/>
        <p:txBody>
          <a:bodyPr/>
          <a:lstStyle/>
          <a:p>
            <a:fld id="{20D81C80-0753-4EA3-BF2D-681F7E003054}" type="slidenum">
              <a:rPr lang="en-US" smtClean="0"/>
              <a:t>‹#›</a:t>
            </a:fld>
            <a:endParaRPr lang="en-US"/>
          </a:p>
        </p:txBody>
      </p:sp>
    </p:spTree>
    <p:extLst>
      <p:ext uri="{BB962C8B-B14F-4D97-AF65-F5344CB8AC3E}">
        <p14:creationId xmlns:p14="http://schemas.microsoft.com/office/powerpoint/2010/main" val="251065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7ABC20-CA4F-4AE6-0CE1-8BEBE164D9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C169B1D-1DD8-7B59-0739-B6825152F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1E29929-2C41-05AE-1789-05260CA76E2F}"/>
              </a:ext>
            </a:extLst>
          </p:cNvPr>
          <p:cNvSpPr>
            <a:spLocks noGrp="1"/>
          </p:cNvSpPr>
          <p:nvPr>
            <p:ph type="dt" sz="half" idx="10"/>
          </p:nvPr>
        </p:nvSpPr>
        <p:spPr/>
        <p:txBody>
          <a:bodyPr/>
          <a:lstStyle/>
          <a:p>
            <a:fld id="{DB95A624-144F-498C-B200-869F91607ABE}" type="datetimeFigureOut">
              <a:rPr lang="en-US" smtClean="0"/>
              <a:t>7/14/2022</a:t>
            </a:fld>
            <a:endParaRPr lang="en-US"/>
          </a:p>
        </p:txBody>
      </p:sp>
      <p:sp>
        <p:nvSpPr>
          <p:cNvPr id="5" name="Footer Placeholder 4">
            <a:extLst>
              <a:ext uri="{FF2B5EF4-FFF2-40B4-BE49-F238E27FC236}">
                <a16:creationId xmlns="" xmlns:a16="http://schemas.microsoft.com/office/drawing/2014/main" id="{A460A9BD-B3AA-1394-6BB9-8C4D08B96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F8DD41D-76E8-6BD6-2987-01989D06963A}"/>
              </a:ext>
            </a:extLst>
          </p:cNvPr>
          <p:cNvSpPr>
            <a:spLocks noGrp="1"/>
          </p:cNvSpPr>
          <p:nvPr>
            <p:ph type="sldNum" sz="quarter" idx="12"/>
          </p:nvPr>
        </p:nvSpPr>
        <p:spPr/>
        <p:txBody>
          <a:bodyPr/>
          <a:lstStyle/>
          <a:p>
            <a:fld id="{20D81C80-0753-4EA3-BF2D-681F7E003054}" type="slidenum">
              <a:rPr lang="en-US" smtClean="0"/>
              <a:t>‹#›</a:t>
            </a:fld>
            <a:endParaRPr lang="en-US"/>
          </a:p>
        </p:txBody>
      </p:sp>
    </p:spTree>
    <p:extLst>
      <p:ext uri="{BB962C8B-B14F-4D97-AF65-F5344CB8AC3E}">
        <p14:creationId xmlns:p14="http://schemas.microsoft.com/office/powerpoint/2010/main" val="359653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011AB31-8CB5-4A0D-73FE-8CD51A8A0F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296C7AA-7E62-5DAC-AC49-47DAD50D99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754454-5ACA-C3D2-F669-8E08DF7F56FE}"/>
              </a:ext>
            </a:extLst>
          </p:cNvPr>
          <p:cNvSpPr>
            <a:spLocks noGrp="1"/>
          </p:cNvSpPr>
          <p:nvPr>
            <p:ph type="dt" sz="half" idx="10"/>
          </p:nvPr>
        </p:nvSpPr>
        <p:spPr/>
        <p:txBody>
          <a:bodyPr/>
          <a:lstStyle/>
          <a:p>
            <a:fld id="{DB95A624-144F-498C-B200-869F91607ABE}" type="datetimeFigureOut">
              <a:rPr lang="en-US" smtClean="0"/>
              <a:t>7/14/2022</a:t>
            </a:fld>
            <a:endParaRPr lang="en-US"/>
          </a:p>
        </p:txBody>
      </p:sp>
      <p:sp>
        <p:nvSpPr>
          <p:cNvPr id="5" name="Footer Placeholder 4">
            <a:extLst>
              <a:ext uri="{FF2B5EF4-FFF2-40B4-BE49-F238E27FC236}">
                <a16:creationId xmlns="" xmlns:a16="http://schemas.microsoft.com/office/drawing/2014/main" id="{C2CE64B1-E3EA-CA99-62E0-C27F67582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8325DA3-ED2F-DA8E-EDD3-5BCF3F4861F8}"/>
              </a:ext>
            </a:extLst>
          </p:cNvPr>
          <p:cNvSpPr>
            <a:spLocks noGrp="1"/>
          </p:cNvSpPr>
          <p:nvPr>
            <p:ph type="sldNum" sz="quarter" idx="12"/>
          </p:nvPr>
        </p:nvSpPr>
        <p:spPr/>
        <p:txBody>
          <a:bodyPr/>
          <a:lstStyle/>
          <a:p>
            <a:fld id="{20D81C80-0753-4EA3-BF2D-681F7E003054}" type="slidenum">
              <a:rPr lang="en-US" smtClean="0"/>
              <a:t>‹#›</a:t>
            </a:fld>
            <a:endParaRPr lang="en-US"/>
          </a:p>
        </p:txBody>
      </p:sp>
    </p:spTree>
    <p:extLst>
      <p:ext uri="{BB962C8B-B14F-4D97-AF65-F5344CB8AC3E}">
        <p14:creationId xmlns:p14="http://schemas.microsoft.com/office/powerpoint/2010/main" val="326717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7/14/2022</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19796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05544"/>
            <a:ext cx="2844800" cy="215444"/>
          </a:xfrm>
          <a:prstGeom prst="rect">
            <a:avLst/>
          </a:prstGeom>
        </p:spPr>
        <p:txBody>
          <a:bodyPr vert="horz" lIns="91440" tIns="45720" rIns="91440" bIns="45720" rtlCol="0" anchor="ctr">
            <a:spAutoFit/>
          </a:bodyPr>
          <a:lstStyle>
            <a:lvl1pPr algn="l">
              <a:defRPr sz="800" b="0" i="0">
                <a:solidFill>
                  <a:srgbClr val="6C6463"/>
                </a:solidFill>
                <a:latin typeface="Arial" pitchFamily="34" charset="0"/>
                <a:cs typeface="Arial" pitchFamily="34" charset="0"/>
              </a:defRPr>
            </a:lvl1pPr>
          </a:lstStyle>
          <a:p>
            <a:fld id="{414FB1AD-D69E-B741-965A-0BAE826C2FA6}" type="datetime1">
              <a:rPr lang="en-US" smtClean="0"/>
              <a:pPr/>
              <a:t>7/14/2022</a:t>
            </a:fld>
            <a:endParaRPr lang="en-US"/>
          </a:p>
        </p:txBody>
      </p:sp>
      <p:sp>
        <p:nvSpPr>
          <p:cNvPr id="9" name="Footer Placeholder 4"/>
          <p:cNvSpPr>
            <a:spLocks noGrp="1"/>
          </p:cNvSpPr>
          <p:nvPr>
            <p:ph type="ftr" sz="quarter" idx="3"/>
          </p:nvPr>
        </p:nvSpPr>
        <p:spPr>
          <a:xfrm>
            <a:off x="4165600" y="6505544"/>
            <a:ext cx="3860800" cy="215444"/>
          </a:xfrm>
          <a:prstGeom prst="rect">
            <a:avLst/>
          </a:prstGeom>
        </p:spPr>
        <p:txBody>
          <a:bodyPr vert="horz" lIns="91440" tIns="45720" rIns="91440" bIns="45720" rtlCol="0" anchor="ctr">
            <a:spAutoFit/>
          </a:bodyPr>
          <a:lstStyle>
            <a:lvl1pPr algn="ctr">
              <a:defRPr sz="800" b="0" i="0">
                <a:solidFill>
                  <a:srgbClr val="6C6463"/>
                </a:solidFill>
                <a:latin typeface="Arial" pitchFamily="34" charset="0"/>
                <a:cs typeface="Arial" pitchFamily="34" charset="0"/>
              </a:defRPr>
            </a:lvl1pPr>
          </a:lstStyle>
          <a:p>
            <a:r>
              <a:rPr lang="en-US"/>
              <a:t>FOOTER GOES HERE</a:t>
            </a:r>
          </a:p>
        </p:txBody>
      </p:sp>
      <p:sp>
        <p:nvSpPr>
          <p:cNvPr id="10" name="Slide Number Placeholder 5"/>
          <p:cNvSpPr>
            <a:spLocks noGrp="1"/>
          </p:cNvSpPr>
          <p:nvPr>
            <p:ph type="sldNum" sz="quarter" idx="4"/>
          </p:nvPr>
        </p:nvSpPr>
        <p:spPr>
          <a:xfrm>
            <a:off x="9144000" y="6505544"/>
            <a:ext cx="2844800" cy="215444"/>
          </a:xfrm>
          <a:prstGeom prst="rect">
            <a:avLst/>
          </a:prstGeom>
        </p:spPr>
        <p:txBody>
          <a:bodyPr vert="horz" lIns="91440" tIns="45720" rIns="91440" bIns="45720" rtlCol="0" anchor="ctr">
            <a:spAutoFit/>
          </a:bodyPr>
          <a:lstStyle>
            <a:lvl1pPr algn="r">
              <a:defRPr sz="800" b="0" i="0">
                <a:solidFill>
                  <a:srgbClr val="6C6463"/>
                </a:solidFill>
                <a:latin typeface="Arial" pitchFamily="34" charset="0"/>
                <a:cs typeface="Arial" pitchFamily="34" charset="0"/>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914805" y="673973"/>
            <a:ext cx="10363200" cy="697627"/>
          </a:xfrm>
        </p:spPr>
        <p:txBody>
          <a:bodyPr anchor="b" anchorCtr="0">
            <a:spAutoFit/>
          </a:bodyPr>
          <a:lstStyle>
            <a:lvl1pPr>
              <a:defRPr>
                <a:solidFill>
                  <a:srgbClr val="BA0C2F"/>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42445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fld id="{EB2C8F94-9D67-854F-8417-3B884156945E}" type="datetime1">
              <a:rPr lang="en-US" smtClean="0"/>
              <a:pPr/>
              <a:t>7/14/2022</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4">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6">
                <a:solidFill>
                  <a:schemeClr val="bg1"/>
                </a:solidFill>
              </a:defRPr>
            </a:lvl1pPr>
            <a:lvl2pPr marL="604738" indent="0" algn="ctr">
              <a:buNone/>
              <a:defRPr>
                <a:solidFill>
                  <a:schemeClr val="tx1">
                    <a:tint val="75000"/>
                  </a:schemeClr>
                </a:solidFill>
              </a:defRPr>
            </a:lvl2pPr>
            <a:lvl3pPr marL="1209477" indent="0" algn="ctr">
              <a:buNone/>
              <a:defRPr>
                <a:solidFill>
                  <a:schemeClr val="tx1">
                    <a:tint val="75000"/>
                  </a:schemeClr>
                </a:solidFill>
              </a:defRPr>
            </a:lvl3pPr>
            <a:lvl4pPr marL="1814215" indent="0" algn="ctr">
              <a:buNone/>
              <a:defRPr>
                <a:solidFill>
                  <a:schemeClr val="tx1">
                    <a:tint val="75000"/>
                  </a:schemeClr>
                </a:solidFill>
              </a:defRPr>
            </a:lvl4pPr>
            <a:lvl5pPr marL="2418954" indent="0" algn="ctr">
              <a:buNone/>
              <a:defRPr>
                <a:solidFill>
                  <a:schemeClr val="tx1">
                    <a:tint val="75000"/>
                  </a:schemeClr>
                </a:solidFill>
              </a:defRPr>
            </a:lvl5pPr>
            <a:lvl6pPr marL="3023692" indent="0" algn="ctr">
              <a:buNone/>
              <a:defRPr>
                <a:solidFill>
                  <a:schemeClr val="tx1">
                    <a:tint val="75000"/>
                  </a:schemeClr>
                </a:solidFill>
              </a:defRPr>
            </a:lvl6pPr>
            <a:lvl7pPr marL="3628431" indent="0" algn="ctr">
              <a:buNone/>
              <a:defRPr>
                <a:solidFill>
                  <a:schemeClr val="tx1">
                    <a:tint val="75000"/>
                  </a:schemeClr>
                </a:solidFill>
              </a:defRPr>
            </a:lvl7pPr>
            <a:lvl8pPr marL="4233169" indent="0" algn="ctr">
              <a:buNone/>
              <a:defRPr>
                <a:solidFill>
                  <a:schemeClr val="tx1">
                    <a:tint val="75000"/>
                  </a:schemeClr>
                </a:solidFill>
              </a:defRPr>
            </a:lvl8pPr>
            <a:lvl9pPr marL="4837908"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 xmlns:a16="http://schemas.microsoft.com/office/drawing/2014/main" id="{B33CF4CC-57E4-491A-BBA9-599D59AAD852}"/>
              </a:ext>
            </a:extLst>
          </p:cNvPr>
          <p:cNvPicPr>
            <a:picLocks noChangeAspect="1"/>
          </p:cNvPicPr>
          <p:nvPr/>
        </p:nvPicPr>
        <p:blipFill>
          <a:blip r:embed="rId2"/>
          <a:stretch>
            <a:fillRect/>
          </a:stretch>
        </p:blipFill>
        <p:spPr>
          <a:xfrm>
            <a:off x="655830" y="592364"/>
            <a:ext cx="2346667" cy="890454"/>
          </a:xfrm>
          <a:prstGeom prst="rect">
            <a:avLst/>
          </a:prstGeom>
        </p:spPr>
      </p:pic>
      <p:cxnSp>
        <p:nvCxnSpPr>
          <p:cNvPr id="11" name="Straight Connector 10">
            <a:extLst>
              <a:ext uri="{FF2B5EF4-FFF2-40B4-BE49-F238E27FC236}">
                <a16:creationId xmlns="" xmlns:a16="http://schemas.microsoft.com/office/drawing/2014/main" id="{D87B2A06-69A8-4BDB-A162-EBD552F4E5F6}"/>
              </a:ext>
            </a:extLst>
          </p:cNvPr>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 xmlns:a16="http://schemas.microsoft.com/office/drawing/2014/main" id="{2066DE0C-C745-4886-9EC1-B2DA4C2B4C2C}"/>
              </a:ext>
            </a:extLst>
          </p:cNvPr>
          <p:cNvPicPr>
            <a:picLocks noChangeAspect="1"/>
          </p:cNvPicPr>
          <p:nvPr userDrawn="1"/>
        </p:nvPicPr>
        <p:blipFill>
          <a:blip r:embed="rId3"/>
          <a:stretch>
            <a:fillRect/>
          </a:stretch>
        </p:blipFill>
        <p:spPr>
          <a:xfrm>
            <a:off x="655297" y="592365"/>
            <a:ext cx="2347200" cy="901135"/>
          </a:xfrm>
          <a:prstGeom prst="rect">
            <a:avLst/>
          </a:prstGeom>
        </p:spPr>
      </p:pic>
    </p:spTree>
    <p:extLst>
      <p:ext uri="{BB962C8B-B14F-4D97-AF65-F5344CB8AC3E}">
        <p14:creationId xmlns:p14="http://schemas.microsoft.com/office/powerpoint/2010/main" val="4028568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4">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7/14/2022</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pPr/>
              <a:t>‹#›</a:t>
            </a:fld>
            <a:endParaRPr lang="en-US"/>
          </a:p>
        </p:txBody>
      </p:sp>
      <p:pic>
        <p:nvPicPr>
          <p:cNvPr id="8" name="Picture 7">
            <a:extLst>
              <a:ext uri="{FF2B5EF4-FFF2-40B4-BE49-F238E27FC236}">
                <a16:creationId xmlns="" xmlns:a16="http://schemas.microsoft.com/office/drawing/2014/main" id="{FB8907CC-7BC4-4CE9-873D-831C0811A7FE}"/>
              </a:ext>
            </a:extLst>
          </p:cNvPr>
          <p:cNvPicPr>
            <a:picLocks noChangeAspect="1"/>
          </p:cNvPicPr>
          <p:nvPr/>
        </p:nvPicPr>
        <p:blipFill>
          <a:blip r:embed="rId2"/>
          <a:stretch>
            <a:fillRect/>
          </a:stretch>
        </p:blipFill>
        <p:spPr>
          <a:xfrm>
            <a:off x="655830" y="5583172"/>
            <a:ext cx="2346667" cy="890454"/>
          </a:xfrm>
          <a:prstGeom prst="rect">
            <a:avLst/>
          </a:prstGeom>
        </p:spPr>
      </p:pic>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 xmlns:a16="http://schemas.microsoft.com/office/drawing/2014/main" id="{C44F9D3B-98E8-40AD-A700-0CFAFAA462ED}"/>
              </a:ext>
            </a:extLst>
          </p:cNvPr>
          <p:cNvSpPr/>
          <p:nvPr/>
        </p:nvSpPr>
        <p:spPr>
          <a:xfrm>
            <a:off x="4165600" y="4770577"/>
            <a:ext cx="7528560" cy="1435778"/>
          </a:xfrm>
          <a:prstGeom prst="rect">
            <a:avLst/>
          </a:prstGeom>
        </p:spPr>
        <p:txBody>
          <a:bodyPr wrap="square">
            <a:spAutoFit/>
          </a:bodyPr>
          <a:lstStyle/>
          <a:p>
            <a:r>
              <a:rPr lang="en-US" sz="1455" kern="1200" dirty="0">
                <a:solidFill>
                  <a:schemeClr val="bg1"/>
                </a:solidFill>
                <a:effectLst/>
                <a:latin typeface="+mn-lt"/>
                <a:ea typeface="+mn-ea"/>
                <a:cs typeface="+mn-cs"/>
              </a:rPr>
              <a:t>This document is made possible by the support of the American people through the United States Agency for International Development (USAID). The contents of this document are the sole responsibility of Tetra Tech ES, Inc., and do not necessarily reflect the views of USAID or the United States Government. This document was prepared by Tetra Tech ES, Inc., USAID Contractor for the Energy Security Project (ESP), USAID contract 72012118C00003.</a:t>
            </a:r>
          </a:p>
          <a:p>
            <a:r>
              <a:rPr lang="en-US" sz="1455" kern="1200" cap="all" dirty="0">
                <a:solidFill>
                  <a:schemeClr val="bg1"/>
                </a:solidFill>
                <a:effectLst/>
                <a:latin typeface="+mn-lt"/>
                <a:ea typeface="+mn-ea"/>
                <a:cs typeface="+mn-cs"/>
              </a:rPr>
              <a:t> </a:t>
            </a:r>
          </a:p>
        </p:txBody>
      </p:sp>
      <p:cxnSp>
        <p:nvCxnSpPr>
          <p:cNvPr id="10" name="Straight Connector 9">
            <a:extLst>
              <a:ext uri="{FF2B5EF4-FFF2-40B4-BE49-F238E27FC236}">
                <a16:creationId xmlns="" xmlns:a16="http://schemas.microsoft.com/office/drawing/2014/main" id="{19193980-73F7-47F9-9C36-81C22A82362C}"/>
              </a:ext>
            </a:extLst>
          </p:cNvPr>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 xmlns:a16="http://schemas.microsoft.com/office/drawing/2014/main" id="{FABB26F1-116E-40E9-AED4-289AA4F7E557}"/>
              </a:ext>
            </a:extLst>
          </p:cNvPr>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a:extLst>
              <a:ext uri="{FF2B5EF4-FFF2-40B4-BE49-F238E27FC236}">
                <a16:creationId xmlns="" xmlns:a16="http://schemas.microsoft.com/office/drawing/2014/main" id="{DC4ED580-C6AF-4152-97B6-87626C79E81C}"/>
              </a:ext>
            </a:extLst>
          </p:cNvPr>
          <p:cNvSpPr/>
          <p:nvPr userDrawn="1"/>
        </p:nvSpPr>
        <p:spPr>
          <a:xfrm>
            <a:off x="4088122" y="4684068"/>
            <a:ext cx="6288021" cy="1177566"/>
          </a:xfrm>
          <a:prstGeom prst="rect">
            <a:avLst/>
          </a:prstGeom>
        </p:spPr>
        <p:txBody>
          <a:bodyPr wrap="square">
            <a:spAutoFit/>
          </a:bodyPr>
          <a:lstStyle/>
          <a:p>
            <a:pPr algn="just"/>
            <a:r>
              <a:rPr lang="uk-UA" sz="2116"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6" baseline="30000" dirty="0">
                <a:solidFill>
                  <a:schemeClr val="bg1"/>
                </a:solidFill>
                <a:latin typeface="Arial" panose="020B0604020202020204" pitchFamily="34" charset="0"/>
                <a:cs typeface="Arial" panose="020B0604020202020204" pitchFamily="34" charset="0"/>
              </a:rPr>
              <a:t>USAID).</a:t>
            </a:r>
          </a:p>
          <a:p>
            <a:pPr algn="just"/>
            <a:r>
              <a:rPr lang="en-GB" sz="2116" baseline="30000" dirty="0">
                <a:solidFill>
                  <a:schemeClr val="bg1"/>
                </a:solidFill>
                <a:latin typeface="Arial" panose="020B0604020202020204" pitchFamily="34" charset="0"/>
                <a:cs typeface="Arial" panose="020B0604020202020204" pitchFamily="34" charset="0"/>
              </a:rPr>
              <a:t>Tetra Tech </a:t>
            </a:r>
            <a:r>
              <a:rPr lang="en-GB" sz="2116" baseline="30000" dirty="0" err="1">
                <a:solidFill>
                  <a:schemeClr val="bg1"/>
                </a:solidFill>
                <a:latin typeface="Arial" panose="020B0604020202020204" pitchFamily="34" charset="0"/>
                <a:cs typeface="Arial" panose="020B0604020202020204" pitchFamily="34" charset="0"/>
              </a:rPr>
              <a:t>ES,Inc</a:t>
            </a:r>
            <a:r>
              <a:rPr lang="en-GB" sz="2116" baseline="30000" dirty="0">
                <a:solidFill>
                  <a:schemeClr val="bg1"/>
                </a:solidFill>
                <a:latin typeface="Arial" panose="020B0604020202020204" pitchFamily="34" charset="0"/>
                <a:cs typeface="Arial" panose="020B0604020202020204" pitchFamily="34" charset="0"/>
              </a:rPr>
              <a:t>. </a:t>
            </a:r>
            <a:r>
              <a:rPr lang="uk-UA" sz="2116"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6" baseline="30000" dirty="0">
                <a:solidFill>
                  <a:schemeClr val="bg1"/>
                </a:solidFill>
                <a:latin typeface="Arial" panose="020B0604020202020204" pitchFamily="34" charset="0"/>
                <a:cs typeface="Arial" panose="020B0604020202020204" pitchFamily="34" charset="0"/>
              </a:rPr>
              <a:t>USAID </a:t>
            </a:r>
            <a:r>
              <a:rPr lang="uk-UA" sz="2116"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extLst>
      <p:ext uri="{BB962C8B-B14F-4D97-AF65-F5344CB8AC3E}">
        <p14:creationId xmlns:p14="http://schemas.microsoft.com/office/powerpoint/2010/main" val="333184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fld id="{414FB1AD-D69E-B741-965A-0BAE826C2FA6}" type="datetime1">
              <a:rPr lang="en-US" smtClean="0"/>
              <a:pPr/>
              <a:t>7/14/2022</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48358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7/14/2022</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58836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7/14/2022</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63184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7/14/2022</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951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3BB6D3-2899-25FA-F89A-FFC30D552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0EA9521-7217-1739-B899-12EBD5D5C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B23104-D822-1198-79B6-9538D85DCDAA}"/>
              </a:ext>
            </a:extLst>
          </p:cNvPr>
          <p:cNvSpPr>
            <a:spLocks noGrp="1"/>
          </p:cNvSpPr>
          <p:nvPr>
            <p:ph type="dt" sz="half" idx="10"/>
          </p:nvPr>
        </p:nvSpPr>
        <p:spPr/>
        <p:txBody>
          <a:bodyPr/>
          <a:lstStyle/>
          <a:p>
            <a:fld id="{DB95A624-144F-498C-B200-869F91607ABE}" type="datetimeFigureOut">
              <a:rPr lang="en-US" smtClean="0"/>
              <a:t>7/14/2022</a:t>
            </a:fld>
            <a:endParaRPr lang="en-US"/>
          </a:p>
        </p:txBody>
      </p:sp>
      <p:sp>
        <p:nvSpPr>
          <p:cNvPr id="5" name="Footer Placeholder 4">
            <a:extLst>
              <a:ext uri="{FF2B5EF4-FFF2-40B4-BE49-F238E27FC236}">
                <a16:creationId xmlns="" xmlns:a16="http://schemas.microsoft.com/office/drawing/2014/main" id="{A114E414-EB35-CCCA-946A-BE89A5AE1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1EBC3E-9128-A561-3D0D-D0C29380C2AC}"/>
              </a:ext>
            </a:extLst>
          </p:cNvPr>
          <p:cNvSpPr>
            <a:spLocks noGrp="1"/>
          </p:cNvSpPr>
          <p:nvPr>
            <p:ph type="sldNum" sz="quarter" idx="12"/>
          </p:nvPr>
        </p:nvSpPr>
        <p:spPr/>
        <p:txBody>
          <a:bodyPr/>
          <a:lstStyle/>
          <a:p>
            <a:fld id="{20D81C80-0753-4EA3-BF2D-681F7E003054}" type="slidenum">
              <a:rPr lang="en-US" smtClean="0"/>
              <a:t>‹#›</a:t>
            </a:fld>
            <a:endParaRPr lang="en-US"/>
          </a:p>
        </p:txBody>
      </p:sp>
    </p:spTree>
    <p:extLst>
      <p:ext uri="{BB962C8B-B14F-4D97-AF65-F5344CB8AC3E}">
        <p14:creationId xmlns:p14="http://schemas.microsoft.com/office/powerpoint/2010/main" val="727092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fld id="{193355D5-F1DA-0F48-9E7E-0A3FEBF9FF84}" type="datetime1">
              <a:rPr lang="en-US" smtClean="0"/>
              <a:pPr/>
              <a:t>7/14/2022</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568435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fld id="{60FEB5C5-97E6-6B45-BBE4-F2449473BB96}" type="datetime1">
              <a:rPr lang="en-US" smtClean="0"/>
              <a:pPr/>
              <a:t>7/14/2022</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629642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fld id="{60FEB5C5-97E6-6B45-BBE4-F2449473BB96}" type="datetime1">
              <a:rPr lang="en-US" smtClean="0"/>
              <a:pPr/>
              <a:t>7/14/2022</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344437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fld id="{414FB1AD-D69E-B741-965A-0BAE826C2FA6}" type="datetime1">
              <a:rPr lang="en-US" smtClean="0"/>
              <a:pPr/>
              <a:t>7/14/2022</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304470" marR="0" indent="-304470" algn="l" defTabSz="604738" rtl="0" eaLnBrk="1" fontAlgn="auto" latinLnBrk="0" hangingPunct="1">
              <a:lnSpc>
                <a:spcPct val="100000"/>
              </a:lnSpc>
              <a:spcBef>
                <a:spcPts val="0"/>
              </a:spcBef>
              <a:spcAft>
                <a:spcPts val="1058"/>
              </a:spcAft>
              <a:buClrTx/>
              <a:buSzTx/>
              <a:buFont typeface="Arial"/>
              <a:buChar char="•"/>
              <a:tabLst/>
              <a:defRPr/>
            </a:lvl1pPr>
          </a:lstStyle>
          <a:p>
            <a:pPr marL="304470" marR="0" lvl="0"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905009" marR="0" lvl="1"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1893812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7/14/2022</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860418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7/14/2022</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842262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fld id="{193355D5-F1DA-0F48-9E7E-0A3FEBF9FF84}" type="datetime1">
              <a:rPr lang="en-US" smtClean="0"/>
              <a:pPr/>
              <a:t>7/14/2022</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589633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fld id="{60FEB5C5-97E6-6B45-BBE4-F2449473BB96}" type="datetime1">
              <a:rPr lang="en-US" smtClean="0"/>
              <a:pPr/>
              <a:t>7/14/2022</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916575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fld id="{60FEB5C5-97E6-6B45-BBE4-F2449473BB96}" type="datetime1">
              <a:rPr lang="en-US" smtClean="0"/>
              <a:pPr/>
              <a:t>7/14/2022</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507735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fld id="{EB2C8F94-9D67-854F-8417-3B884156945E}" type="datetime1">
              <a:rPr lang="en-US" smtClean="0"/>
              <a:pPr/>
              <a:t>7/14/2022</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4">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6">
                <a:solidFill>
                  <a:schemeClr val="bg1"/>
                </a:solidFill>
              </a:defRPr>
            </a:lvl1pPr>
            <a:lvl2pPr marL="604738" indent="0" algn="ctr">
              <a:buNone/>
              <a:defRPr>
                <a:solidFill>
                  <a:schemeClr val="tx1">
                    <a:tint val="75000"/>
                  </a:schemeClr>
                </a:solidFill>
              </a:defRPr>
            </a:lvl2pPr>
            <a:lvl3pPr marL="1209477" indent="0" algn="ctr">
              <a:buNone/>
              <a:defRPr>
                <a:solidFill>
                  <a:schemeClr val="tx1">
                    <a:tint val="75000"/>
                  </a:schemeClr>
                </a:solidFill>
              </a:defRPr>
            </a:lvl3pPr>
            <a:lvl4pPr marL="1814215" indent="0" algn="ctr">
              <a:buNone/>
              <a:defRPr>
                <a:solidFill>
                  <a:schemeClr val="tx1">
                    <a:tint val="75000"/>
                  </a:schemeClr>
                </a:solidFill>
              </a:defRPr>
            </a:lvl4pPr>
            <a:lvl5pPr marL="2418954" indent="0" algn="ctr">
              <a:buNone/>
              <a:defRPr>
                <a:solidFill>
                  <a:schemeClr val="tx1">
                    <a:tint val="75000"/>
                  </a:schemeClr>
                </a:solidFill>
              </a:defRPr>
            </a:lvl5pPr>
            <a:lvl6pPr marL="3023692" indent="0" algn="ctr">
              <a:buNone/>
              <a:defRPr>
                <a:solidFill>
                  <a:schemeClr val="tx1">
                    <a:tint val="75000"/>
                  </a:schemeClr>
                </a:solidFill>
              </a:defRPr>
            </a:lvl6pPr>
            <a:lvl7pPr marL="3628431" indent="0" algn="ctr">
              <a:buNone/>
              <a:defRPr>
                <a:solidFill>
                  <a:schemeClr val="tx1">
                    <a:tint val="75000"/>
                  </a:schemeClr>
                </a:solidFill>
              </a:defRPr>
            </a:lvl7pPr>
            <a:lvl8pPr marL="4233169" indent="0" algn="ctr">
              <a:buNone/>
              <a:defRPr>
                <a:solidFill>
                  <a:schemeClr val="tx1">
                    <a:tint val="75000"/>
                  </a:schemeClr>
                </a:solidFill>
              </a:defRPr>
            </a:lvl8pPr>
            <a:lvl9pPr marL="4837908"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 xmlns:a16="http://schemas.microsoft.com/office/drawing/2014/main" id="{6F645C6D-DEAE-4414-8E77-A019AFDCD161}"/>
              </a:ext>
            </a:extLst>
          </p:cNvPr>
          <p:cNvPicPr>
            <a:picLocks noChangeAspect="1"/>
          </p:cNvPicPr>
          <p:nvPr/>
        </p:nvPicPr>
        <p:blipFill>
          <a:blip r:embed="rId2"/>
          <a:stretch>
            <a:fillRect/>
          </a:stretch>
        </p:blipFill>
        <p:spPr>
          <a:xfrm>
            <a:off x="655830" y="592364"/>
            <a:ext cx="2346667" cy="890454"/>
          </a:xfrm>
          <a:prstGeom prst="rect">
            <a:avLst/>
          </a:prstGeom>
        </p:spPr>
      </p:pic>
      <p:cxnSp>
        <p:nvCxnSpPr>
          <p:cNvPr id="14" name="Straight Connector 13">
            <a:extLst>
              <a:ext uri="{FF2B5EF4-FFF2-40B4-BE49-F238E27FC236}">
                <a16:creationId xmlns="" xmlns:a16="http://schemas.microsoft.com/office/drawing/2014/main" id="{2C285C74-C466-44CA-ADA0-9855E77623E7}"/>
              </a:ext>
            </a:extLst>
          </p:cNvPr>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 xmlns:a16="http://schemas.microsoft.com/office/drawing/2014/main" id="{0AE22A8E-E4D1-4020-9550-3FCDEB076E9E}"/>
              </a:ext>
            </a:extLst>
          </p:cNvPr>
          <p:cNvPicPr>
            <a:picLocks noChangeAspect="1"/>
          </p:cNvPicPr>
          <p:nvPr userDrawn="1"/>
        </p:nvPicPr>
        <p:blipFill>
          <a:blip r:embed="rId3"/>
          <a:stretch>
            <a:fillRect/>
          </a:stretch>
        </p:blipFill>
        <p:spPr>
          <a:xfrm>
            <a:off x="655297" y="592365"/>
            <a:ext cx="2347200" cy="901135"/>
          </a:xfrm>
          <a:prstGeom prst="rect">
            <a:avLst/>
          </a:prstGeom>
        </p:spPr>
      </p:pic>
      <p:pic>
        <p:nvPicPr>
          <p:cNvPr id="16" name="Рисунок 5">
            <a:extLst>
              <a:ext uri="{FF2B5EF4-FFF2-40B4-BE49-F238E27FC236}">
                <a16:creationId xmlns="" xmlns:a16="http://schemas.microsoft.com/office/drawing/2014/main" id="{2B9BCF4E-2E36-477A-80D3-8EBEE18A8788}"/>
              </a:ext>
            </a:extLst>
          </p:cNvPr>
          <p:cNvPicPr>
            <a:picLocks noChangeAspect="1"/>
          </p:cNvPicPr>
          <p:nvPr userDrawn="1"/>
        </p:nvPicPr>
        <p:blipFill>
          <a:blip r:embed="rId4"/>
          <a:stretch>
            <a:fillRect/>
          </a:stretch>
        </p:blipFill>
        <p:spPr>
          <a:xfrm>
            <a:off x="9984001" y="523797"/>
            <a:ext cx="1765300" cy="1001477"/>
          </a:xfrm>
          <a:prstGeom prst="rect">
            <a:avLst/>
          </a:prstGeom>
        </p:spPr>
      </p:pic>
    </p:spTree>
    <p:extLst>
      <p:ext uri="{BB962C8B-B14F-4D97-AF65-F5344CB8AC3E}">
        <p14:creationId xmlns:p14="http://schemas.microsoft.com/office/powerpoint/2010/main" val="118327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1E012D-6F34-7EFC-8244-34D48DD6C4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22F074E-A449-6325-34DC-C8244A4ECA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0920822-D693-8F4E-AB8A-69A7DDECFD58}"/>
              </a:ext>
            </a:extLst>
          </p:cNvPr>
          <p:cNvSpPr>
            <a:spLocks noGrp="1"/>
          </p:cNvSpPr>
          <p:nvPr>
            <p:ph type="dt" sz="half" idx="10"/>
          </p:nvPr>
        </p:nvSpPr>
        <p:spPr/>
        <p:txBody>
          <a:bodyPr/>
          <a:lstStyle/>
          <a:p>
            <a:fld id="{DB95A624-144F-498C-B200-869F91607ABE}" type="datetimeFigureOut">
              <a:rPr lang="en-US" smtClean="0"/>
              <a:t>7/14/2022</a:t>
            </a:fld>
            <a:endParaRPr lang="en-US"/>
          </a:p>
        </p:txBody>
      </p:sp>
      <p:sp>
        <p:nvSpPr>
          <p:cNvPr id="5" name="Footer Placeholder 4">
            <a:extLst>
              <a:ext uri="{FF2B5EF4-FFF2-40B4-BE49-F238E27FC236}">
                <a16:creationId xmlns="" xmlns:a16="http://schemas.microsoft.com/office/drawing/2014/main" id="{240DFF13-FC8B-38CE-15AC-C4A163BAB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5356270-07EF-9CAC-64C8-B371C7D8DD83}"/>
              </a:ext>
            </a:extLst>
          </p:cNvPr>
          <p:cNvSpPr>
            <a:spLocks noGrp="1"/>
          </p:cNvSpPr>
          <p:nvPr>
            <p:ph type="sldNum" sz="quarter" idx="12"/>
          </p:nvPr>
        </p:nvSpPr>
        <p:spPr/>
        <p:txBody>
          <a:bodyPr/>
          <a:lstStyle/>
          <a:p>
            <a:fld id="{20D81C80-0753-4EA3-BF2D-681F7E003054}" type="slidenum">
              <a:rPr lang="en-US" smtClean="0"/>
              <a:t>‹#›</a:t>
            </a:fld>
            <a:endParaRPr lang="en-US"/>
          </a:p>
        </p:txBody>
      </p:sp>
    </p:spTree>
    <p:extLst>
      <p:ext uri="{BB962C8B-B14F-4D97-AF65-F5344CB8AC3E}">
        <p14:creationId xmlns:p14="http://schemas.microsoft.com/office/powerpoint/2010/main" val="3791232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4">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pPr/>
              <a:t>7/14/2022</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pPr/>
              <a:t>‹#›</a:t>
            </a:fld>
            <a:endParaRPr lang="en-US"/>
          </a:p>
        </p:txBody>
      </p:sp>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 xmlns:a16="http://schemas.microsoft.com/office/drawing/2014/main" id="{5B79EC3A-660C-4812-9731-325820BD6451}"/>
              </a:ext>
            </a:extLst>
          </p:cNvPr>
          <p:cNvPicPr>
            <a:picLocks noChangeAspect="1"/>
          </p:cNvPicPr>
          <p:nvPr/>
        </p:nvPicPr>
        <p:blipFill>
          <a:blip r:embed="rId2"/>
          <a:stretch>
            <a:fillRect/>
          </a:stretch>
        </p:blipFill>
        <p:spPr>
          <a:xfrm>
            <a:off x="655830" y="5583172"/>
            <a:ext cx="2346667" cy="890454"/>
          </a:xfrm>
          <a:prstGeom prst="rect">
            <a:avLst/>
          </a:prstGeom>
        </p:spPr>
      </p:pic>
      <p:cxnSp>
        <p:nvCxnSpPr>
          <p:cNvPr id="9" name="Straight Connector 8">
            <a:extLst>
              <a:ext uri="{FF2B5EF4-FFF2-40B4-BE49-F238E27FC236}">
                <a16:creationId xmlns="" xmlns:a16="http://schemas.microsoft.com/office/drawing/2014/main" id="{B187F308-ED16-4C0E-B468-B63D505C4010}"/>
              </a:ext>
            </a:extLst>
          </p:cNvPr>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 xmlns:a16="http://schemas.microsoft.com/office/drawing/2014/main" id="{4CB03130-1F6C-43D5-BA35-BBA7418013B1}"/>
              </a:ext>
            </a:extLst>
          </p:cNvPr>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a:extLst>
              <a:ext uri="{FF2B5EF4-FFF2-40B4-BE49-F238E27FC236}">
                <a16:creationId xmlns="" xmlns:a16="http://schemas.microsoft.com/office/drawing/2014/main" id="{356FEA63-4C78-42BD-9D33-FC8C2D301C85}"/>
              </a:ext>
            </a:extLst>
          </p:cNvPr>
          <p:cNvSpPr/>
          <p:nvPr userDrawn="1"/>
        </p:nvSpPr>
        <p:spPr>
          <a:xfrm>
            <a:off x="5181600" y="4684068"/>
            <a:ext cx="6288021" cy="1042273"/>
          </a:xfrm>
          <a:prstGeom prst="rect">
            <a:avLst/>
          </a:prstGeom>
        </p:spPr>
        <p:txBody>
          <a:bodyPr wrap="square">
            <a:spAutoFit/>
          </a:bodyPr>
          <a:lstStyle/>
          <a:p>
            <a:pPr algn="l"/>
            <a:r>
              <a:rPr lang="uk-UA" sz="1852"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1852" baseline="30000" dirty="0">
                <a:solidFill>
                  <a:schemeClr val="bg1"/>
                </a:solidFill>
                <a:latin typeface="Arial" panose="020B0604020202020204" pitchFamily="34" charset="0"/>
                <a:cs typeface="Arial" panose="020B0604020202020204" pitchFamily="34" charset="0"/>
              </a:rPr>
              <a:t>USAID).</a:t>
            </a:r>
          </a:p>
          <a:p>
            <a:pPr algn="l"/>
            <a:r>
              <a:rPr lang="en-GB" sz="1852" baseline="30000" dirty="0">
                <a:solidFill>
                  <a:schemeClr val="bg1"/>
                </a:solidFill>
                <a:latin typeface="Arial" panose="020B0604020202020204" pitchFamily="34" charset="0"/>
                <a:cs typeface="Arial" panose="020B0604020202020204" pitchFamily="34" charset="0"/>
              </a:rPr>
              <a:t>Tetra Tech </a:t>
            </a:r>
            <a:r>
              <a:rPr lang="en-GB" sz="1852" baseline="30000" dirty="0" err="1">
                <a:solidFill>
                  <a:schemeClr val="bg1"/>
                </a:solidFill>
                <a:latin typeface="Arial" panose="020B0604020202020204" pitchFamily="34" charset="0"/>
                <a:cs typeface="Arial" panose="020B0604020202020204" pitchFamily="34" charset="0"/>
              </a:rPr>
              <a:t>ES,Inc</a:t>
            </a:r>
            <a:r>
              <a:rPr lang="en-GB" sz="1852" baseline="30000" dirty="0">
                <a:solidFill>
                  <a:schemeClr val="bg1"/>
                </a:solidFill>
                <a:latin typeface="Arial" panose="020B0604020202020204" pitchFamily="34" charset="0"/>
                <a:cs typeface="Arial" panose="020B0604020202020204" pitchFamily="34" charset="0"/>
              </a:rPr>
              <a:t>. </a:t>
            </a:r>
            <a:r>
              <a:rPr lang="uk-UA" sz="1852"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1852" baseline="30000" dirty="0">
                <a:solidFill>
                  <a:schemeClr val="bg1"/>
                </a:solidFill>
                <a:latin typeface="Arial" panose="020B0604020202020204" pitchFamily="34" charset="0"/>
                <a:cs typeface="Arial" panose="020B0604020202020204" pitchFamily="34" charset="0"/>
              </a:rPr>
              <a:t>USAID </a:t>
            </a:r>
            <a:r>
              <a:rPr lang="uk-UA" sz="1852"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4" name="Рисунок 5">
            <a:extLst>
              <a:ext uri="{FF2B5EF4-FFF2-40B4-BE49-F238E27FC236}">
                <a16:creationId xmlns="" xmlns:a16="http://schemas.microsoft.com/office/drawing/2014/main" id="{4218A622-2194-4458-B63B-4D3B1A3C8369}"/>
              </a:ext>
            </a:extLst>
          </p:cNvPr>
          <p:cNvPicPr>
            <a:picLocks noChangeAspect="1"/>
          </p:cNvPicPr>
          <p:nvPr userDrawn="1"/>
        </p:nvPicPr>
        <p:blipFill>
          <a:blip r:embed="rId4"/>
          <a:stretch>
            <a:fillRect/>
          </a:stretch>
        </p:blipFill>
        <p:spPr>
          <a:xfrm>
            <a:off x="9984001" y="523797"/>
            <a:ext cx="1765300" cy="1001477"/>
          </a:xfrm>
          <a:prstGeom prst="rect">
            <a:avLst/>
          </a:prstGeom>
        </p:spPr>
      </p:pic>
    </p:spTree>
    <p:extLst>
      <p:ext uri="{BB962C8B-B14F-4D97-AF65-F5344CB8AC3E}">
        <p14:creationId xmlns:p14="http://schemas.microsoft.com/office/powerpoint/2010/main" val="276897788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fld id="{7C017F59-29DA-6F48-B92A-5AD511CC2D63}" type="datetime1">
              <a:rPr lang="en-US" smtClean="0"/>
              <a:pPr/>
              <a:t>7/14/2022</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304470" marR="0" indent="-304470" algn="l" defTabSz="604738" rtl="0" eaLnBrk="1" fontAlgn="auto" latinLnBrk="0" hangingPunct="1">
              <a:lnSpc>
                <a:spcPct val="100000"/>
              </a:lnSpc>
              <a:spcBef>
                <a:spcPts val="0"/>
              </a:spcBef>
              <a:spcAft>
                <a:spcPts val="1058"/>
              </a:spcAft>
              <a:buClrTx/>
              <a:buSzTx/>
              <a:buFont typeface="Arial"/>
              <a:buChar char="•"/>
              <a:tabLst/>
              <a:defRPr/>
            </a:lvl1pPr>
          </a:lstStyle>
          <a:p>
            <a:pPr marL="304470" marR="0" lvl="0"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905009" marR="0" lvl="1"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3710458056"/>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7/14/2022</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078697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7/14/2022</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31423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fld id="{193355D5-F1DA-0F48-9E7E-0A3FEBF9FF84}" type="datetime1">
              <a:rPr lang="en-US" smtClean="0"/>
              <a:pPr/>
              <a:t>7/14/2022</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32566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fld id="{60FEB5C5-97E6-6B45-BBE4-F2449473BB96}" type="datetime1">
              <a:rPr lang="en-US" smtClean="0"/>
              <a:pPr/>
              <a:t>7/14/2022</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973665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fld id="{60FEB5C5-97E6-6B45-BBE4-F2449473BB96}" type="datetime1">
              <a:rPr lang="en-US" smtClean="0"/>
              <a:pPr/>
              <a:t>7/14/2022</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0880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fld id="{414FB1AD-D69E-B741-965A-0BAE826C2FA6}" type="datetime1">
              <a:rPr lang="en-US" smtClean="0"/>
              <a:pPr/>
              <a:t>7/14/2022</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304470" marR="0" indent="-304470" algn="l" defTabSz="604738" rtl="0" eaLnBrk="1" fontAlgn="auto" latinLnBrk="0" hangingPunct="1">
              <a:lnSpc>
                <a:spcPct val="100000"/>
              </a:lnSpc>
              <a:spcBef>
                <a:spcPts val="0"/>
              </a:spcBef>
              <a:spcAft>
                <a:spcPts val="1058"/>
              </a:spcAft>
              <a:buClrTx/>
              <a:buSzTx/>
              <a:buFont typeface="Arial"/>
              <a:buChar char="•"/>
              <a:tabLst/>
              <a:defRPr/>
            </a:lvl1pPr>
          </a:lstStyle>
          <a:p>
            <a:pPr marL="304470" marR="0" lvl="0"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905009" marR="0" lvl="1"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3567021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7/14/2022</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7480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7/14/2022</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16861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E91629-8A30-A704-BED5-3899984C3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4FEFF93-A308-9824-4E06-6ED50FA0D1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F633B46-CBB4-709D-059C-DB5AC04657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7D6F88A-117E-E0D3-2B66-5E0297826623}"/>
              </a:ext>
            </a:extLst>
          </p:cNvPr>
          <p:cNvSpPr>
            <a:spLocks noGrp="1"/>
          </p:cNvSpPr>
          <p:nvPr>
            <p:ph type="dt" sz="half" idx="10"/>
          </p:nvPr>
        </p:nvSpPr>
        <p:spPr/>
        <p:txBody>
          <a:bodyPr/>
          <a:lstStyle/>
          <a:p>
            <a:fld id="{DB95A624-144F-498C-B200-869F91607ABE}" type="datetimeFigureOut">
              <a:rPr lang="en-US" smtClean="0"/>
              <a:t>7/14/2022</a:t>
            </a:fld>
            <a:endParaRPr lang="en-US"/>
          </a:p>
        </p:txBody>
      </p:sp>
      <p:sp>
        <p:nvSpPr>
          <p:cNvPr id="6" name="Footer Placeholder 5">
            <a:extLst>
              <a:ext uri="{FF2B5EF4-FFF2-40B4-BE49-F238E27FC236}">
                <a16:creationId xmlns="" xmlns:a16="http://schemas.microsoft.com/office/drawing/2014/main" id="{CB37DEAC-8FB8-A6FD-81AD-D2C00E29A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F56E440-23B5-CD88-1AEE-323D725DDF4E}"/>
              </a:ext>
            </a:extLst>
          </p:cNvPr>
          <p:cNvSpPr>
            <a:spLocks noGrp="1"/>
          </p:cNvSpPr>
          <p:nvPr>
            <p:ph type="sldNum" sz="quarter" idx="12"/>
          </p:nvPr>
        </p:nvSpPr>
        <p:spPr/>
        <p:txBody>
          <a:bodyPr/>
          <a:lstStyle/>
          <a:p>
            <a:fld id="{20D81C80-0753-4EA3-BF2D-681F7E003054}" type="slidenum">
              <a:rPr lang="en-US" smtClean="0"/>
              <a:t>‹#›</a:t>
            </a:fld>
            <a:endParaRPr lang="en-US"/>
          </a:p>
        </p:txBody>
      </p:sp>
    </p:spTree>
    <p:extLst>
      <p:ext uri="{BB962C8B-B14F-4D97-AF65-F5344CB8AC3E}">
        <p14:creationId xmlns:p14="http://schemas.microsoft.com/office/powerpoint/2010/main" val="3624419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fld id="{193355D5-F1DA-0F48-9E7E-0A3FEBF9FF84}" type="datetime1">
              <a:rPr lang="en-US" smtClean="0"/>
              <a:pPr/>
              <a:t>7/14/2022</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681134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fld id="{60FEB5C5-97E6-6B45-BBE4-F2449473BB96}" type="datetime1">
              <a:rPr lang="en-US" smtClean="0"/>
              <a:pPr/>
              <a:t>7/14/2022</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1550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fld id="{60FEB5C5-97E6-6B45-BBE4-F2449473BB96}" type="datetime1">
              <a:rPr lang="en-US" smtClean="0"/>
              <a:pPr/>
              <a:t>7/14/2022</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657943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5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2"/>
            <a:ext cx="5079595" cy="4571999"/>
          </a:xfrm>
        </p:spPr>
        <p:txBody>
          <a:bodyPr>
            <a:normAutofit/>
          </a:bodyPr>
          <a:lstStyle>
            <a:lvl1pPr>
              <a:defRPr sz="2000">
                <a:solidFill>
                  <a:srgbClr val="6C6463"/>
                </a:solidFill>
              </a:defRPr>
            </a:lvl1pPr>
            <a:lvl2pPr>
              <a:defRPr sz="1800">
                <a:solidFill>
                  <a:srgbClr val="6C6463"/>
                </a:solidFill>
              </a:defRPr>
            </a:lvl2pPr>
            <a:lvl3pPr>
              <a:defRPr sz="1599">
                <a:solidFill>
                  <a:srgbClr val="6C6463"/>
                </a:solidFill>
              </a:defRPr>
            </a:lvl3pPr>
            <a:lvl4pPr>
              <a:defRPr sz="1399">
                <a:solidFill>
                  <a:srgbClr val="6C6463"/>
                </a:solidFill>
              </a:defRPr>
            </a:lvl4pPr>
            <a:lvl5pPr>
              <a:defRPr sz="1599">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2"/>
            <a:ext cx="5080405" cy="4571999"/>
          </a:xfrm>
        </p:spPr>
        <p:txBody>
          <a:bodyPr>
            <a:normAutofit/>
          </a:bodyPr>
          <a:lstStyle>
            <a:lvl1pPr>
              <a:defRPr sz="2000">
                <a:solidFill>
                  <a:srgbClr val="6C6463"/>
                </a:solidFill>
              </a:defRPr>
            </a:lvl1pPr>
            <a:lvl2pPr>
              <a:defRPr sz="1800">
                <a:solidFill>
                  <a:srgbClr val="6C6463"/>
                </a:solidFill>
              </a:defRPr>
            </a:lvl2pPr>
            <a:lvl3pPr>
              <a:defRPr sz="1599">
                <a:solidFill>
                  <a:srgbClr val="6C6463"/>
                </a:solidFill>
              </a:defRPr>
            </a:lvl3pPr>
            <a:lvl4pPr>
              <a:defRPr sz="1399">
                <a:solidFill>
                  <a:srgbClr val="6C6463"/>
                </a:solidFill>
              </a:defRPr>
            </a:lvl4pPr>
            <a:lvl5pPr>
              <a:defRPr sz="1599">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7C017F59-29DA-6F48-B92A-5AD511CC2D63}" type="datetime1">
              <a:rPr lang="en-US" smtClean="0"/>
              <a:pPr/>
              <a:t>7/14/2022</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790801"/>
            <a:ext cx="10363200" cy="5808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737548184"/>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Empty">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pPr/>
              <a:t>7/14/2022</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a:p>
        </p:txBody>
      </p:sp>
    </p:spTree>
    <p:extLst>
      <p:ext uri="{BB962C8B-B14F-4D97-AF65-F5344CB8AC3E}">
        <p14:creationId xmlns:p14="http://schemas.microsoft.com/office/powerpoint/2010/main" val="1796689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03201" y="203683"/>
            <a:ext cx="11785599" cy="6450636"/>
          </a:xfrm>
          <a:prstGeom prst="rect">
            <a:avLst/>
          </a:prstGeom>
        </p:spPr>
      </p:pic>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fld id="{40C00456-721A-A94C-800A-D5E7EE91C160}" type="datetime1">
              <a:rPr lang="en-US" smtClean="0"/>
              <a:pPr/>
              <a:t>7/14/2022</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4">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6">
                <a:solidFill>
                  <a:schemeClr val="bg1"/>
                </a:solidFill>
              </a:defRPr>
            </a:lvl1pPr>
            <a:lvl2pPr marL="604738" indent="0" algn="ctr">
              <a:buNone/>
              <a:defRPr>
                <a:solidFill>
                  <a:schemeClr val="tx1">
                    <a:tint val="75000"/>
                  </a:schemeClr>
                </a:solidFill>
              </a:defRPr>
            </a:lvl2pPr>
            <a:lvl3pPr marL="1209477" indent="0" algn="ctr">
              <a:buNone/>
              <a:defRPr>
                <a:solidFill>
                  <a:schemeClr val="tx1">
                    <a:tint val="75000"/>
                  </a:schemeClr>
                </a:solidFill>
              </a:defRPr>
            </a:lvl3pPr>
            <a:lvl4pPr marL="1814215" indent="0" algn="ctr">
              <a:buNone/>
              <a:defRPr>
                <a:solidFill>
                  <a:schemeClr val="tx1">
                    <a:tint val="75000"/>
                  </a:schemeClr>
                </a:solidFill>
              </a:defRPr>
            </a:lvl4pPr>
            <a:lvl5pPr marL="2418954" indent="0" algn="ctr">
              <a:buNone/>
              <a:defRPr>
                <a:solidFill>
                  <a:schemeClr val="tx1">
                    <a:tint val="75000"/>
                  </a:schemeClr>
                </a:solidFill>
              </a:defRPr>
            </a:lvl5pPr>
            <a:lvl6pPr marL="3023692" indent="0" algn="ctr">
              <a:buNone/>
              <a:defRPr>
                <a:solidFill>
                  <a:schemeClr val="tx1">
                    <a:tint val="75000"/>
                  </a:schemeClr>
                </a:solidFill>
              </a:defRPr>
            </a:lvl6pPr>
            <a:lvl7pPr marL="3628431" indent="0" algn="ctr">
              <a:buNone/>
              <a:defRPr>
                <a:solidFill>
                  <a:schemeClr val="tx1">
                    <a:tint val="75000"/>
                  </a:schemeClr>
                </a:solidFill>
              </a:defRPr>
            </a:lvl7pPr>
            <a:lvl8pPr marL="4233169" indent="0" algn="ctr">
              <a:buNone/>
              <a:defRPr>
                <a:solidFill>
                  <a:schemeClr val="tx1">
                    <a:tint val="75000"/>
                  </a:schemeClr>
                </a:solidFill>
              </a:defRPr>
            </a:lvl8pPr>
            <a:lvl9pPr marL="4837908"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chemeClr val="bg1"/>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pic>
        <p:nvPicPr>
          <p:cNvPr id="8" name="Picture 7">
            <a:extLst>
              <a:ext uri="{FF2B5EF4-FFF2-40B4-BE49-F238E27FC236}">
                <a16:creationId xmlns="" xmlns:a16="http://schemas.microsoft.com/office/drawing/2014/main" id="{BF49FF49-EF45-41ED-B58F-632892539B86}"/>
              </a:ext>
            </a:extLst>
          </p:cNvPr>
          <p:cNvPicPr>
            <a:picLocks noChangeAspect="1"/>
          </p:cNvPicPr>
          <p:nvPr userDrawn="1"/>
        </p:nvPicPr>
        <p:blipFill>
          <a:blip r:embed="rId3"/>
          <a:stretch>
            <a:fillRect/>
          </a:stretch>
        </p:blipFill>
        <p:spPr>
          <a:xfrm>
            <a:off x="655297" y="592365"/>
            <a:ext cx="2347200" cy="901135"/>
          </a:xfrm>
          <a:prstGeom prst="rect">
            <a:avLst/>
          </a:prstGeom>
        </p:spPr>
      </p:pic>
    </p:spTree>
    <p:extLst>
      <p:ext uri="{BB962C8B-B14F-4D97-AF65-F5344CB8AC3E}">
        <p14:creationId xmlns:p14="http://schemas.microsoft.com/office/powerpoint/2010/main" val="989884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fld id="{EB2C8F94-9D67-854F-8417-3B884156945E}" type="datetime1">
              <a:rPr lang="en-US" smtClean="0"/>
              <a:pPr/>
              <a:t>7/14/2022</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4">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6">
                <a:solidFill>
                  <a:schemeClr val="bg1"/>
                </a:solidFill>
              </a:defRPr>
            </a:lvl1pPr>
            <a:lvl2pPr marL="604738" indent="0" algn="ctr">
              <a:buNone/>
              <a:defRPr>
                <a:solidFill>
                  <a:schemeClr val="tx1">
                    <a:tint val="75000"/>
                  </a:schemeClr>
                </a:solidFill>
              </a:defRPr>
            </a:lvl2pPr>
            <a:lvl3pPr marL="1209477" indent="0" algn="ctr">
              <a:buNone/>
              <a:defRPr>
                <a:solidFill>
                  <a:schemeClr val="tx1">
                    <a:tint val="75000"/>
                  </a:schemeClr>
                </a:solidFill>
              </a:defRPr>
            </a:lvl3pPr>
            <a:lvl4pPr marL="1814215" indent="0" algn="ctr">
              <a:buNone/>
              <a:defRPr>
                <a:solidFill>
                  <a:schemeClr val="tx1">
                    <a:tint val="75000"/>
                  </a:schemeClr>
                </a:solidFill>
              </a:defRPr>
            </a:lvl4pPr>
            <a:lvl5pPr marL="2418954" indent="0" algn="ctr">
              <a:buNone/>
              <a:defRPr>
                <a:solidFill>
                  <a:schemeClr val="tx1">
                    <a:tint val="75000"/>
                  </a:schemeClr>
                </a:solidFill>
              </a:defRPr>
            </a:lvl5pPr>
            <a:lvl6pPr marL="3023692" indent="0" algn="ctr">
              <a:buNone/>
              <a:defRPr>
                <a:solidFill>
                  <a:schemeClr val="tx1">
                    <a:tint val="75000"/>
                  </a:schemeClr>
                </a:solidFill>
              </a:defRPr>
            </a:lvl6pPr>
            <a:lvl7pPr marL="3628431" indent="0" algn="ctr">
              <a:buNone/>
              <a:defRPr>
                <a:solidFill>
                  <a:schemeClr val="tx1">
                    <a:tint val="75000"/>
                  </a:schemeClr>
                </a:solidFill>
              </a:defRPr>
            </a:lvl7pPr>
            <a:lvl8pPr marL="4233169" indent="0" algn="ctr">
              <a:buNone/>
              <a:defRPr>
                <a:solidFill>
                  <a:schemeClr val="tx1">
                    <a:tint val="75000"/>
                  </a:schemeClr>
                </a:solidFill>
              </a:defRPr>
            </a:lvl8pPr>
            <a:lvl9pPr marL="4837908"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 xmlns:a16="http://schemas.microsoft.com/office/drawing/2014/main" id="{452DB38B-BAD7-413E-BDC5-CE0A3024AF54}"/>
              </a:ext>
            </a:extLst>
          </p:cNvPr>
          <p:cNvPicPr>
            <a:picLocks noChangeAspect="1"/>
          </p:cNvPicPr>
          <p:nvPr userDrawn="1"/>
        </p:nvPicPr>
        <p:blipFill>
          <a:blip r:embed="rId2"/>
          <a:stretch>
            <a:fillRect/>
          </a:stretch>
        </p:blipFill>
        <p:spPr>
          <a:xfrm>
            <a:off x="655297" y="592365"/>
            <a:ext cx="2347200" cy="901135"/>
          </a:xfrm>
          <a:prstGeom prst="rect">
            <a:avLst/>
          </a:prstGeom>
        </p:spPr>
      </p:pic>
    </p:spTree>
    <p:extLst>
      <p:ext uri="{BB962C8B-B14F-4D97-AF65-F5344CB8AC3E}">
        <p14:creationId xmlns:p14="http://schemas.microsoft.com/office/powerpoint/2010/main" val="3599924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4">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7/14/2022</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pPr/>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 xmlns:a16="http://schemas.microsoft.com/office/drawing/2014/main" id="{9F537A57-3150-40C3-8447-B497A3F151BD}"/>
              </a:ext>
            </a:extLst>
          </p:cNvPr>
          <p:cNvPicPr>
            <a:picLocks noChangeAspect="1"/>
          </p:cNvPicPr>
          <p:nvPr userDrawn="1"/>
        </p:nvPicPr>
        <p:blipFill>
          <a:blip r:embed="rId2"/>
          <a:stretch>
            <a:fillRect/>
          </a:stretch>
        </p:blipFill>
        <p:spPr>
          <a:xfrm>
            <a:off x="657600" y="5585578"/>
            <a:ext cx="2347200" cy="901135"/>
          </a:xfrm>
          <a:prstGeom prst="rect">
            <a:avLst/>
          </a:prstGeom>
        </p:spPr>
      </p:pic>
      <p:sp>
        <p:nvSpPr>
          <p:cNvPr id="8" name="Rectangle 7">
            <a:extLst>
              <a:ext uri="{FF2B5EF4-FFF2-40B4-BE49-F238E27FC236}">
                <a16:creationId xmlns="" xmlns:a16="http://schemas.microsoft.com/office/drawing/2014/main" id="{775D8D52-0D2E-4BD6-B5E4-F2D283C4699C}"/>
              </a:ext>
            </a:extLst>
          </p:cNvPr>
          <p:cNvSpPr/>
          <p:nvPr userDrawn="1"/>
        </p:nvSpPr>
        <p:spPr>
          <a:xfrm>
            <a:off x="4088122" y="4684068"/>
            <a:ext cx="6288021" cy="1177566"/>
          </a:xfrm>
          <a:prstGeom prst="rect">
            <a:avLst/>
          </a:prstGeom>
        </p:spPr>
        <p:txBody>
          <a:bodyPr wrap="square">
            <a:spAutoFit/>
          </a:bodyPr>
          <a:lstStyle/>
          <a:p>
            <a:pPr algn="just"/>
            <a:r>
              <a:rPr lang="uk-UA" sz="2116"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6" baseline="30000" dirty="0">
                <a:solidFill>
                  <a:schemeClr val="bg1"/>
                </a:solidFill>
                <a:latin typeface="Arial" panose="020B0604020202020204" pitchFamily="34" charset="0"/>
                <a:cs typeface="Arial" panose="020B0604020202020204" pitchFamily="34" charset="0"/>
              </a:rPr>
              <a:t>USAID).</a:t>
            </a:r>
          </a:p>
          <a:p>
            <a:pPr algn="just"/>
            <a:r>
              <a:rPr lang="en-GB" sz="2116" baseline="30000" dirty="0">
                <a:solidFill>
                  <a:schemeClr val="bg1"/>
                </a:solidFill>
                <a:latin typeface="Arial" panose="020B0604020202020204" pitchFamily="34" charset="0"/>
                <a:cs typeface="Arial" panose="020B0604020202020204" pitchFamily="34" charset="0"/>
              </a:rPr>
              <a:t>Tetra Tech </a:t>
            </a:r>
            <a:r>
              <a:rPr lang="en-GB" sz="2116" baseline="30000" dirty="0" err="1">
                <a:solidFill>
                  <a:schemeClr val="bg1"/>
                </a:solidFill>
                <a:latin typeface="Arial" panose="020B0604020202020204" pitchFamily="34" charset="0"/>
                <a:cs typeface="Arial" panose="020B0604020202020204" pitchFamily="34" charset="0"/>
              </a:rPr>
              <a:t>ES,Inc</a:t>
            </a:r>
            <a:r>
              <a:rPr lang="en-GB" sz="2116" baseline="30000" dirty="0">
                <a:solidFill>
                  <a:schemeClr val="bg1"/>
                </a:solidFill>
                <a:latin typeface="Arial" panose="020B0604020202020204" pitchFamily="34" charset="0"/>
                <a:cs typeface="Arial" panose="020B0604020202020204" pitchFamily="34" charset="0"/>
              </a:rPr>
              <a:t>. </a:t>
            </a:r>
            <a:r>
              <a:rPr lang="uk-UA" sz="2116"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6" baseline="30000" dirty="0">
                <a:solidFill>
                  <a:schemeClr val="bg1"/>
                </a:solidFill>
                <a:latin typeface="Arial" panose="020B0604020202020204" pitchFamily="34" charset="0"/>
                <a:cs typeface="Arial" panose="020B0604020202020204" pitchFamily="34" charset="0"/>
              </a:rPr>
              <a:t>USAID </a:t>
            </a:r>
            <a:r>
              <a:rPr lang="uk-UA" sz="2116"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extLst>
      <p:ext uri="{BB962C8B-B14F-4D97-AF65-F5344CB8AC3E}">
        <p14:creationId xmlns:p14="http://schemas.microsoft.com/office/powerpoint/2010/main" val="2352074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03201" y="203681"/>
            <a:ext cx="11785601" cy="6450636"/>
          </a:xfrm>
          <a:prstGeom prst="rect">
            <a:avLst/>
          </a:prstGeom>
        </p:spPr>
      </p:pic>
      <p:sp>
        <p:nvSpPr>
          <p:cNvPr id="5" name="Text Placeholder 4"/>
          <p:cNvSpPr>
            <a:spLocks noGrp="1"/>
          </p:cNvSpPr>
          <p:nvPr>
            <p:ph type="body" sz="quarter" idx="12" hasCustomPrompt="1"/>
          </p:nvPr>
        </p:nvSpPr>
        <p:spPr>
          <a:xfrm rot="16200000">
            <a:off x="104940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fld id="{3F4168E2-91C5-9646-9F53-5B4E70AF759D}" type="datetime1">
              <a:rPr lang="en-US" smtClean="0"/>
              <a:pPr/>
              <a:t>7/14/2022</a:t>
            </a:fld>
            <a:endParaRPr lang="en-US"/>
          </a:p>
        </p:txBody>
      </p:sp>
      <p:sp>
        <p:nvSpPr>
          <p:cNvPr id="8"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5"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6">
                <a:solidFill>
                  <a:schemeClr val="bg1"/>
                </a:solidFill>
              </a:defRPr>
            </a:lvl1pPr>
            <a:lvl2pPr marL="604738" indent="0" algn="ctr">
              <a:buNone/>
              <a:defRPr>
                <a:solidFill>
                  <a:schemeClr val="tx1">
                    <a:tint val="75000"/>
                  </a:schemeClr>
                </a:solidFill>
              </a:defRPr>
            </a:lvl2pPr>
            <a:lvl3pPr marL="1209477" indent="0" algn="ctr">
              <a:buNone/>
              <a:defRPr>
                <a:solidFill>
                  <a:schemeClr val="tx1">
                    <a:tint val="75000"/>
                  </a:schemeClr>
                </a:solidFill>
              </a:defRPr>
            </a:lvl3pPr>
            <a:lvl4pPr marL="1814215" indent="0" algn="ctr">
              <a:buNone/>
              <a:defRPr>
                <a:solidFill>
                  <a:schemeClr val="tx1">
                    <a:tint val="75000"/>
                  </a:schemeClr>
                </a:solidFill>
              </a:defRPr>
            </a:lvl4pPr>
            <a:lvl5pPr marL="2418954" indent="0" algn="ctr">
              <a:buNone/>
              <a:defRPr>
                <a:solidFill>
                  <a:schemeClr val="tx1">
                    <a:tint val="75000"/>
                  </a:schemeClr>
                </a:solidFill>
              </a:defRPr>
            </a:lvl5pPr>
            <a:lvl6pPr marL="3023692" indent="0" algn="ctr">
              <a:buNone/>
              <a:defRPr>
                <a:solidFill>
                  <a:schemeClr val="tx1">
                    <a:tint val="75000"/>
                  </a:schemeClr>
                </a:solidFill>
              </a:defRPr>
            </a:lvl6pPr>
            <a:lvl7pPr marL="3628431" indent="0" algn="ctr">
              <a:buNone/>
              <a:defRPr>
                <a:solidFill>
                  <a:schemeClr val="tx1">
                    <a:tint val="75000"/>
                  </a:schemeClr>
                </a:solidFill>
              </a:defRPr>
            </a:lvl7pPr>
            <a:lvl8pPr marL="4233169" indent="0" algn="ctr">
              <a:buNone/>
              <a:defRPr>
                <a:solidFill>
                  <a:schemeClr val="tx1">
                    <a:tint val="75000"/>
                  </a:schemeClr>
                </a:solidFill>
              </a:defRPr>
            </a:lvl8pPr>
            <a:lvl9pPr marL="4837908"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 xmlns:a16="http://schemas.microsoft.com/office/drawing/2014/main" id="{1279536A-3300-4894-AF5F-C8F08DF8928B}"/>
              </a:ext>
            </a:extLst>
          </p:cNvPr>
          <p:cNvPicPr>
            <a:picLocks noChangeAspect="1"/>
          </p:cNvPicPr>
          <p:nvPr userDrawn="1"/>
        </p:nvPicPr>
        <p:blipFill>
          <a:blip r:embed="rId3"/>
          <a:stretch>
            <a:fillRect/>
          </a:stretch>
        </p:blipFill>
        <p:spPr>
          <a:xfrm>
            <a:off x="657600" y="5585578"/>
            <a:ext cx="2347200" cy="901135"/>
          </a:xfrm>
          <a:prstGeom prst="rect">
            <a:avLst/>
          </a:prstGeom>
        </p:spPr>
      </p:pic>
    </p:spTree>
    <p:extLst>
      <p:ext uri="{BB962C8B-B14F-4D97-AF65-F5344CB8AC3E}">
        <p14:creationId xmlns:p14="http://schemas.microsoft.com/office/powerpoint/2010/main" val="84549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Arial" panose="020B0604020202020204" pitchFamily="34" charset="0"/>
                <a:cs typeface="Arial" panose="020B0604020202020204" pitchFamily="34" charset="0"/>
              </a:defRPr>
            </a:lvl1pPr>
          </a:lstStyle>
          <a:p>
            <a:fld id="{EB2C8F94-9D67-854F-8417-3B884156945E}" type="datetime1">
              <a:rPr lang="en-US" smtClean="0"/>
              <a:pPr/>
              <a:t>7/14/2022</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4">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6">
                <a:solidFill>
                  <a:schemeClr val="bg1"/>
                </a:solidFill>
                <a:latin typeface="Arial" panose="020B0604020202020204" pitchFamily="34" charset="0"/>
                <a:cs typeface="Arial" panose="020B0604020202020204" pitchFamily="34" charset="0"/>
              </a:defRPr>
            </a:lvl1pPr>
            <a:lvl2pPr marL="604738" indent="0" algn="ctr">
              <a:buNone/>
              <a:defRPr>
                <a:solidFill>
                  <a:schemeClr val="tx1">
                    <a:tint val="75000"/>
                  </a:schemeClr>
                </a:solidFill>
              </a:defRPr>
            </a:lvl2pPr>
            <a:lvl3pPr marL="1209477" indent="0" algn="ctr">
              <a:buNone/>
              <a:defRPr>
                <a:solidFill>
                  <a:schemeClr val="tx1">
                    <a:tint val="75000"/>
                  </a:schemeClr>
                </a:solidFill>
              </a:defRPr>
            </a:lvl3pPr>
            <a:lvl4pPr marL="1814215" indent="0" algn="ctr">
              <a:buNone/>
              <a:defRPr>
                <a:solidFill>
                  <a:schemeClr val="tx1">
                    <a:tint val="75000"/>
                  </a:schemeClr>
                </a:solidFill>
              </a:defRPr>
            </a:lvl4pPr>
            <a:lvl5pPr marL="2418954" indent="0" algn="ctr">
              <a:buNone/>
              <a:defRPr>
                <a:solidFill>
                  <a:schemeClr val="tx1">
                    <a:tint val="75000"/>
                  </a:schemeClr>
                </a:solidFill>
              </a:defRPr>
            </a:lvl5pPr>
            <a:lvl6pPr marL="3023692" indent="0" algn="ctr">
              <a:buNone/>
              <a:defRPr>
                <a:solidFill>
                  <a:schemeClr val="tx1">
                    <a:tint val="75000"/>
                  </a:schemeClr>
                </a:solidFill>
              </a:defRPr>
            </a:lvl6pPr>
            <a:lvl7pPr marL="3628431" indent="0" algn="ctr">
              <a:buNone/>
              <a:defRPr>
                <a:solidFill>
                  <a:schemeClr val="tx1">
                    <a:tint val="75000"/>
                  </a:schemeClr>
                </a:solidFill>
              </a:defRPr>
            </a:lvl7pPr>
            <a:lvl8pPr marL="4233169" indent="0" algn="ctr">
              <a:buNone/>
              <a:defRPr>
                <a:solidFill>
                  <a:schemeClr val="tx1">
                    <a:tint val="75000"/>
                  </a:schemeClr>
                </a:solidFill>
              </a:defRPr>
            </a:lvl8pPr>
            <a:lvl9pPr marL="4837908"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 xmlns:a16="http://schemas.microsoft.com/office/drawing/2014/main" id="{88EC510A-FD3A-4118-A354-AC28377A68A2}"/>
              </a:ext>
            </a:extLst>
          </p:cNvPr>
          <p:cNvPicPr>
            <a:picLocks noChangeAspect="1"/>
          </p:cNvPicPr>
          <p:nvPr userDrawn="1"/>
        </p:nvPicPr>
        <p:blipFill>
          <a:blip r:embed="rId2"/>
          <a:stretch>
            <a:fillRect/>
          </a:stretch>
        </p:blipFill>
        <p:spPr>
          <a:xfrm>
            <a:off x="655297" y="592365"/>
            <a:ext cx="2347200" cy="901135"/>
          </a:xfrm>
          <a:prstGeom prst="rect">
            <a:avLst/>
          </a:prstGeom>
        </p:spPr>
      </p:pic>
      <p:pic>
        <p:nvPicPr>
          <p:cNvPr id="11" name="Рисунок 5">
            <a:extLst>
              <a:ext uri="{FF2B5EF4-FFF2-40B4-BE49-F238E27FC236}">
                <a16:creationId xmlns="" xmlns:a16="http://schemas.microsoft.com/office/drawing/2014/main" id="{26CF7E89-F1A2-4E72-B603-311EA4BA3B17}"/>
              </a:ext>
            </a:extLst>
          </p:cNvPr>
          <p:cNvPicPr>
            <a:picLocks noChangeAspect="1"/>
          </p:cNvPicPr>
          <p:nvPr userDrawn="1"/>
        </p:nvPicPr>
        <p:blipFill>
          <a:blip r:embed="rId3"/>
          <a:stretch>
            <a:fillRect/>
          </a:stretch>
        </p:blipFill>
        <p:spPr>
          <a:xfrm>
            <a:off x="9984001" y="523797"/>
            <a:ext cx="1765300" cy="1001477"/>
          </a:xfrm>
          <a:prstGeom prst="rect">
            <a:avLst/>
          </a:prstGeom>
        </p:spPr>
      </p:pic>
    </p:spTree>
    <p:extLst>
      <p:ext uri="{BB962C8B-B14F-4D97-AF65-F5344CB8AC3E}">
        <p14:creationId xmlns:p14="http://schemas.microsoft.com/office/powerpoint/2010/main" val="279930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0749B-D32C-BDDD-03BE-553544E615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552E7B0-1A46-9534-495C-C01FBDDB1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1201255-099A-A81F-2E72-1F6B7D2E1B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7CB9C6F-203C-CF14-44D3-AD05BA4F3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1C73B84-1C22-0731-04EA-10012D6ED4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61E285-22CF-CCB8-E488-FB0756873D88}"/>
              </a:ext>
            </a:extLst>
          </p:cNvPr>
          <p:cNvSpPr>
            <a:spLocks noGrp="1"/>
          </p:cNvSpPr>
          <p:nvPr>
            <p:ph type="dt" sz="half" idx="10"/>
          </p:nvPr>
        </p:nvSpPr>
        <p:spPr/>
        <p:txBody>
          <a:bodyPr/>
          <a:lstStyle/>
          <a:p>
            <a:fld id="{DB95A624-144F-498C-B200-869F91607ABE}" type="datetimeFigureOut">
              <a:rPr lang="en-US" smtClean="0"/>
              <a:t>7/14/2022</a:t>
            </a:fld>
            <a:endParaRPr lang="en-US"/>
          </a:p>
        </p:txBody>
      </p:sp>
      <p:sp>
        <p:nvSpPr>
          <p:cNvPr id="8" name="Footer Placeholder 7">
            <a:extLst>
              <a:ext uri="{FF2B5EF4-FFF2-40B4-BE49-F238E27FC236}">
                <a16:creationId xmlns="" xmlns:a16="http://schemas.microsoft.com/office/drawing/2014/main" id="{24C3E1B3-8BEC-8E5A-1CAC-DBADE48E5D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55198A2-2B91-A74B-35C4-A696EA2B41AA}"/>
              </a:ext>
            </a:extLst>
          </p:cNvPr>
          <p:cNvSpPr>
            <a:spLocks noGrp="1"/>
          </p:cNvSpPr>
          <p:nvPr>
            <p:ph type="sldNum" sz="quarter" idx="12"/>
          </p:nvPr>
        </p:nvSpPr>
        <p:spPr/>
        <p:txBody>
          <a:bodyPr/>
          <a:lstStyle/>
          <a:p>
            <a:fld id="{20D81C80-0753-4EA3-BF2D-681F7E003054}" type="slidenum">
              <a:rPr lang="en-US" smtClean="0"/>
              <a:t>‹#›</a:t>
            </a:fld>
            <a:endParaRPr lang="en-US"/>
          </a:p>
        </p:txBody>
      </p:sp>
    </p:spTree>
    <p:extLst>
      <p:ext uri="{BB962C8B-B14F-4D97-AF65-F5344CB8AC3E}">
        <p14:creationId xmlns:p14="http://schemas.microsoft.com/office/powerpoint/2010/main" val="231029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1099175"/>
          </a:xfrm>
        </p:spPr>
        <p:txBody>
          <a:bodyPr wrap="square" anchor="t" anchorCtr="0">
            <a:spAutoFit/>
          </a:bodyPr>
          <a:lstStyle>
            <a:lvl1pPr>
              <a:defRPr sz="3174">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C3349C05-927F-3348-96DF-9086CF2761D6}" type="datetime1">
              <a:rPr lang="en-US" smtClean="0"/>
              <a:pPr/>
              <a:t>7/14/2022</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 xmlns:a16="http://schemas.microsoft.com/office/drawing/2014/main" id="{D0973ABE-D5BC-4A97-A8A9-A49AA3603A51}"/>
              </a:ext>
            </a:extLst>
          </p:cNvPr>
          <p:cNvPicPr>
            <a:picLocks noChangeAspect="1"/>
          </p:cNvPicPr>
          <p:nvPr userDrawn="1"/>
        </p:nvPicPr>
        <p:blipFill>
          <a:blip r:embed="rId2"/>
          <a:stretch>
            <a:fillRect/>
          </a:stretch>
        </p:blipFill>
        <p:spPr>
          <a:xfrm>
            <a:off x="657600" y="5585578"/>
            <a:ext cx="2347200" cy="901135"/>
          </a:xfrm>
          <a:prstGeom prst="rect">
            <a:avLst/>
          </a:prstGeom>
        </p:spPr>
      </p:pic>
      <p:sp>
        <p:nvSpPr>
          <p:cNvPr id="9" name="Rectangle 8">
            <a:extLst>
              <a:ext uri="{FF2B5EF4-FFF2-40B4-BE49-F238E27FC236}">
                <a16:creationId xmlns="" xmlns:a16="http://schemas.microsoft.com/office/drawing/2014/main" id="{BB2212FE-E036-4014-A6D3-9968744563C3}"/>
              </a:ext>
            </a:extLst>
          </p:cNvPr>
          <p:cNvSpPr/>
          <p:nvPr userDrawn="1"/>
        </p:nvSpPr>
        <p:spPr>
          <a:xfrm>
            <a:off x="4088122" y="4684068"/>
            <a:ext cx="6288021" cy="1177566"/>
          </a:xfrm>
          <a:prstGeom prst="rect">
            <a:avLst/>
          </a:prstGeom>
        </p:spPr>
        <p:txBody>
          <a:bodyPr wrap="square">
            <a:spAutoFit/>
          </a:bodyPr>
          <a:lstStyle/>
          <a:p>
            <a:pPr algn="just"/>
            <a:r>
              <a:rPr lang="uk-UA" sz="2116"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6" baseline="30000" dirty="0">
                <a:solidFill>
                  <a:schemeClr val="bg1"/>
                </a:solidFill>
                <a:latin typeface="Arial" panose="020B0604020202020204" pitchFamily="34" charset="0"/>
                <a:cs typeface="Arial" panose="020B0604020202020204" pitchFamily="34" charset="0"/>
              </a:rPr>
              <a:t>USAID).</a:t>
            </a:r>
          </a:p>
          <a:p>
            <a:pPr algn="just"/>
            <a:r>
              <a:rPr lang="en-GB" sz="2116" baseline="30000" dirty="0">
                <a:solidFill>
                  <a:schemeClr val="bg1"/>
                </a:solidFill>
                <a:latin typeface="Arial" panose="020B0604020202020204" pitchFamily="34" charset="0"/>
                <a:cs typeface="Arial" panose="020B0604020202020204" pitchFamily="34" charset="0"/>
              </a:rPr>
              <a:t>Tetra Tech </a:t>
            </a:r>
            <a:r>
              <a:rPr lang="en-GB" sz="2116" baseline="30000" dirty="0" err="1">
                <a:solidFill>
                  <a:schemeClr val="bg1"/>
                </a:solidFill>
                <a:latin typeface="Arial" panose="020B0604020202020204" pitchFamily="34" charset="0"/>
                <a:cs typeface="Arial" panose="020B0604020202020204" pitchFamily="34" charset="0"/>
              </a:rPr>
              <a:t>ES,Inc</a:t>
            </a:r>
            <a:r>
              <a:rPr lang="en-GB" sz="2116" baseline="30000" dirty="0">
                <a:solidFill>
                  <a:schemeClr val="bg1"/>
                </a:solidFill>
                <a:latin typeface="Arial" panose="020B0604020202020204" pitchFamily="34" charset="0"/>
                <a:cs typeface="Arial" panose="020B0604020202020204" pitchFamily="34" charset="0"/>
              </a:rPr>
              <a:t>. </a:t>
            </a:r>
            <a:r>
              <a:rPr lang="uk-UA" sz="2116"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6" baseline="30000" dirty="0">
                <a:solidFill>
                  <a:schemeClr val="bg1"/>
                </a:solidFill>
                <a:latin typeface="Arial" panose="020B0604020202020204" pitchFamily="34" charset="0"/>
                <a:cs typeface="Arial" panose="020B0604020202020204" pitchFamily="34" charset="0"/>
              </a:rPr>
              <a:t>USAID </a:t>
            </a:r>
            <a:r>
              <a:rPr lang="uk-UA" sz="2116"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0" name="Рисунок 5">
            <a:extLst>
              <a:ext uri="{FF2B5EF4-FFF2-40B4-BE49-F238E27FC236}">
                <a16:creationId xmlns="" xmlns:a16="http://schemas.microsoft.com/office/drawing/2014/main" id="{E0BD301D-2D37-4CC1-8519-741DB8CF986B}"/>
              </a:ext>
            </a:extLst>
          </p:cNvPr>
          <p:cNvPicPr>
            <a:picLocks noChangeAspect="1"/>
          </p:cNvPicPr>
          <p:nvPr userDrawn="1"/>
        </p:nvPicPr>
        <p:blipFill>
          <a:blip r:embed="rId3"/>
          <a:stretch>
            <a:fillRect/>
          </a:stretch>
        </p:blipFill>
        <p:spPr>
          <a:xfrm>
            <a:off x="9984001" y="523797"/>
            <a:ext cx="1765300" cy="1001477"/>
          </a:xfrm>
          <a:prstGeom prst="rect">
            <a:avLst/>
          </a:prstGeom>
        </p:spPr>
      </p:pic>
    </p:spTree>
    <p:extLst>
      <p:ext uri="{BB962C8B-B14F-4D97-AF65-F5344CB8AC3E}">
        <p14:creationId xmlns:p14="http://schemas.microsoft.com/office/powerpoint/2010/main" val="393879913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88D70-450E-47D2-A2B3-332C8D1644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42918A5-94D1-4344-A060-2A60A088EB0B}"/>
              </a:ext>
            </a:extLst>
          </p:cNvPr>
          <p:cNvSpPr>
            <a:spLocks noGrp="1"/>
          </p:cNvSpPr>
          <p:nvPr>
            <p:ph type="dt" sz="half" idx="10"/>
          </p:nvPr>
        </p:nvSpPr>
        <p:spPr/>
        <p:txBody>
          <a:bodyPr/>
          <a:lstStyle/>
          <a:p>
            <a:fld id="{4CA00E1E-8BBE-46B9-B9AC-18509EA37DC9}" type="datetimeFigureOut">
              <a:rPr lang="en-US" smtClean="0"/>
              <a:t>7/14/2022</a:t>
            </a:fld>
            <a:endParaRPr lang="en-US"/>
          </a:p>
        </p:txBody>
      </p:sp>
      <p:sp>
        <p:nvSpPr>
          <p:cNvPr id="4" name="Footer Placeholder 3">
            <a:extLst>
              <a:ext uri="{FF2B5EF4-FFF2-40B4-BE49-F238E27FC236}">
                <a16:creationId xmlns="" xmlns:a16="http://schemas.microsoft.com/office/drawing/2014/main" id="{C7102BDA-176F-4E0F-8554-69E1F04B58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EB4E50B-5FEB-4981-AE5C-BD3222A0514C}"/>
              </a:ext>
            </a:extLst>
          </p:cNvPr>
          <p:cNvSpPr>
            <a:spLocks noGrp="1"/>
          </p:cNvSpPr>
          <p:nvPr>
            <p:ph type="sldNum" sz="quarter" idx="12"/>
          </p:nvPr>
        </p:nvSpPr>
        <p:spPr/>
        <p:txBody>
          <a:bodyPr/>
          <a:lstStyle/>
          <a:p>
            <a:fld id="{469CF8B8-B06D-4391-AC2B-95C2F4287022}" type="slidenum">
              <a:rPr lang="en-US" smtClean="0"/>
              <a:t>‹#›</a:t>
            </a:fld>
            <a:endParaRPr lang="en-US"/>
          </a:p>
        </p:txBody>
      </p:sp>
    </p:spTree>
    <p:extLst>
      <p:ext uri="{BB962C8B-B14F-4D97-AF65-F5344CB8AC3E}">
        <p14:creationId xmlns:p14="http://schemas.microsoft.com/office/powerpoint/2010/main" val="112122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0F751A-1FC4-3552-D0D1-6EE6A88F66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B62EBAF-67A9-B430-FCC1-82E7F9434874}"/>
              </a:ext>
            </a:extLst>
          </p:cNvPr>
          <p:cNvSpPr>
            <a:spLocks noGrp="1"/>
          </p:cNvSpPr>
          <p:nvPr>
            <p:ph type="dt" sz="half" idx="10"/>
          </p:nvPr>
        </p:nvSpPr>
        <p:spPr/>
        <p:txBody>
          <a:bodyPr/>
          <a:lstStyle/>
          <a:p>
            <a:fld id="{DB95A624-144F-498C-B200-869F91607ABE}" type="datetimeFigureOut">
              <a:rPr lang="en-US" smtClean="0"/>
              <a:t>7/14/2022</a:t>
            </a:fld>
            <a:endParaRPr lang="en-US"/>
          </a:p>
        </p:txBody>
      </p:sp>
      <p:sp>
        <p:nvSpPr>
          <p:cNvPr id="4" name="Footer Placeholder 3">
            <a:extLst>
              <a:ext uri="{FF2B5EF4-FFF2-40B4-BE49-F238E27FC236}">
                <a16:creationId xmlns="" xmlns:a16="http://schemas.microsoft.com/office/drawing/2014/main" id="{7E698C9F-6D24-0148-A0EA-A010499E3D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CA3B9B9-AC0D-67EB-E614-66900E7D089F}"/>
              </a:ext>
            </a:extLst>
          </p:cNvPr>
          <p:cNvSpPr>
            <a:spLocks noGrp="1"/>
          </p:cNvSpPr>
          <p:nvPr>
            <p:ph type="sldNum" sz="quarter" idx="12"/>
          </p:nvPr>
        </p:nvSpPr>
        <p:spPr/>
        <p:txBody>
          <a:bodyPr/>
          <a:lstStyle/>
          <a:p>
            <a:fld id="{20D81C80-0753-4EA3-BF2D-681F7E003054}" type="slidenum">
              <a:rPr lang="en-US" smtClean="0"/>
              <a:t>‹#›</a:t>
            </a:fld>
            <a:endParaRPr lang="en-US"/>
          </a:p>
        </p:txBody>
      </p:sp>
    </p:spTree>
    <p:extLst>
      <p:ext uri="{BB962C8B-B14F-4D97-AF65-F5344CB8AC3E}">
        <p14:creationId xmlns:p14="http://schemas.microsoft.com/office/powerpoint/2010/main" val="102029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3BFFC80-F3DF-1306-F269-A987D8BB41C7}"/>
              </a:ext>
            </a:extLst>
          </p:cNvPr>
          <p:cNvSpPr>
            <a:spLocks noGrp="1"/>
          </p:cNvSpPr>
          <p:nvPr>
            <p:ph type="dt" sz="half" idx="10"/>
          </p:nvPr>
        </p:nvSpPr>
        <p:spPr/>
        <p:txBody>
          <a:bodyPr/>
          <a:lstStyle/>
          <a:p>
            <a:fld id="{DB95A624-144F-498C-B200-869F91607ABE}" type="datetimeFigureOut">
              <a:rPr lang="en-US" smtClean="0"/>
              <a:t>7/14/2022</a:t>
            </a:fld>
            <a:endParaRPr lang="en-US"/>
          </a:p>
        </p:txBody>
      </p:sp>
      <p:sp>
        <p:nvSpPr>
          <p:cNvPr id="3" name="Footer Placeholder 2">
            <a:extLst>
              <a:ext uri="{FF2B5EF4-FFF2-40B4-BE49-F238E27FC236}">
                <a16:creationId xmlns="" xmlns:a16="http://schemas.microsoft.com/office/drawing/2014/main" id="{02E12434-E299-01FC-8126-FC4E4E2FF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5E6E024-4F2F-8F21-F32A-1970EA215E43}"/>
              </a:ext>
            </a:extLst>
          </p:cNvPr>
          <p:cNvSpPr>
            <a:spLocks noGrp="1"/>
          </p:cNvSpPr>
          <p:nvPr>
            <p:ph type="sldNum" sz="quarter" idx="12"/>
          </p:nvPr>
        </p:nvSpPr>
        <p:spPr/>
        <p:txBody>
          <a:bodyPr/>
          <a:lstStyle/>
          <a:p>
            <a:fld id="{20D81C80-0753-4EA3-BF2D-681F7E003054}" type="slidenum">
              <a:rPr lang="en-US" smtClean="0"/>
              <a:t>‹#›</a:t>
            </a:fld>
            <a:endParaRPr lang="en-US"/>
          </a:p>
        </p:txBody>
      </p:sp>
    </p:spTree>
    <p:extLst>
      <p:ext uri="{BB962C8B-B14F-4D97-AF65-F5344CB8AC3E}">
        <p14:creationId xmlns:p14="http://schemas.microsoft.com/office/powerpoint/2010/main" val="274486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FDC20A-9F11-A68D-9D53-7226239BD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2AD0A48-5132-EDDC-019C-65F0475D60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5A4E958-C3E3-ABCE-F7EF-058DD7259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9FE1C16-3A52-8469-E9BD-8A06B6B5771D}"/>
              </a:ext>
            </a:extLst>
          </p:cNvPr>
          <p:cNvSpPr>
            <a:spLocks noGrp="1"/>
          </p:cNvSpPr>
          <p:nvPr>
            <p:ph type="dt" sz="half" idx="10"/>
          </p:nvPr>
        </p:nvSpPr>
        <p:spPr/>
        <p:txBody>
          <a:bodyPr/>
          <a:lstStyle/>
          <a:p>
            <a:fld id="{DB95A624-144F-498C-B200-869F91607ABE}" type="datetimeFigureOut">
              <a:rPr lang="en-US" smtClean="0"/>
              <a:t>7/14/2022</a:t>
            </a:fld>
            <a:endParaRPr lang="en-US"/>
          </a:p>
        </p:txBody>
      </p:sp>
      <p:sp>
        <p:nvSpPr>
          <p:cNvPr id="6" name="Footer Placeholder 5">
            <a:extLst>
              <a:ext uri="{FF2B5EF4-FFF2-40B4-BE49-F238E27FC236}">
                <a16:creationId xmlns="" xmlns:a16="http://schemas.microsoft.com/office/drawing/2014/main" id="{A72A0F5A-B49B-97C4-A747-6A529C762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6D983FE-C661-E8DD-5D0F-5AFB532D425E}"/>
              </a:ext>
            </a:extLst>
          </p:cNvPr>
          <p:cNvSpPr>
            <a:spLocks noGrp="1"/>
          </p:cNvSpPr>
          <p:nvPr>
            <p:ph type="sldNum" sz="quarter" idx="12"/>
          </p:nvPr>
        </p:nvSpPr>
        <p:spPr/>
        <p:txBody>
          <a:bodyPr/>
          <a:lstStyle/>
          <a:p>
            <a:fld id="{20D81C80-0753-4EA3-BF2D-681F7E003054}" type="slidenum">
              <a:rPr lang="en-US" smtClean="0"/>
              <a:t>‹#›</a:t>
            </a:fld>
            <a:endParaRPr lang="en-US"/>
          </a:p>
        </p:txBody>
      </p:sp>
    </p:spTree>
    <p:extLst>
      <p:ext uri="{BB962C8B-B14F-4D97-AF65-F5344CB8AC3E}">
        <p14:creationId xmlns:p14="http://schemas.microsoft.com/office/powerpoint/2010/main" val="139289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43D055-FFCE-3F2C-15BD-05105521D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FB4649C-4303-7EC6-D912-594632A63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D3A28C1-9E3B-8EC9-3B4B-0F22431BC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FF0DE81-52AB-FC28-926D-1331A7396681}"/>
              </a:ext>
            </a:extLst>
          </p:cNvPr>
          <p:cNvSpPr>
            <a:spLocks noGrp="1"/>
          </p:cNvSpPr>
          <p:nvPr>
            <p:ph type="dt" sz="half" idx="10"/>
          </p:nvPr>
        </p:nvSpPr>
        <p:spPr/>
        <p:txBody>
          <a:bodyPr/>
          <a:lstStyle/>
          <a:p>
            <a:fld id="{DB95A624-144F-498C-B200-869F91607ABE}" type="datetimeFigureOut">
              <a:rPr lang="en-US" smtClean="0"/>
              <a:t>7/14/2022</a:t>
            </a:fld>
            <a:endParaRPr lang="en-US"/>
          </a:p>
        </p:txBody>
      </p:sp>
      <p:sp>
        <p:nvSpPr>
          <p:cNvPr id="6" name="Footer Placeholder 5">
            <a:extLst>
              <a:ext uri="{FF2B5EF4-FFF2-40B4-BE49-F238E27FC236}">
                <a16:creationId xmlns="" xmlns:a16="http://schemas.microsoft.com/office/drawing/2014/main" id="{9657497D-D0E0-AF76-3580-2936F7983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E5AAF54-34B5-1EA1-B69F-C9F363ED97C7}"/>
              </a:ext>
            </a:extLst>
          </p:cNvPr>
          <p:cNvSpPr>
            <a:spLocks noGrp="1"/>
          </p:cNvSpPr>
          <p:nvPr>
            <p:ph type="sldNum" sz="quarter" idx="12"/>
          </p:nvPr>
        </p:nvSpPr>
        <p:spPr/>
        <p:txBody>
          <a:bodyPr/>
          <a:lstStyle/>
          <a:p>
            <a:fld id="{20D81C80-0753-4EA3-BF2D-681F7E003054}" type="slidenum">
              <a:rPr lang="en-US" smtClean="0"/>
              <a:t>‹#›</a:t>
            </a:fld>
            <a:endParaRPr lang="en-US"/>
          </a:p>
        </p:txBody>
      </p:sp>
    </p:spTree>
    <p:extLst>
      <p:ext uri="{BB962C8B-B14F-4D97-AF65-F5344CB8AC3E}">
        <p14:creationId xmlns:p14="http://schemas.microsoft.com/office/powerpoint/2010/main" val="255723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theme" Target="../theme/theme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02056F1-F6DA-642D-47E6-96178FAEA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1651BEC-71B4-A065-636D-567C517D1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7687C71-6F02-5EC5-689C-C29157ED6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5A624-144F-498C-B200-869F91607ABE}" type="datetimeFigureOut">
              <a:rPr lang="en-US" smtClean="0"/>
              <a:t>7/14/2022</a:t>
            </a:fld>
            <a:endParaRPr lang="en-US"/>
          </a:p>
        </p:txBody>
      </p:sp>
      <p:sp>
        <p:nvSpPr>
          <p:cNvPr id="5" name="Footer Placeholder 4">
            <a:extLst>
              <a:ext uri="{FF2B5EF4-FFF2-40B4-BE49-F238E27FC236}">
                <a16:creationId xmlns="" xmlns:a16="http://schemas.microsoft.com/office/drawing/2014/main" id="{FC5FCDBD-2C8B-D11A-3182-7D86E83A0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EE51D92-1A43-AF78-8221-C8A5B95D0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81C80-0753-4EA3-BF2D-681F7E003054}" type="slidenum">
              <a:rPr lang="en-US" smtClean="0"/>
              <a:t>‹#›</a:t>
            </a:fld>
            <a:endParaRPr lang="en-US"/>
          </a:p>
        </p:txBody>
      </p:sp>
    </p:spTree>
    <p:extLst>
      <p:ext uri="{BB962C8B-B14F-4D97-AF65-F5344CB8AC3E}">
        <p14:creationId xmlns:p14="http://schemas.microsoft.com/office/powerpoint/2010/main" val="1193831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fld id="{7C017F59-29DA-6F48-B92A-5AD511CC2D63}" type="datetime1">
              <a:rPr lang="en-US" smtClean="0"/>
              <a:pPr/>
              <a:t>7/14/2022</a:t>
            </a:fld>
            <a:endParaRPr lang="en-US"/>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1" b="0" i="0" dirty="0">
              <a:solidFill>
                <a:srgbClr val="FFFFFF"/>
              </a:solidFill>
              <a:latin typeface="Gill Sans MT"/>
              <a:cs typeface="Gill Sans MT"/>
            </a:endParaRPr>
          </a:p>
        </p:txBody>
      </p:sp>
    </p:spTree>
    <p:extLst>
      <p:ext uri="{BB962C8B-B14F-4D97-AF65-F5344CB8AC3E}">
        <p14:creationId xmlns:p14="http://schemas.microsoft.com/office/powerpoint/2010/main" val="39889120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p:txStyles>
    <p:titleStyle>
      <a:lvl1pPr algn="l" defTabSz="604738" rtl="0" eaLnBrk="1" latinLnBrk="0" hangingPunct="1">
        <a:spcBef>
          <a:spcPct val="0"/>
        </a:spcBef>
        <a:buNone/>
        <a:defRPr sz="3174" b="0" i="0" kern="1200">
          <a:solidFill>
            <a:srgbClr val="BA0C2F"/>
          </a:solidFill>
          <a:latin typeface="Gill Sans MT"/>
          <a:ea typeface="+mj-ea"/>
          <a:cs typeface="Gill Sans MT"/>
        </a:defRPr>
      </a:lvl1pPr>
    </p:titleStyle>
    <p:bodyStyle>
      <a:lvl1pPr marL="304470" indent="-304470" algn="l" defTabSz="604738" rtl="0" eaLnBrk="1" latinLnBrk="0" hangingPunct="1">
        <a:spcBef>
          <a:spcPts val="0"/>
        </a:spcBef>
        <a:spcAft>
          <a:spcPts val="1058"/>
        </a:spcAft>
        <a:buFont typeface="Arial"/>
        <a:buChar char="•"/>
        <a:defRPr sz="2116" b="0" i="0" kern="1200">
          <a:solidFill>
            <a:srgbClr val="6C6463"/>
          </a:solidFill>
          <a:latin typeface="Gill Sans MT"/>
          <a:ea typeface="+mn-ea"/>
          <a:cs typeface="Gill Sans MT"/>
        </a:defRPr>
      </a:lvl1pPr>
      <a:lvl2pPr marL="905009" indent="-304470" algn="l" defTabSz="604738" rtl="0" eaLnBrk="1" latinLnBrk="0" hangingPunct="1">
        <a:spcBef>
          <a:spcPts val="0"/>
        </a:spcBef>
        <a:spcAft>
          <a:spcPts val="1058"/>
        </a:spcAft>
        <a:buFont typeface="Arial"/>
        <a:buChar char="–"/>
        <a:defRPr sz="2116" b="0" i="0" kern="1200">
          <a:solidFill>
            <a:srgbClr val="6C6463"/>
          </a:solidFill>
          <a:latin typeface="Gill Sans MT"/>
          <a:ea typeface="+mn-ea"/>
          <a:cs typeface="Gill Sans MT"/>
        </a:defRPr>
      </a:lvl2pPr>
      <a:lvl3pPr marL="1209477" indent="-304470" algn="l" defTabSz="604738" rtl="0" eaLnBrk="1" latinLnBrk="0" hangingPunct="1">
        <a:spcBef>
          <a:spcPct val="20000"/>
        </a:spcBef>
        <a:buFont typeface="Arial"/>
        <a:buChar char="•"/>
        <a:defRPr sz="2381" b="0" i="0" kern="1200">
          <a:solidFill>
            <a:srgbClr val="6C6463"/>
          </a:solidFill>
          <a:latin typeface="Gill Sans MT"/>
          <a:ea typeface="+mn-ea"/>
          <a:cs typeface="Gill Sans MT"/>
        </a:defRPr>
      </a:lvl3pPr>
      <a:lvl4pPr marL="1516046" indent="-306569" algn="l" defTabSz="604738" rtl="0" eaLnBrk="1" latinLnBrk="0" hangingPunct="1">
        <a:spcBef>
          <a:spcPct val="20000"/>
        </a:spcBef>
        <a:buFont typeface="Arial"/>
        <a:buChar char="–"/>
        <a:defRPr sz="2116" b="0" i="0" kern="1200">
          <a:solidFill>
            <a:srgbClr val="6C6463"/>
          </a:solidFill>
          <a:latin typeface="Gill Sans MT"/>
          <a:ea typeface="+mn-ea"/>
          <a:cs typeface="Gill Sans MT"/>
        </a:defRPr>
      </a:lvl4pPr>
      <a:lvl5pPr marL="1660932" indent="-304470" algn="l" defTabSz="604738" rtl="0" eaLnBrk="1" latinLnBrk="0" hangingPunct="1">
        <a:spcBef>
          <a:spcPct val="20000"/>
        </a:spcBef>
        <a:buFont typeface="Arial"/>
        <a:buChar char="»"/>
        <a:defRPr sz="1852" b="0" i="0" kern="1200">
          <a:solidFill>
            <a:srgbClr val="6C6463"/>
          </a:solidFill>
          <a:latin typeface="Gill Sans MT"/>
          <a:ea typeface="+mn-ea"/>
          <a:cs typeface="Gill Sans MT"/>
        </a:defRPr>
      </a:lvl5pPr>
      <a:lvl6pPr marL="3326061" indent="-302369" algn="l" defTabSz="604738" rtl="0" eaLnBrk="1" latinLnBrk="0" hangingPunct="1">
        <a:spcBef>
          <a:spcPct val="20000"/>
        </a:spcBef>
        <a:buFont typeface="Arial"/>
        <a:buChar char="•"/>
        <a:defRPr sz="2645" kern="1200">
          <a:solidFill>
            <a:schemeClr val="tx1"/>
          </a:solidFill>
          <a:latin typeface="+mn-lt"/>
          <a:ea typeface="+mn-ea"/>
          <a:cs typeface="+mn-cs"/>
        </a:defRPr>
      </a:lvl6pPr>
      <a:lvl7pPr marL="3930800" indent="-302369" algn="l" defTabSz="604738" rtl="0" eaLnBrk="1" latinLnBrk="0" hangingPunct="1">
        <a:spcBef>
          <a:spcPct val="20000"/>
        </a:spcBef>
        <a:buFont typeface="Arial"/>
        <a:buChar char="•"/>
        <a:defRPr sz="2645" kern="1200">
          <a:solidFill>
            <a:schemeClr val="tx1"/>
          </a:solidFill>
          <a:latin typeface="+mn-lt"/>
          <a:ea typeface="+mn-ea"/>
          <a:cs typeface="+mn-cs"/>
        </a:defRPr>
      </a:lvl7pPr>
      <a:lvl8pPr marL="4535538" indent="-302369" algn="l" defTabSz="604738" rtl="0" eaLnBrk="1" latinLnBrk="0" hangingPunct="1">
        <a:spcBef>
          <a:spcPct val="20000"/>
        </a:spcBef>
        <a:buFont typeface="Arial"/>
        <a:buChar char="•"/>
        <a:defRPr sz="2645" kern="1200">
          <a:solidFill>
            <a:schemeClr val="tx1"/>
          </a:solidFill>
          <a:latin typeface="+mn-lt"/>
          <a:ea typeface="+mn-ea"/>
          <a:cs typeface="+mn-cs"/>
        </a:defRPr>
      </a:lvl8pPr>
      <a:lvl9pPr marL="5140277" indent="-302369" algn="l" defTabSz="604738" rtl="0" eaLnBrk="1" latinLnBrk="0" hangingPunct="1">
        <a:spcBef>
          <a:spcPct val="20000"/>
        </a:spcBef>
        <a:buFont typeface="Arial"/>
        <a:buChar char="•"/>
        <a:defRPr sz="2645" kern="1200">
          <a:solidFill>
            <a:schemeClr val="tx1"/>
          </a:solidFill>
          <a:latin typeface="+mn-lt"/>
          <a:ea typeface="+mn-ea"/>
          <a:cs typeface="+mn-cs"/>
        </a:defRPr>
      </a:lvl9pPr>
    </p:bodyStyle>
    <p:otherStyle>
      <a:defPPr>
        <a:defRPr lang="en-US"/>
      </a:defPPr>
      <a:lvl1pPr marL="0" algn="l" defTabSz="604738" rtl="0" eaLnBrk="1" latinLnBrk="0" hangingPunct="1">
        <a:defRPr sz="2381" kern="1200">
          <a:solidFill>
            <a:schemeClr val="tx1"/>
          </a:solidFill>
          <a:latin typeface="+mn-lt"/>
          <a:ea typeface="+mn-ea"/>
          <a:cs typeface="+mn-cs"/>
        </a:defRPr>
      </a:lvl1pPr>
      <a:lvl2pPr marL="604738" algn="l" defTabSz="604738" rtl="0" eaLnBrk="1" latinLnBrk="0" hangingPunct="1">
        <a:defRPr sz="2381" kern="1200">
          <a:solidFill>
            <a:schemeClr val="tx1"/>
          </a:solidFill>
          <a:latin typeface="+mn-lt"/>
          <a:ea typeface="+mn-ea"/>
          <a:cs typeface="+mn-cs"/>
        </a:defRPr>
      </a:lvl2pPr>
      <a:lvl3pPr marL="1209477" algn="l" defTabSz="604738" rtl="0" eaLnBrk="1" latinLnBrk="0" hangingPunct="1">
        <a:defRPr sz="2381" kern="1200">
          <a:solidFill>
            <a:schemeClr val="tx1"/>
          </a:solidFill>
          <a:latin typeface="+mn-lt"/>
          <a:ea typeface="+mn-ea"/>
          <a:cs typeface="+mn-cs"/>
        </a:defRPr>
      </a:lvl3pPr>
      <a:lvl4pPr marL="1814215" algn="l" defTabSz="604738" rtl="0" eaLnBrk="1" latinLnBrk="0" hangingPunct="1">
        <a:defRPr sz="2381" kern="1200">
          <a:solidFill>
            <a:schemeClr val="tx1"/>
          </a:solidFill>
          <a:latin typeface="+mn-lt"/>
          <a:ea typeface="+mn-ea"/>
          <a:cs typeface="+mn-cs"/>
        </a:defRPr>
      </a:lvl4pPr>
      <a:lvl5pPr marL="2418954" algn="l" defTabSz="604738" rtl="0" eaLnBrk="1" latinLnBrk="0" hangingPunct="1">
        <a:defRPr sz="2381" kern="1200">
          <a:solidFill>
            <a:schemeClr val="tx1"/>
          </a:solidFill>
          <a:latin typeface="+mn-lt"/>
          <a:ea typeface="+mn-ea"/>
          <a:cs typeface="+mn-cs"/>
        </a:defRPr>
      </a:lvl5pPr>
      <a:lvl6pPr marL="3023692" algn="l" defTabSz="604738" rtl="0" eaLnBrk="1" latinLnBrk="0" hangingPunct="1">
        <a:defRPr sz="2381" kern="1200">
          <a:solidFill>
            <a:schemeClr val="tx1"/>
          </a:solidFill>
          <a:latin typeface="+mn-lt"/>
          <a:ea typeface="+mn-ea"/>
          <a:cs typeface="+mn-cs"/>
        </a:defRPr>
      </a:lvl6pPr>
      <a:lvl7pPr marL="3628431" algn="l" defTabSz="604738" rtl="0" eaLnBrk="1" latinLnBrk="0" hangingPunct="1">
        <a:defRPr sz="2381" kern="1200">
          <a:solidFill>
            <a:schemeClr val="tx1"/>
          </a:solidFill>
          <a:latin typeface="+mn-lt"/>
          <a:ea typeface="+mn-ea"/>
          <a:cs typeface="+mn-cs"/>
        </a:defRPr>
      </a:lvl7pPr>
      <a:lvl8pPr marL="4233169" algn="l" defTabSz="604738" rtl="0" eaLnBrk="1" latinLnBrk="0" hangingPunct="1">
        <a:defRPr sz="2381" kern="1200">
          <a:solidFill>
            <a:schemeClr val="tx1"/>
          </a:solidFill>
          <a:latin typeface="+mn-lt"/>
          <a:ea typeface="+mn-ea"/>
          <a:cs typeface="+mn-cs"/>
        </a:defRPr>
      </a:lvl8pPr>
      <a:lvl9pPr marL="4837908" algn="l" defTabSz="604738" rtl="0" eaLnBrk="1" latinLnBrk="0" hangingPunct="1">
        <a:defRPr sz="23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zakon.rada.gov.ua/laws/show/994_001-11#n2"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F83EBE0C-2FDD-C72D-BA61-A8341365FA73}"/>
              </a:ext>
            </a:extLst>
          </p:cNvPr>
          <p:cNvSpPr>
            <a:spLocks noGrp="1"/>
          </p:cNvSpPr>
          <p:nvPr>
            <p:ph type="ctrTitle"/>
          </p:nvPr>
        </p:nvSpPr>
        <p:spPr>
          <a:xfrm>
            <a:off x="823442" y="921715"/>
            <a:ext cx="5163022" cy="2635993"/>
          </a:xfrm>
        </p:spPr>
        <p:txBody>
          <a:bodyPr anchor="b">
            <a:normAutofit/>
          </a:bodyPr>
          <a:lstStyle/>
          <a:p>
            <a:pPr algn="l"/>
            <a:r>
              <a:rPr lang="uk-UA" sz="3700" b="1">
                <a:latin typeface="+mn-lt"/>
              </a:rPr>
              <a:t>РАТИФІКАЦІЯ СТАМБУЛЬСЬКОЇ КОНВЕНЦІЇ: </a:t>
            </a:r>
            <a:r>
              <a:rPr lang="en-US" sz="3700" b="1">
                <a:latin typeface="+mn-lt"/>
              </a:rPr>
              <a:t/>
            </a:r>
            <a:br>
              <a:rPr lang="en-US" sz="3700" b="1">
                <a:latin typeface="+mn-lt"/>
              </a:rPr>
            </a:br>
            <a:r>
              <a:rPr lang="uk-UA" sz="3700" b="1">
                <a:latin typeface="+mn-lt"/>
              </a:rPr>
              <a:t>ЗМІНИ ДЛЯ УКРАЇНИ</a:t>
            </a:r>
            <a:r>
              <a:rPr lang="en-US" sz="3700" b="1">
                <a:latin typeface="+mn-lt"/>
              </a:rPr>
              <a:t/>
            </a:r>
            <a:br>
              <a:rPr lang="en-US" sz="3700" b="1">
                <a:latin typeface="+mn-lt"/>
              </a:rPr>
            </a:br>
            <a:endParaRPr lang="en-US" sz="3700" b="1">
              <a:latin typeface="+mn-lt"/>
            </a:endParaRPr>
          </a:p>
        </p:txBody>
      </p:sp>
      <p:sp>
        <p:nvSpPr>
          <p:cNvPr id="36" name="Rectangle 35">
            <a:extLst>
              <a:ext uri="{FF2B5EF4-FFF2-40B4-BE49-F238E27FC236}">
                <a16:creationId xmlns="" xmlns:a16="http://schemas.microsoft.com/office/drawing/2014/main" id="{BC05CA36-AD6A-4ABF-9A05-52E5A143D2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D4331EE8-85A4-4588-8D9E-70E534D477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49D6C862-61CC-4B46-8080-96583D653B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0F756145-8502-3FAB-D67D-E779C6761F22}"/>
              </a:ext>
            </a:extLst>
          </p:cNvPr>
          <p:cNvSpPr>
            <a:spLocks noGrp="1"/>
          </p:cNvSpPr>
          <p:nvPr>
            <p:ph type="subTitle" idx="1"/>
          </p:nvPr>
        </p:nvSpPr>
        <p:spPr>
          <a:xfrm>
            <a:off x="455071" y="4541263"/>
            <a:ext cx="5663765" cy="2027368"/>
          </a:xfrm>
        </p:spPr>
        <p:txBody>
          <a:bodyPr anchor="t">
            <a:noAutofit/>
          </a:bodyPr>
          <a:lstStyle/>
          <a:p>
            <a:pPr algn="l"/>
            <a:r>
              <a:rPr lang="uk-UA" sz="2000" b="1" dirty="0">
                <a:solidFill>
                  <a:srgbClr val="FFFFFF"/>
                </a:solidFill>
              </a:rPr>
              <a:t>Юлія Галустян</a:t>
            </a:r>
          </a:p>
          <a:p>
            <a:pPr algn="l"/>
            <a:r>
              <a:rPr lang="en-US" sz="1400" b="1" dirty="0">
                <a:solidFill>
                  <a:srgbClr val="FFFFFF"/>
                </a:solidFill>
              </a:rPr>
              <a:t>USAID </a:t>
            </a:r>
            <a:r>
              <a:rPr lang="uk-UA" sz="1400" b="1" dirty="0">
                <a:solidFill>
                  <a:srgbClr val="FFFFFF"/>
                </a:solidFill>
              </a:rPr>
              <a:t>Проект Енергетичної безпеки, </a:t>
            </a:r>
            <a:r>
              <a:rPr lang="uk-UA" sz="1400" b="1" dirty="0" err="1">
                <a:solidFill>
                  <a:srgbClr val="FFFFFF"/>
                </a:solidFill>
              </a:rPr>
              <a:t>експертка</a:t>
            </a:r>
            <a:r>
              <a:rPr lang="uk-UA" sz="1400" b="1" dirty="0">
                <a:solidFill>
                  <a:srgbClr val="FFFFFF"/>
                </a:solidFill>
              </a:rPr>
              <a:t> з гендерних питань</a:t>
            </a:r>
          </a:p>
          <a:p>
            <a:pPr algn="l"/>
            <a:r>
              <a:rPr lang="uk-UA" sz="1400" b="1" dirty="0">
                <a:solidFill>
                  <a:srgbClr val="FFFFFF"/>
                </a:solidFill>
              </a:rPr>
              <a:t>Гендерна радниця Міністра енергетики України</a:t>
            </a:r>
          </a:p>
          <a:p>
            <a:pPr algn="l"/>
            <a:endParaRPr lang="uk-UA" sz="1400" b="1" dirty="0">
              <a:solidFill>
                <a:srgbClr val="FFFFFF"/>
              </a:solidFill>
            </a:endParaRPr>
          </a:p>
          <a:p>
            <a:pPr algn="l"/>
            <a:endParaRPr lang="uk-UA" sz="1400" b="1" dirty="0">
              <a:solidFill>
                <a:srgbClr val="FFFFFF"/>
              </a:solidFill>
            </a:endParaRPr>
          </a:p>
          <a:p>
            <a:pPr algn="l"/>
            <a:r>
              <a:rPr lang="uk-UA" sz="1400" dirty="0">
                <a:solidFill>
                  <a:srgbClr val="FFFFFF"/>
                </a:solidFill>
              </a:rPr>
              <a:t>Липень 2022</a:t>
            </a:r>
            <a:endParaRPr lang="en-US" sz="1400" dirty="0">
              <a:solidFill>
                <a:srgbClr val="FFFFFF"/>
              </a:solidFill>
            </a:endParaRPr>
          </a:p>
        </p:txBody>
      </p:sp>
      <p:pic>
        <p:nvPicPr>
          <p:cNvPr id="16" name="Picture 15" descr="A screenshot of a computer&#10;&#10;Description automatically generated">
            <a:extLst>
              <a:ext uri="{FF2B5EF4-FFF2-40B4-BE49-F238E27FC236}">
                <a16:creationId xmlns="" xmlns:a16="http://schemas.microsoft.com/office/drawing/2014/main" id="{49B2203E-41D7-1A52-7564-C4C727299B22}"/>
              </a:ext>
            </a:extLst>
          </p:cNvPr>
          <p:cNvPicPr>
            <a:picLocks noChangeAspect="1"/>
          </p:cNvPicPr>
          <p:nvPr/>
        </p:nvPicPr>
        <p:blipFill rotWithShape="1">
          <a:blip r:embed="rId2"/>
          <a:srcRect l="40030" t="22972" r="18313" b="13092"/>
          <a:stretch/>
        </p:blipFill>
        <p:spPr>
          <a:xfrm>
            <a:off x="6878707" y="754089"/>
            <a:ext cx="5163022" cy="4457419"/>
          </a:xfrm>
          <a:prstGeom prst="rect">
            <a:avLst/>
          </a:prstGeom>
        </p:spPr>
      </p:pic>
      <p:sp>
        <p:nvSpPr>
          <p:cNvPr id="42" name="Rectangle 41">
            <a:extLst>
              <a:ext uri="{FF2B5EF4-FFF2-40B4-BE49-F238E27FC236}">
                <a16:creationId xmlns="" xmlns:a16="http://schemas.microsoft.com/office/drawing/2014/main" id="{E37EECFC-A684-4391-AE85-4CDAF5565F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959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жінки з плакатами">
            <a:extLst>
              <a:ext uri="{FF2B5EF4-FFF2-40B4-BE49-F238E27FC236}">
                <a16:creationId xmlns="" xmlns:a16="http://schemas.microsoft.com/office/drawing/2014/main" id="{9B0AF2F7-5562-4D10-9706-8437114602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037" b="13498"/>
          <a:stretch/>
        </p:blipFill>
        <p:spPr bwMode="auto">
          <a:xfrm>
            <a:off x="914805" y="1715549"/>
            <a:ext cx="10363200" cy="4233230"/>
          </a:xfrm>
          <a:prstGeom prst="rect">
            <a:avLst/>
          </a:prstGeom>
          <a:solidFill>
            <a:srgbClr val="FFFFFF"/>
          </a:solidFill>
        </p:spPr>
      </p:pic>
      <p:sp>
        <p:nvSpPr>
          <p:cNvPr id="1028" name="Date Placeholder 2">
            <a:extLst>
              <a:ext uri="{FF2B5EF4-FFF2-40B4-BE49-F238E27FC236}">
                <a16:creationId xmlns="" xmlns:a16="http://schemas.microsoft.com/office/drawing/2014/main" id="{7BE06F16-CE81-4052-8A3E-22EF7D964C6E}"/>
              </a:ext>
            </a:extLst>
          </p:cNvPr>
          <p:cNvSpPr>
            <a:spLocks noGrp="1"/>
          </p:cNvSpPr>
          <p:nvPr>
            <p:ph type="dt" sz="half" idx="10"/>
          </p:nvPr>
        </p:nvSpPr>
        <p:spPr>
          <a:xfrm>
            <a:off x="203200" y="6423933"/>
            <a:ext cx="2844800" cy="214546"/>
          </a:xfrm>
        </p:spPr>
        <p:txBody>
          <a:bodyPr/>
          <a:lstStyle/>
          <a:p>
            <a:pPr>
              <a:spcAft>
                <a:spcPts val="600"/>
              </a:spcAft>
            </a:pPr>
            <a:fld id="{AB18E012-EC0C-1649-A039-CB178266D114}" type="datetime1">
              <a:rPr lang="en-US" smtClean="0"/>
              <a:pPr>
                <a:spcAft>
                  <a:spcPts val="600"/>
                </a:spcAft>
              </a:pPr>
              <a:t>7/14/2022</a:t>
            </a:fld>
            <a:endParaRPr lang="en-US"/>
          </a:p>
        </p:txBody>
      </p:sp>
      <p:sp>
        <p:nvSpPr>
          <p:cNvPr id="4" name="Footer Placeholder 3">
            <a:extLst>
              <a:ext uri="{FF2B5EF4-FFF2-40B4-BE49-F238E27FC236}">
                <a16:creationId xmlns="" xmlns:a16="http://schemas.microsoft.com/office/drawing/2014/main" id="{C70A119C-7ABC-4DFC-94AD-FA11895C96FF}"/>
              </a:ext>
            </a:extLst>
          </p:cNvPr>
          <p:cNvSpPr>
            <a:spLocks noGrp="1"/>
          </p:cNvSpPr>
          <p:nvPr>
            <p:ph type="ftr" sz="quarter" idx="11"/>
          </p:nvPr>
        </p:nvSpPr>
        <p:spPr>
          <a:xfrm>
            <a:off x="4165600" y="6423933"/>
            <a:ext cx="3860800" cy="214546"/>
          </a:xfrm>
        </p:spPr>
        <p:txBody>
          <a:bodyPr vert="horz" lIns="91440" tIns="45720" rIns="91440" bIns="45720" rtlCol="0" anchor="ctr">
            <a:normAutofit fontScale="85000" lnSpcReduction="20000"/>
          </a:bodyPr>
          <a:lstStyle/>
          <a:p>
            <a:pPr>
              <a:spcAft>
                <a:spcPts val="600"/>
              </a:spcAft>
            </a:pPr>
            <a:r>
              <a:rPr lang="en-US" b="0" i="0" kern="1200">
                <a:latin typeface="Gill Sans MT"/>
                <a:ea typeface="+mn-ea"/>
                <a:cs typeface="Gill Sans MT"/>
              </a:rPr>
              <a:t>PRESENTED BY THE USAID ENERGY SECURITY PROJECT </a:t>
            </a:r>
          </a:p>
        </p:txBody>
      </p:sp>
      <p:sp>
        <p:nvSpPr>
          <p:cNvPr id="5" name="Slide Number Placeholder 4">
            <a:extLst>
              <a:ext uri="{FF2B5EF4-FFF2-40B4-BE49-F238E27FC236}">
                <a16:creationId xmlns="" xmlns:a16="http://schemas.microsoft.com/office/drawing/2014/main" id="{42427666-5CBB-4587-98E1-DA35280D6AD3}"/>
              </a:ext>
            </a:extLst>
          </p:cNvPr>
          <p:cNvSpPr>
            <a:spLocks noGrp="1"/>
          </p:cNvSpPr>
          <p:nvPr>
            <p:ph type="sldNum" sz="quarter" idx="12"/>
          </p:nvPr>
        </p:nvSpPr>
        <p:spPr>
          <a:xfrm>
            <a:off x="9144000" y="6423933"/>
            <a:ext cx="2844800" cy="214546"/>
          </a:xfrm>
        </p:spPr>
        <p:txBody>
          <a:bodyPr vert="horz" lIns="91440" tIns="45720" rIns="91440" bIns="45720" rtlCol="0" anchor="ctr">
            <a:normAutofit fontScale="85000" lnSpcReduction="20000"/>
          </a:bodyPr>
          <a:lstStyle/>
          <a:p>
            <a:pPr>
              <a:spcAft>
                <a:spcPts val="600"/>
              </a:spcAft>
            </a:pPr>
            <a:fld id="{42782948-4DBE-204D-AB9E-B65E067054AE}" type="slidenum">
              <a:rPr lang="en-US" smtClean="0"/>
              <a:pPr>
                <a:spcAft>
                  <a:spcPts val="600"/>
                </a:spcAft>
              </a:pPr>
              <a:t>10</a:t>
            </a:fld>
            <a:endParaRPr lang="en-US"/>
          </a:p>
        </p:txBody>
      </p:sp>
      <p:sp>
        <p:nvSpPr>
          <p:cNvPr id="9" name="TextBox 8">
            <a:extLst>
              <a:ext uri="{FF2B5EF4-FFF2-40B4-BE49-F238E27FC236}">
                <a16:creationId xmlns="" xmlns:a16="http://schemas.microsoft.com/office/drawing/2014/main" id="{2DA024A0-E549-4CDD-A43F-DC27996B46C7}"/>
              </a:ext>
            </a:extLst>
          </p:cNvPr>
          <p:cNvSpPr txBox="1"/>
          <p:nvPr/>
        </p:nvSpPr>
        <p:spPr>
          <a:xfrm>
            <a:off x="914805" y="933167"/>
            <a:ext cx="10363200" cy="580800"/>
          </a:xfrm>
          <a:prstGeom prst="rect">
            <a:avLst/>
          </a:prstGeom>
        </p:spPr>
        <p:txBody>
          <a:bodyPr vert="horz" lIns="91440" tIns="45720" rIns="91440" bIns="45720" rtlCol="0" anchor="b" anchorCtr="0">
            <a:noAutofit/>
          </a:bodyPr>
          <a:lstStyle/>
          <a:p>
            <a:pPr defTabSz="604738" fontAlgn="base">
              <a:lnSpc>
                <a:spcPct val="90000"/>
              </a:lnSpc>
              <a:spcBef>
                <a:spcPct val="0"/>
              </a:spcBef>
              <a:spcAft>
                <a:spcPts val="600"/>
              </a:spcAft>
            </a:pPr>
            <a:r>
              <a:rPr lang="en-US" sz="3200" b="0" i="0" kern="1200" dirty="0">
                <a:solidFill>
                  <a:schemeClr val="accent1">
                    <a:lumMod val="50000"/>
                  </a:schemeClr>
                </a:solidFill>
                <a:effectLst/>
                <a:latin typeface="Calibri" panose="020F0502020204030204" pitchFamily="34" charset="0"/>
                <a:ea typeface="+mj-ea"/>
                <a:cs typeface="Calibri" panose="020F0502020204030204" pitchFamily="34" charset="0"/>
              </a:rPr>
              <a:t>«</a:t>
            </a:r>
            <a:r>
              <a:rPr lang="en-US" sz="3200" b="0" i="0" kern="1200" dirty="0" err="1">
                <a:solidFill>
                  <a:schemeClr val="accent1">
                    <a:lumMod val="50000"/>
                  </a:schemeClr>
                </a:solidFill>
                <a:effectLst/>
                <a:latin typeface="Calibri" panose="020F0502020204030204" pitchFamily="34" charset="0"/>
                <a:ea typeface="+mj-ea"/>
                <a:cs typeface="Calibri" panose="020F0502020204030204" pitchFamily="34" charset="0"/>
              </a:rPr>
              <a:t>Зробити</a:t>
            </a:r>
            <a:r>
              <a:rPr lang="en-US" sz="3200" b="0" i="0" kern="1200" dirty="0">
                <a:solidFill>
                  <a:schemeClr val="accent1">
                    <a:lumMod val="50000"/>
                  </a:schemeClr>
                </a:solidFill>
                <a:effectLst/>
                <a:latin typeface="Calibri" panose="020F0502020204030204" pitchFamily="34" charset="0"/>
                <a:ea typeface="+mj-ea"/>
                <a:cs typeface="Calibri" panose="020F0502020204030204" pitchFamily="34" charset="0"/>
              </a:rPr>
              <a:t> </a:t>
            </a:r>
            <a:r>
              <a:rPr lang="en-US" sz="3200" b="0" i="0" kern="1200" dirty="0" err="1">
                <a:solidFill>
                  <a:schemeClr val="accent1">
                    <a:lumMod val="50000"/>
                  </a:schemeClr>
                </a:solidFill>
                <a:effectLst/>
                <a:latin typeface="Calibri" panose="020F0502020204030204" pitchFamily="34" charset="0"/>
                <a:ea typeface="+mj-ea"/>
                <a:cs typeface="Calibri" panose="020F0502020204030204" pitchFamily="34" charset="0"/>
              </a:rPr>
              <a:t>насильство</a:t>
            </a:r>
            <a:r>
              <a:rPr lang="en-US" sz="3200" b="0" i="0" kern="1200" dirty="0">
                <a:solidFill>
                  <a:schemeClr val="accent1">
                    <a:lumMod val="50000"/>
                  </a:schemeClr>
                </a:solidFill>
                <a:effectLst/>
                <a:latin typeface="Calibri" panose="020F0502020204030204" pitchFamily="34" charset="0"/>
                <a:ea typeface="+mj-ea"/>
                <a:cs typeface="Calibri" panose="020F0502020204030204" pitchFamily="34" charset="0"/>
              </a:rPr>
              <a:t> </a:t>
            </a:r>
            <a:r>
              <a:rPr lang="en-US" sz="3200" b="0" i="0" kern="1200" dirty="0" err="1">
                <a:solidFill>
                  <a:schemeClr val="accent1">
                    <a:lumMod val="50000"/>
                  </a:schemeClr>
                </a:solidFill>
                <a:effectLst/>
                <a:latin typeface="Calibri" panose="020F0502020204030204" pitchFamily="34" charset="0"/>
                <a:ea typeface="+mj-ea"/>
                <a:cs typeface="Calibri" panose="020F0502020204030204" pitchFamily="34" charset="0"/>
              </a:rPr>
              <a:t>видимим</a:t>
            </a:r>
            <a:r>
              <a:rPr lang="en-US" sz="3200" b="0" i="0" kern="1200" dirty="0">
                <a:solidFill>
                  <a:schemeClr val="accent1">
                    <a:lumMod val="50000"/>
                  </a:schemeClr>
                </a:solidFill>
                <a:effectLst/>
                <a:latin typeface="Calibri" panose="020F0502020204030204" pitchFamily="34" charset="0"/>
                <a:ea typeface="+mj-ea"/>
                <a:cs typeface="Calibri" panose="020F0502020204030204" pitchFamily="34" charset="0"/>
              </a:rPr>
              <a:t>»: </a:t>
            </a:r>
            <a:r>
              <a:rPr lang="en-US" sz="3200" b="0" i="0" kern="1200" dirty="0" err="1">
                <a:solidFill>
                  <a:schemeClr val="accent1">
                    <a:lumMod val="50000"/>
                  </a:schemeClr>
                </a:solidFill>
                <a:effectLst/>
                <a:latin typeface="Calibri" panose="020F0502020204030204" pitchFamily="34" charset="0"/>
                <a:ea typeface="+mj-ea"/>
                <a:cs typeface="Calibri" panose="020F0502020204030204" pitchFamily="34" charset="0"/>
              </a:rPr>
              <a:t>під</a:t>
            </a:r>
            <a:r>
              <a:rPr lang="en-US" sz="3200" b="0" i="0" kern="1200" dirty="0">
                <a:solidFill>
                  <a:schemeClr val="accent1">
                    <a:lumMod val="50000"/>
                  </a:schemeClr>
                </a:solidFill>
                <a:effectLst/>
                <a:latin typeface="Calibri" panose="020F0502020204030204" pitchFamily="34" charset="0"/>
                <a:ea typeface="+mj-ea"/>
                <a:cs typeface="Calibri" panose="020F0502020204030204" pitchFamily="34" charset="0"/>
              </a:rPr>
              <a:t> </a:t>
            </a:r>
            <a:r>
              <a:rPr lang="en-US" sz="3200" b="0" i="0" kern="1200" dirty="0" err="1">
                <a:solidFill>
                  <a:schemeClr val="accent1">
                    <a:lumMod val="50000"/>
                  </a:schemeClr>
                </a:solidFill>
                <a:effectLst/>
                <a:latin typeface="Calibri" panose="020F0502020204030204" pitchFamily="34" charset="0"/>
                <a:ea typeface="+mj-ea"/>
                <a:cs typeface="Calibri" panose="020F0502020204030204" pitchFamily="34" charset="0"/>
              </a:rPr>
              <a:t>Офісом</a:t>
            </a:r>
            <a:r>
              <a:rPr lang="en-US" sz="3200" b="0" i="0" kern="1200" dirty="0">
                <a:solidFill>
                  <a:schemeClr val="accent1">
                    <a:lumMod val="50000"/>
                  </a:schemeClr>
                </a:solidFill>
                <a:effectLst/>
                <a:latin typeface="Calibri" panose="020F0502020204030204" pitchFamily="34" charset="0"/>
                <a:ea typeface="+mj-ea"/>
                <a:cs typeface="Calibri" panose="020F0502020204030204" pitchFamily="34" charset="0"/>
              </a:rPr>
              <a:t> </a:t>
            </a:r>
            <a:r>
              <a:rPr lang="en-US" sz="3200" b="0" i="0" kern="1200" dirty="0" err="1">
                <a:solidFill>
                  <a:schemeClr val="accent1">
                    <a:lumMod val="50000"/>
                  </a:schemeClr>
                </a:solidFill>
                <a:effectLst/>
                <a:latin typeface="Calibri" panose="020F0502020204030204" pitchFamily="34" charset="0"/>
                <a:ea typeface="+mj-ea"/>
                <a:cs typeface="Calibri" panose="020F0502020204030204" pitchFamily="34" charset="0"/>
              </a:rPr>
              <a:t>президента</a:t>
            </a:r>
            <a:r>
              <a:rPr lang="en-US" sz="3200" b="0" i="0" kern="1200" dirty="0">
                <a:solidFill>
                  <a:schemeClr val="accent1">
                    <a:lumMod val="50000"/>
                  </a:schemeClr>
                </a:solidFill>
                <a:effectLst/>
                <a:latin typeface="Calibri" panose="020F0502020204030204" pitchFamily="34" charset="0"/>
                <a:ea typeface="+mj-ea"/>
                <a:cs typeface="Calibri" panose="020F0502020204030204" pitchFamily="34" charset="0"/>
              </a:rPr>
              <a:t> </a:t>
            </a:r>
            <a:r>
              <a:rPr lang="en-US" sz="3200" b="0" i="0" kern="1200" dirty="0" err="1">
                <a:solidFill>
                  <a:schemeClr val="accent1">
                    <a:lumMod val="50000"/>
                  </a:schemeClr>
                </a:solidFill>
                <a:effectLst/>
                <a:latin typeface="Calibri" panose="020F0502020204030204" pitchFamily="34" charset="0"/>
                <a:ea typeface="+mj-ea"/>
                <a:cs typeface="Calibri" panose="020F0502020204030204" pitchFamily="34" charset="0"/>
              </a:rPr>
              <a:t>вимагали</a:t>
            </a:r>
            <a:r>
              <a:rPr lang="en-US" sz="3200" b="0" i="0" kern="1200" dirty="0">
                <a:solidFill>
                  <a:schemeClr val="accent1">
                    <a:lumMod val="50000"/>
                  </a:schemeClr>
                </a:solidFill>
                <a:effectLst/>
                <a:latin typeface="Calibri" panose="020F0502020204030204" pitchFamily="34" charset="0"/>
                <a:ea typeface="+mj-ea"/>
                <a:cs typeface="Calibri" panose="020F0502020204030204" pitchFamily="34" charset="0"/>
              </a:rPr>
              <a:t> </a:t>
            </a:r>
            <a:r>
              <a:rPr lang="en-US" sz="3200" b="0" i="0" kern="1200" dirty="0" err="1">
                <a:solidFill>
                  <a:schemeClr val="accent1">
                    <a:lumMod val="50000"/>
                  </a:schemeClr>
                </a:solidFill>
                <a:effectLst/>
                <a:latin typeface="Calibri" panose="020F0502020204030204" pitchFamily="34" charset="0"/>
                <a:ea typeface="+mj-ea"/>
                <a:cs typeface="Calibri" panose="020F0502020204030204" pitchFamily="34" charset="0"/>
              </a:rPr>
              <a:t>ратифікувати</a:t>
            </a:r>
            <a:r>
              <a:rPr lang="en-US" sz="3200" b="0" i="0" kern="1200" dirty="0">
                <a:solidFill>
                  <a:schemeClr val="accent1">
                    <a:lumMod val="50000"/>
                  </a:schemeClr>
                </a:solidFill>
                <a:effectLst/>
                <a:latin typeface="Calibri" panose="020F0502020204030204" pitchFamily="34" charset="0"/>
                <a:ea typeface="+mj-ea"/>
                <a:cs typeface="Calibri" panose="020F0502020204030204" pitchFamily="34" charset="0"/>
              </a:rPr>
              <a:t> </a:t>
            </a:r>
            <a:r>
              <a:rPr lang="en-US" sz="3200" b="0" i="0" kern="1200" dirty="0" err="1">
                <a:solidFill>
                  <a:schemeClr val="accent1">
                    <a:lumMod val="50000"/>
                  </a:schemeClr>
                </a:solidFill>
                <a:effectLst/>
                <a:latin typeface="Calibri" panose="020F0502020204030204" pitchFamily="34" charset="0"/>
                <a:ea typeface="+mj-ea"/>
                <a:cs typeface="Calibri" panose="020F0502020204030204" pitchFamily="34" charset="0"/>
              </a:rPr>
              <a:t>Стамбульську</a:t>
            </a:r>
            <a:r>
              <a:rPr lang="en-US" sz="3200" b="0" i="0" kern="1200" dirty="0">
                <a:solidFill>
                  <a:schemeClr val="accent1">
                    <a:lumMod val="50000"/>
                  </a:schemeClr>
                </a:solidFill>
                <a:effectLst/>
                <a:latin typeface="Calibri" panose="020F0502020204030204" pitchFamily="34" charset="0"/>
                <a:ea typeface="+mj-ea"/>
                <a:cs typeface="Calibri" panose="020F0502020204030204" pitchFamily="34" charset="0"/>
              </a:rPr>
              <a:t> </a:t>
            </a:r>
            <a:r>
              <a:rPr lang="uk-UA" sz="3200" dirty="0">
                <a:solidFill>
                  <a:schemeClr val="accent1">
                    <a:lumMod val="50000"/>
                  </a:schemeClr>
                </a:solidFill>
                <a:latin typeface="Calibri" panose="020F0502020204030204" pitchFamily="34" charset="0"/>
                <a:ea typeface="+mj-ea"/>
                <a:cs typeface="Calibri" panose="020F0502020204030204" pitchFamily="34" charset="0"/>
              </a:rPr>
              <a:t>К</a:t>
            </a:r>
            <a:r>
              <a:rPr lang="en-US" sz="3200" b="0" i="0" kern="1200" dirty="0" err="1">
                <a:solidFill>
                  <a:schemeClr val="accent1">
                    <a:lumMod val="50000"/>
                  </a:schemeClr>
                </a:solidFill>
                <a:effectLst/>
                <a:latin typeface="Calibri" panose="020F0502020204030204" pitchFamily="34" charset="0"/>
                <a:ea typeface="+mj-ea"/>
                <a:cs typeface="Calibri" panose="020F0502020204030204" pitchFamily="34" charset="0"/>
              </a:rPr>
              <a:t>онвенцію</a:t>
            </a:r>
            <a:endParaRPr lang="en-US" sz="3200" b="0" i="0" kern="1200" dirty="0">
              <a:solidFill>
                <a:schemeClr val="accent1">
                  <a:lumMod val="50000"/>
                </a:schemeClr>
              </a:solidFill>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86854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BE4F293-0A40-4AA3-8747-1C7D9F3EE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5D1CC8B8-2CD1-45F6-9CED-CA31040022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 xmlns:a16="http://schemas.microsoft.com/office/drawing/2014/main" id="{D0486316-3F2D-434E-AF23-A8EDD6E78DD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 xmlns:a16="http://schemas.microsoft.com/office/drawing/2014/main" id="{2AF5945E-96EF-472A-8B30-5AC427AA400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 xmlns:a16="http://schemas.microsoft.com/office/drawing/2014/main" id="{F43F39F5-753C-4BA6-AF2B-6F0EEE25AD4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 xmlns:a16="http://schemas.microsoft.com/office/drawing/2014/main" id="{2CC5073C-8188-4DE4-B2AB-9C87DDA4F0F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 xmlns:a16="http://schemas.microsoft.com/office/drawing/2014/main" id="{AEF2074A-D7D4-4AF6-866A-31DDF66B1F7B}"/>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7AB86AAF-43A7-3A93-9E26-FA17D1BC8EF3}"/>
              </a:ext>
            </a:extLst>
          </p:cNvPr>
          <p:cNvSpPr>
            <a:spLocks noGrp="1"/>
          </p:cNvSpPr>
          <p:nvPr>
            <p:ph type="title"/>
          </p:nvPr>
        </p:nvSpPr>
        <p:spPr>
          <a:xfrm>
            <a:off x="1353666" y="759805"/>
            <a:ext cx="10000133" cy="1325563"/>
          </a:xfrm>
        </p:spPr>
        <p:txBody>
          <a:bodyPr>
            <a:normAutofit/>
          </a:bodyPr>
          <a:lstStyle/>
          <a:p>
            <a:r>
              <a:rPr lang="uk-UA" sz="4000">
                <a:solidFill>
                  <a:srgbClr val="FFFFFF"/>
                </a:solidFill>
              </a:rPr>
              <a:t>Основні положення Конвенції</a:t>
            </a:r>
            <a:endParaRPr lang="en-US" sz="4000">
              <a:solidFill>
                <a:srgbClr val="FFFFFF"/>
              </a:solidFill>
            </a:endParaRPr>
          </a:p>
        </p:txBody>
      </p:sp>
      <p:graphicFrame>
        <p:nvGraphicFramePr>
          <p:cNvPr id="5" name="Content Placeholder 2">
            <a:extLst>
              <a:ext uri="{FF2B5EF4-FFF2-40B4-BE49-F238E27FC236}">
                <a16:creationId xmlns="" xmlns:a16="http://schemas.microsoft.com/office/drawing/2014/main" id="{2AB14483-F1C8-A255-9F44-A669DB1B09C0}"/>
              </a:ext>
            </a:extLst>
          </p:cNvPr>
          <p:cNvGraphicFramePr>
            <a:graphicFrameLocks noGrp="1"/>
          </p:cNvGraphicFramePr>
          <p:nvPr>
            <p:ph idx="1"/>
            <p:extLst>
              <p:ext uri="{D42A27DB-BD31-4B8C-83A1-F6EECF244321}">
                <p14:modId xmlns:p14="http://schemas.microsoft.com/office/powerpoint/2010/main" val="426582938"/>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22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7AB86AAF-43A7-3A93-9E26-FA17D1BC8EF3}"/>
              </a:ext>
            </a:extLst>
          </p:cNvPr>
          <p:cNvSpPr>
            <a:spLocks noGrp="1"/>
          </p:cNvSpPr>
          <p:nvPr>
            <p:ph type="title"/>
          </p:nvPr>
        </p:nvSpPr>
        <p:spPr>
          <a:xfrm>
            <a:off x="643466" y="321734"/>
            <a:ext cx="6891187" cy="1135737"/>
          </a:xfrm>
        </p:spPr>
        <p:txBody>
          <a:bodyPr>
            <a:normAutofit/>
          </a:bodyPr>
          <a:lstStyle/>
          <a:p>
            <a:r>
              <a:rPr lang="uk-UA" sz="4000" b="1" dirty="0">
                <a:solidFill>
                  <a:schemeClr val="accent1">
                    <a:lumMod val="75000"/>
                  </a:schemeClr>
                </a:solidFill>
              </a:rPr>
              <a:t>Основні положення Конвенції</a:t>
            </a:r>
            <a:endParaRPr lang="en-US" sz="4000" b="1" dirty="0">
              <a:solidFill>
                <a:schemeClr val="accent1">
                  <a:lumMod val="75000"/>
                </a:schemeClr>
              </a:solidFill>
            </a:endParaRPr>
          </a:p>
        </p:txBody>
      </p:sp>
      <p:sp>
        <p:nvSpPr>
          <p:cNvPr id="27" name="Isosceles Triangle 26">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lose up of a blue fabric&#10;&#10;Description automatically generated with low confidence">
            <a:extLst>
              <a:ext uri="{FF2B5EF4-FFF2-40B4-BE49-F238E27FC236}">
                <a16:creationId xmlns="" xmlns:a16="http://schemas.microsoft.com/office/drawing/2014/main" id="{E2683DED-6A1B-A762-C73E-56DB9841558F}"/>
              </a:ext>
            </a:extLst>
          </p:cNvPr>
          <p:cNvPicPr>
            <a:picLocks noChangeAspect="1"/>
          </p:cNvPicPr>
          <p:nvPr/>
        </p:nvPicPr>
        <p:blipFill rotWithShape="1">
          <a:blip r:embed="rId2"/>
          <a:srcRect l="38930" r="21532" b="-1"/>
          <a:stretch/>
        </p:blipFill>
        <p:spPr>
          <a:xfrm>
            <a:off x="8129873" y="10"/>
            <a:ext cx="4062128" cy="6857990"/>
          </a:xfrm>
          <a:prstGeom prst="rect">
            <a:avLst/>
          </a:prstGeom>
        </p:spPr>
      </p:pic>
      <p:grpSp>
        <p:nvGrpSpPr>
          <p:cNvPr id="31" name="Group 30">
            <a:extLst>
              <a:ext uri="{FF2B5EF4-FFF2-40B4-BE49-F238E27FC236}">
                <a16:creationId xmlns=""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123132" y="713128"/>
            <a:ext cx="1068867" cy="2126625"/>
            <a:chOff x="10918968" y="713127"/>
            <a:chExt cx="1273032" cy="2532832"/>
          </a:xfrm>
        </p:grpSpPr>
        <p:sp>
          <p:nvSpPr>
            <p:cNvPr id="32" name="Rectangle 31">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0" name="Content Placeholder 2">
            <a:extLst>
              <a:ext uri="{FF2B5EF4-FFF2-40B4-BE49-F238E27FC236}">
                <a16:creationId xmlns="" xmlns:a16="http://schemas.microsoft.com/office/drawing/2014/main" id="{B1AD5799-3402-69DD-0C7C-B17D8923E5B7}"/>
              </a:ext>
            </a:extLst>
          </p:cNvPr>
          <p:cNvGraphicFramePr>
            <a:graphicFrameLocks noGrp="1"/>
          </p:cNvGraphicFramePr>
          <p:nvPr>
            <p:ph idx="1"/>
            <p:extLst>
              <p:ext uri="{D42A27DB-BD31-4B8C-83A1-F6EECF244321}">
                <p14:modId xmlns:p14="http://schemas.microsoft.com/office/powerpoint/2010/main" val="4214223670"/>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a:extLst>
              <a:ext uri="{FF2B5EF4-FFF2-40B4-BE49-F238E27FC236}">
                <a16:creationId xmlns="" xmlns:a16="http://schemas.microsoft.com/office/drawing/2014/main" id="{49A54504-90AB-A3D4-CFEF-9345132A0E85}"/>
              </a:ext>
            </a:extLst>
          </p:cNvPr>
          <p:cNvPicPr>
            <a:picLocks noChangeAspect="1"/>
          </p:cNvPicPr>
          <p:nvPr/>
        </p:nvPicPr>
        <p:blipFill rotWithShape="1">
          <a:blip r:embed="rId8"/>
          <a:srcRect l="15590" t="19791" r="15308" b="9362"/>
          <a:stretch/>
        </p:blipFill>
        <p:spPr>
          <a:xfrm>
            <a:off x="8236245" y="79361"/>
            <a:ext cx="3849384" cy="2920693"/>
          </a:xfrm>
          <a:prstGeom prst="rect">
            <a:avLst/>
          </a:prstGeom>
        </p:spPr>
      </p:pic>
      <p:sp>
        <p:nvSpPr>
          <p:cNvPr id="22" name="TextBox 21">
            <a:extLst>
              <a:ext uri="{FF2B5EF4-FFF2-40B4-BE49-F238E27FC236}">
                <a16:creationId xmlns="" xmlns:a16="http://schemas.microsoft.com/office/drawing/2014/main" id="{A4A7CA59-01E9-02A0-7014-5E136AB37DA3}"/>
              </a:ext>
            </a:extLst>
          </p:cNvPr>
          <p:cNvSpPr txBox="1"/>
          <p:nvPr/>
        </p:nvSpPr>
        <p:spPr>
          <a:xfrm>
            <a:off x="8236245" y="3713172"/>
            <a:ext cx="3739445" cy="258532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uk-UA"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Закон України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Про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внесення</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змін</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до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Кримінального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та</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Кримінального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процесуального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кодексів</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України</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з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метою</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реалізації</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положень</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Конвенції</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Ради</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Європи</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про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запобігання</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насильству</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стосовно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жінок</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і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домашньому</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насильству</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та</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боротьбу</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з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цими</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 xmlns:ahyp="http://schemas.microsoft.com/office/drawing/2018/hyperlinkcolor" val="tx"/>
                    </a:ext>
                  </a:extLst>
                </a:hlinkClick>
              </a:rPr>
              <a:t>явищами</a:t>
            </a:r>
            <a:r>
              <a:rPr kumimoji="0" lang="uk-UA"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(грудень 2017 р.)</a:t>
            </a:r>
            <a:endParaRPr kumimoji="0" lang="en-US" altLang="en-US" sz="2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0137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E4FF8DA1-9D1F-48C7-863E-C16CB3413C9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80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E606A894-6E30-4C64-B55A-6BB12140813A}"/>
              </a:ext>
            </a:extLst>
          </p:cNvPr>
          <p:cNvPicPr>
            <a:picLocks noGrp="1" noChangeAspect="1"/>
          </p:cNvPicPr>
          <p:nvPr>
            <p:ph idx="1"/>
          </p:nvPr>
        </p:nvPicPr>
        <p:blipFill rotWithShape="1">
          <a:blip r:embed="rId2"/>
          <a:srcRect l="3952" t="17447" r="31249" b="6037"/>
          <a:stretch/>
        </p:blipFill>
        <p:spPr>
          <a:xfrm>
            <a:off x="471340" y="669302"/>
            <a:ext cx="6730843" cy="5561815"/>
          </a:xfrm>
        </p:spPr>
      </p:pic>
      <p:sp>
        <p:nvSpPr>
          <p:cNvPr id="3" name="Footer Placeholder 2">
            <a:extLst>
              <a:ext uri="{FF2B5EF4-FFF2-40B4-BE49-F238E27FC236}">
                <a16:creationId xmlns="" xmlns:a16="http://schemas.microsoft.com/office/drawing/2014/main" id="{92165DC4-FF5A-460D-9A79-454944575298}"/>
              </a:ext>
            </a:extLst>
          </p:cNvPr>
          <p:cNvSpPr>
            <a:spLocks noGrp="1"/>
          </p:cNvSpPr>
          <p:nvPr>
            <p:ph type="ftr" sz="quarter" idx="3"/>
          </p:nvPr>
        </p:nvSpPr>
        <p:spPr/>
        <p:txBody>
          <a:bodyPr/>
          <a:lstStyle/>
          <a:p>
            <a:r>
              <a:rPr lang="en-US"/>
              <a:t>FOOTER GOES HERE</a:t>
            </a:r>
          </a:p>
        </p:txBody>
      </p:sp>
      <p:sp>
        <p:nvSpPr>
          <p:cNvPr id="4" name="Slide Number Placeholder 3">
            <a:extLst>
              <a:ext uri="{FF2B5EF4-FFF2-40B4-BE49-F238E27FC236}">
                <a16:creationId xmlns="" xmlns:a16="http://schemas.microsoft.com/office/drawing/2014/main" id="{7507A3C5-8B9B-4258-A13E-49719FB25BC8}"/>
              </a:ext>
            </a:extLst>
          </p:cNvPr>
          <p:cNvSpPr>
            <a:spLocks noGrp="1"/>
          </p:cNvSpPr>
          <p:nvPr>
            <p:ph type="sldNum" sz="quarter" idx="4"/>
          </p:nvPr>
        </p:nvSpPr>
        <p:spPr/>
        <p:txBody>
          <a:bodyPr/>
          <a:lstStyle/>
          <a:p>
            <a:fld id="{42782948-4DBE-204D-AB9E-B65E067054AE}" type="slidenum">
              <a:rPr lang="en-US" smtClean="0"/>
              <a:pPr/>
              <a:t>14</a:t>
            </a:fld>
            <a:endParaRPr lang="en-US"/>
          </a:p>
        </p:txBody>
      </p:sp>
      <p:graphicFrame>
        <p:nvGraphicFramePr>
          <p:cNvPr id="11" name="Content Placeholder 1">
            <a:extLst>
              <a:ext uri="{FF2B5EF4-FFF2-40B4-BE49-F238E27FC236}">
                <a16:creationId xmlns="" xmlns:a16="http://schemas.microsoft.com/office/drawing/2014/main" id="{DB1BB43D-5CAC-819F-972A-CE7CF6044E31}"/>
              </a:ext>
            </a:extLst>
          </p:cNvPr>
          <p:cNvGraphicFramePr/>
          <p:nvPr/>
        </p:nvGraphicFramePr>
        <p:xfrm>
          <a:off x="6777872" y="669302"/>
          <a:ext cx="4942787" cy="5561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4643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200260-CCF3-377C-E48E-AA1AFDC1E686}"/>
              </a:ext>
            </a:extLst>
          </p:cNvPr>
          <p:cNvSpPr>
            <a:spLocks noGrp="1"/>
          </p:cNvSpPr>
          <p:nvPr>
            <p:ph type="title"/>
          </p:nvPr>
        </p:nvSpPr>
        <p:spPr>
          <a:xfrm>
            <a:off x="894735" y="1"/>
            <a:ext cx="10559845" cy="1366684"/>
          </a:xfrm>
        </p:spPr>
        <p:txBody>
          <a:bodyPr>
            <a:normAutofit fontScale="90000"/>
          </a:bodyPr>
          <a:lstStyle/>
          <a:p>
            <a:pPr algn="ctr"/>
            <a:r>
              <a:rPr lang="en-US" b="1" i="0" dirty="0">
                <a:solidFill>
                  <a:schemeClr val="accent1">
                    <a:lumMod val="75000"/>
                  </a:schemeClr>
                </a:solidFill>
                <a:effectLst/>
                <a:latin typeface="-apple-system"/>
              </a:rPr>
              <a:t/>
            </a:r>
            <a:br>
              <a:rPr lang="en-US" b="1" i="0" dirty="0">
                <a:solidFill>
                  <a:schemeClr val="accent1">
                    <a:lumMod val="75000"/>
                  </a:schemeClr>
                </a:solidFill>
                <a:effectLst/>
                <a:latin typeface="-apple-system"/>
              </a:rPr>
            </a:br>
            <a:r>
              <a:rPr lang="ru-RU" b="1" i="0" dirty="0">
                <a:solidFill>
                  <a:schemeClr val="accent1">
                    <a:lumMod val="75000"/>
                  </a:schemeClr>
                </a:solidFill>
                <a:effectLst/>
                <a:latin typeface="-apple-system"/>
              </a:rPr>
              <a:t>Масштаб </a:t>
            </a:r>
            <a:r>
              <a:rPr lang="ru-RU" b="1" i="0" dirty="0" err="1">
                <a:solidFill>
                  <a:schemeClr val="accent1">
                    <a:lumMod val="75000"/>
                  </a:schemeClr>
                </a:solidFill>
                <a:effectLst/>
                <a:latin typeface="-apple-system"/>
              </a:rPr>
              <a:t>проблеми</a:t>
            </a:r>
            <a:r>
              <a:rPr lang="ru-RU" b="1" i="0" dirty="0">
                <a:solidFill>
                  <a:schemeClr val="accent1">
                    <a:lumMod val="75000"/>
                  </a:schemeClr>
                </a:solidFill>
                <a:effectLst/>
                <a:latin typeface="-apple-system"/>
              </a:rPr>
              <a:t> </a:t>
            </a:r>
            <a:r>
              <a:rPr lang="ru-RU" b="1" i="0" dirty="0" err="1">
                <a:solidFill>
                  <a:schemeClr val="accent1">
                    <a:lumMod val="75000"/>
                  </a:schemeClr>
                </a:solidFill>
                <a:effectLst/>
                <a:latin typeface="-apple-system"/>
              </a:rPr>
              <a:t>домашнього</a:t>
            </a:r>
            <a:r>
              <a:rPr lang="ru-RU" b="1" i="0" dirty="0">
                <a:solidFill>
                  <a:schemeClr val="accent1">
                    <a:lumMod val="75000"/>
                  </a:schemeClr>
                </a:solidFill>
                <a:effectLst/>
                <a:latin typeface="-apple-system"/>
              </a:rPr>
              <a:t> </a:t>
            </a:r>
            <a:r>
              <a:rPr lang="en-US" b="1" i="0" dirty="0">
                <a:solidFill>
                  <a:schemeClr val="accent1">
                    <a:lumMod val="75000"/>
                  </a:schemeClr>
                </a:solidFill>
                <a:effectLst/>
                <a:latin typeface="-apple-system"/>
              </a:rPr>
              <a:t/>
            </a:r>
            <a:br>
              <a:rPr lang="en-US" b="1" i="0" dirty="0">
                <a:solidFill>
                  <a:schemeClr val="accent1">
                    <a:lumMod val="75000"/>
                  </a:schemeClr>
                </a:solidFill>
                <a:effectLst/>
                <a:latin typeface="-apple-system"/>
              </a:rPr>
            </a:br>
            <a:r>
              <a:rPr lang="ru-RU" b="1" i="0" dirty="0" err="1">
                <a:solidFill>
                  <a:schemeClr val="accent1">
                    <a:lumMod val="75000"/>
                  </a:schemeClr>
                </a:solidFill>
                <a:effectLst/>
                <a:latin typeface="-apple-system"/>
              </a:rPr>
              <a:t>насильства</a:t>
            </a:r>
            <a:r>
              <a:rPr lang="ru-RU" b="1" i="0" dirty="0">
                <a:solidFill>
                  <a:schemeClr val="accent1">
                    <a:lumMod val="75000"/>
                  </a:schemeClr>
                </a:solidFill>
                <a:effectLst/>
                <a:latin typeface="-apple-system"/>
              </a:rPr>
              <a:t> в </a:t>
            </a:r>
            <a:r>
              <a:rPr lang="ru-RU" b="1" i="0" dirty="0" err="1">
                <a:solidFill>
                  <a:schemeClr val="accent1">
                    <a:lumMod val="75000"/>
                  </a:schemeClr>
                </a:solidFill>
                <a:effectLst/>
                <a:latin typeface="-apple-system"/>
              </a:rPr>
              <a:t>Україні</a:t>
            </a:r>
            <a:r>
              <a:rPr lang="ru-RU" b="0" i="0" dirty="0">
                <a:solidFill>
                  <a:srgbClr val="0A0A0A"/>
                </a:solidFill>
                <a:effectLst/>
                <a:latin typeface="-apple-system"/>
              </a:rPr>
              <a:t/>
            </a:r>
            <a:br>
              <a:rPr lang="ru-RU" b="0" i="0" dirty="0">
                <a:solidFill>
                  <a:srgbClr val="0A0A0A"/>
                </a:solidFill>
                <a:effectLst/>
                <a:latin typeface="-apple-system"/>
              </a:rPr>
            </a:br>
            <a:endParaRPr lang="en-US" dirty="0"/>
          </a:p>
        </p:txBody>
      </p:sp>
      <p:pic>
        <p:nvPicPr>
          <p:cNvPr id="7" name="Content Placeholder 6">
            <a:extLst>
              <a:ext uri="{FF2B5EF4-FFF2-40B4-BE49-F238E27FC236}">
                <a16:creationId xmlns="" xmlns:a16="http://schemas.microsoft.com/office/drawing/2014/main" id="{178E2719-2A64-3EA5-F263-8C56983EC4D5}"/>
              </a:ext>
            </a:extLst>
          </p:cNvPr>
          <p:cNvPicPr>
            <a:picLocks noGrp="1" noChangeAspect="1"/>
          </p:cNvPicPr>
          <p:nvPr>
            <p:ph idx="1"/>
          </p:nvPr>
        </p:nvPicPr>
        <p:blipFill rotWithShape="1">
          <a:blip r:embed="rId2"/>
          <a:srcRect l="17948" t="14712" r="37426" b="20828"/>
          <a:stretch/>
        </p:blipFill>
        <p:spPr>
          <a:xfrm>
            <a:off x="2711825" y="1445343"/>
            <a:ext cx="7130264" cy="5280695"/>
          </a:xfrm>
        </p:spPr>
      </p:pic>
      <p:sp>
        <p:nvSpPr>
          <p:cNvPr id="3" name="Oval 2">
            <a:extLst>
              <a:ext uri="{FF2B5EF4-FFF2-40B4-BE49-F238E27FC236}">
                <a16:creationId xmlns="" xmlns:a16="http://schemas.microsoft.com/office/drawing/2014/main" id="{3A6A86B8-F07F-74EF-5192-4931E8C6EE8B}"/>
              </a:ext>
            </a:extLst>
          </p:cNvPr>
          <p:cNvSpPr/>
          <p:nvPr/>
        </p:nvSpPr>
        <p:spPr>
          <a:xfrm>
            <a:off x="9077052" y="2940234"/>
            <a:ext cx="806245" cy="162193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Tree>
    <p:extLst>
      <p:ext uri="{BB962C8B-B14F-4D97-AF65-F5344CB8AC3E}">
        <p14:creationId xmlns:p14="http://schemas.microsoft.com/office/powerpoint/2010/main" val="1140551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701AB2AD-E532-1155-C0B3-2A695641B738}"/>
              </a:ext>
            </a:extLst>
          </p:cNvPr>
          <p:cNvPicPr>
            <a:picLocks noGrp="1" noChangeAspect="1"/>
          </p:cNvPicPr>
          <p:nvPr>
            <p:ph idx="4294967295"/>
          </p:nvPr>
        </p:nvPicPr>
        <p:blipFill rotWithShape="1">
          <a:blip r:embed="rId2"/>
          <a:srcRect l="16619" t="18313" r="37028" b="15625"/>
          <a:stretch/>
        </p:blipFill>
        <p:spPr>
          <a:xfrm>
            <a:off x="2394101" y="122903"/>
            <a:ext cx="7561780" cy="6356555"/>
          </a:xfrm>
        </p:spPr>
      </p:pic>
      <p:sp>
        <p:nvSpPr>
          <p:cNvPr id="3" name="Oval 2">
            <a:extLst>
              <a:ext uri="{FF2B5EF4-FFF2-40B4-BE49-F238E27FC236}">
                <a16:creationId xmlns="" xmlns:a16="http://schemas.microsoft.com/office/drawing/2014/main" id="{B75B533A-C9EA-3E03-9D54-1019086AB7BB}"/>
              </a:ext>
            </a:extLst>
          </p:cNvPr>
          <p:cNvSpPr/>
          <p:nvPr/>
        </p:nvSpPr>
        <p:spPr>
          <a:xfrm>
            <a:off x="8222860" y="1543665"/>
            <a:ext cx="1575039" cy="322498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Tree>
    <p:extLst>
      <p:ext uri="{BB962C8B-B14F-4D97-AF65-F5344CB8AC3E}">
        <p14:creationId xmlns:p14="http://schemas.microsoft.com/office/powerpoint/2010/main" val="202454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5460B30-C2A9-1ABE-CA07-43D17F82CEEA}"/>
              </a:ext>
            </a:extLst>
          </p:cNvPr>
          <p:cNvPicPr>
            <a:picLocks noChangeAspect="1"/>
          </p:cNvPicPr>
          <p:nvPr/>
        </p:nvPicPr>
        <p:blipFill rotWithShape="1">
          <a:blip r:embed="rId2"/>
          <a:srcRect l="18371" t="24270" r="36966" b="11760"/>
          <a:stretch/>
        </p:blipFill>
        <p:spPr>
          <a:xfrm>
            <a:off x="2192594" y="88490"/>
            <a:ext cx="7728154" cy="6538452"/>
          </a:xfrm>
          <a:prstGeom prst="rect">
            <a:avLst/>
          </a:prstGeom>
        </p:spPr>
      </p:pic>
      <p:sp>
        <p:nvSpPr>
          <p:cNvPr id="4" name="Oval 3">
            <a:extLst>
              <a:ext uri="{FF2B5EF4-FFF2-40B4-BE49-F238E27FC236}">
                <a16:creationId xmlns="" xmlns:a16="http://schemas.microsoft.com/office/drawing/2014/main" id="{2544FCA4-AD61-AAC1-F020-67353BDF5F14}"/>
              </a:ext>
            </a:extLst>
          </p:cNvPr>
          <p:cNvSpPr/>
          <p:nvPr/>
        </p:nvSpPr>
        <p:spPr>
          <a:xfrm>
            <a:off x="9037723" y="4650658"/>
            <a:ext cx="806245" cy="64892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Tree>
    <p:extLst>
      <p:ext uri="{BB962C8B-B14F-4D97-AF65-F5344CB8AC3E}">
        <p14:creationId xmlns:p14="http://schemas.microsoft.com/office/powerpoint/2010/main" val="108489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768FC0E-BF24-9D27-74CA-85CB14C55F40}"/>
              </a:ext>
            </a:extLst>
          </p:cNvPr>
          <p:cNvPicPr>
            <a:picLocks noChangeAspect="1"/>
          </p:cNvPicPr>
          <p:nvPr/>
        </p:nvPicPr>
        <p:blipFill rotWithShape="1">
          <a:blip r:embed="rId2"/>
          <a:srcRect l="17568" t="19433" r="38803" b="16767"/>
          <a:stretch/>
        </p:blipFill>
        <p:spPr>
          <a:xfrm>
            <a:off x="1681316" y="299884"/>
            <a:ext cx="8605104" cy="6479458"/>
          </a:xfrm>
          <a:prstGeom prst="rect">
            <a:avLst/>
          </a:prstGeom>
        </p:spPr>
      </p:pic>
      <p:sp>
        <p:nvSpPr>
          <p:cNvPr id="4" name="Oval 3">
            <a:extLst>
              <a:ext uri="{FF2B5EF4-FFF2-40B4-BE49-F238E27FC236}">
                <a16:creationId xmlns="" xmlns:a16="http://schemas.microsoft.com/office/drawing/2014/main" id="{33875332-62EF-1A8A-5753-985F6C672283}"/>
              </a:ext>
            </a:extLst>
          </p:cNvPr>
          <p:cNvSpPr/>
          <p:nvPr/>
        </p:nvSpPr>
        <p:spPr>
          <a:xfrm>
            <a:off x="9480175" y="1804218"/>
            <a:ext cx="588057" cy="72758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 name="Oval 4">
            <a:extLst>
              <a:ext uri="{FF2B5EF4-FFF2-40B4-BE49-F238E27FC236}">
                <a16:creationId xmlns="" xmlns:a16="http://schemas.microsoft.com/office/drawing/2014/main" id="{7C2B2BFE-33AF-5188-F2CB-C7AC92BFEACE}"/>
              </a:ext>
            </a:extLst>
          </p:cNvPr>
          <p:cNvSpPr/>
          <p:nvPr/>
        </p:nvSpPr>
        <p:spPr>
          <a:xfrm>
            <a:off x="9566787" y="3578942"/>
            <a:ext cx="611477" cy="58010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Oval 5">
            <a:extLst>
              <a:ext uri="{FF2B5EF4-FFF2-40B4-BE49-F238E27FC236}">
                <a16:creationId xmlns="" xmlns:a16="http://schemas.microsoft.com/office/drawing/2014/main" id="{4D5B8630-96E4-1089-44A0-DF1BE7DBD6DD}"/>
              </a:ext>
            </a:extLst>
          </p:cNvPr>
          <p:cNvSpPr/>
          <p:nvPr/>
        </p:nvSpPr>
        <p:spPr>
          <a:xfrm flipV="1">
            <a:off x="9743768" y="4522837"/>
            <a:ext cx="434496" cy="49161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Tree>
    <p:extLst>
      <p:ext uri="{BB962C8B-B14F-4D97-AF65-F5344CB8AC3E}">
        <p14:creationId xmlns:p14="http://schemas.microsoft.com/office/powerpoint/2010/main" val="2471101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CECE224-B2F4-E866-B075-732D6BFDFF7A}"/>
              </a:ext>
            </a:extLst>
          </p:cNvPr>
          <p:cNvPicPr>
            <a:picLocks noChangeAspect="1"/>
          </p:cNvPicPr>
          <p:nvPr/>
        </p:nvPicPr>
        <p:blipFill rotWithShape="1">
          <a:blip r:embed="rId2"/>
          <a:srcRect l="18034" t="15431" r="37387" b="20600"/>
          <a:stretch/>
        </p:blipFill>
        <p:spPr>
          <a:xfrm>
            <a:off x="1887794" y="235975"/>
            <a:ext cx="8554064" cy="6440128"/>
          </a:xfrm>
          <a:prstGeom prst="rect">
            <a:avLst/>
          </a:prstGeom>
        </p:spPr>
      </p:pic>
      <p:sp>
        <p:nvSpPr>
          <p:cNvPr id="4" name="Oval 3">
            <a:extLst>
              <a:ext uri="{FF2B5EF4-FFF2-40B4-BE49-F238E27FC236}">
                <a16:creationId xmlns="" xmlns:a16="http://schemas.microsoft.com/office/drawing/2014/main" id="{5EBE4E63-364E-2F0E-5DE4-1E1E2C0A3E67}"/>
              </a:ext>
            </a:extLst>
          </p:cNvPr>
          <p:cNvSpPr/>
          <p:nvPr/>
        </p:nvSpPr>
        <p:spPr>
          <a:xfrm>
            <a:off x="9401516" y="1494503"/>
            <a:ext cx="806245" cy="42278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 name="Oval 4">
            <a:extLst>
              <a:ext uri="{FF2B5EF4-FFF2-40B4-BE49-F238E27FC236}">
                <a16:creationId xmlns="" xmlns:a16="http://schemas.microsoft.com/office/drawing/2014/main" id="{CF7D848B-2E31-1319-9253-D9459EE587D4}"/>
              </a:ext>
            </a:extLst>
          </p:cNvPr>
          <p:cNvSpPr/>
          <p:nvPr/>
        </p:nvSpPr>
        <p:spPr>
          <a:xfrm>
            <a:off x="9401516" y="4355689"/>
            <a:ext cx="806245" cy="29496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Tree>
    <p:extLst>
      <p:ext uri="{BB962C8B-B14F-4D97-AF65-F5344CB8AC3E}">
        <p14:creationId xmlns:p14="http://schemas.microsoft.com/office/powerpoint/2010/main" val="153644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33A1FC04-8CCD-709D-4CA5-7E79FDCF01D6}"/>
              </a:ext>
            </a:extLst>
          </p:cNvPr>
          <p:cNvSpPr>
            <a:spLocks noGrp="1"/>
          </p:cNvSpPr>
          <p:nvPr>
            <p:ph type="title"/>
          </p:nvPr>
        </p:nvSpPr>
        <p:spPr>
          <a:xfrm>
            <a:off x="1553497" y="4011561"/>
            <a:ext cx="3668365" cy="7671500"/>
          </a:xfrm>
        </p:spPr>
        <p:txBody>
          <a:bodyPr>
            <a:normAutofit/>
          </a:bodyPr>
          <a:lstStyle/>
          <a:p>
            <a:r>
              <a:rPr lang="ru-RU" sz="2800" b="1" dirty="0" err="1">
                <a:solidFill>
                  <a:srgbClr val="FFFFFF"/>
                </a:solidFill>
                <a:latin typeface="Calibri" panose="020F0502020204030204" pitchFamily="34" charset="0"/>
                <a:cs typeface="Calibri" panose="020F0502020204030204" pitchFamily="34" charset="0"/>
              </a:rPr>
              <a:t>Конвенція</a:t>
            </a:r>
            <a:r>
              <a:rPr lang="ru-RU" sz="2800" b="1" dirty="0">
                <a:solidFill>
                  <a:srgbClr val="FFFFFF"/>
                </a:solidFill>
                <a:latin typeface="Calibri" panose="020F0502020204030204" pitchFamily="34" charset="0"/>
                <a:cs typeface="Calibri" panose="020F0502020204030204" pitchFamily="34" charset="0"/>
              </a:rPr>
              <a:t> Ради </a:t>
            </a:r>
            <a:r>
              <a:rPr lang="ru-RU" sz="2800" b="1" dirty="0" err="1">
                <a:solidFill>
                  <a:srgbClr val="FFFFFF"/>
                </a:solidFill>
                <a:latin typeface="Calibri" panose="020F0502020204030204" pitchFamily="34" charset="0"/>
                <a:cs typeface="Calibri" panose="020F0502020204030204" pitchFamily="34" charset="0"/>
              </a:rPr>
              <a:t>Європи</a:t>
            </a:r>
            <a:r>
              <a:rPr lang="ru-RU" sz="2800" b="1" dirty="0">
                <a:solidFill>
                  <a:srgbClr val="FFFFFF"/>
                </a:solidFill>
                <a:latin typeface="Calibri" panose="020F0502020204030204" pitchFamily="34" charset="0"/>
                <a:cs typeface="Calibri" panose="020F0502020204030204" pitchFamily="34" charset="0"/>
              </a:rPr>
              <a:t> про </a:t>
            </a:r>
            <a:r>
              <a:rPr lang="ru-RU" sz="2800" b="1" dirty="0" err="1">
                <a:solidFill>
                  <a:srgbClr val="FFFFFF"/>
                </a:solidFill>
                <a:latin typeface="Calibri" panose="020F0502020204030204" pitchFamily="34" charset="0"/>
                <a:cs typeface="Calibri" panose="020F0502020204030204" pitchFamily="34" charset="0"/>
              </a:rPr>
              <a:t>запобігання</a:t>
            </a:r>
            <a:r>
              <a:rPr lang="ru-RU" sz="2800" b="1" dirty="0">
                <a:solidFill>
                  <a:srgbClr val="FFFFFF"/>
                </a:solidFill>
                <a:latin typeface="Calibri" panose="020F0502020204030204" pitchFamily="34" charset="0"/>
                <a:cs typeface="Calibri" panose="020F0502020204030204" pitchFamily="34" charset="0"/>
              </a:rPr>
              <a:t> </a:t>
            </a:r>
            <a:r>
              <a:rPr lang="ru-RU" sz="2800" b="1" dirty="0" err="1">
                <a:solidFill>
                  <a:srgbClr val="FFFFFF"/>
                </a:solidFill>
                <a:latin typeface="Calibri" panose="020F0502020204030204" pitchFamily="34" charset="0"/>
                <a:cs typeface="Calibri" panose="020F0502020204030204" pitchFamily="34" charset="0"/>
              </a:rPr>
              <a:t>насильству</a:t>
            </a:r>
            <a:r>
              <a:rPr lang="ru-RU" sz="2800" b="1" dirty="0">
                <a:solidFill>
                  <a:srgbClr val="FFFFFF"/>
                </a:solidFill>
                <a:latin typeface="Calibri" panose="020F0502020204030204" pitchFamily="34" charset="0"/>
                <a:cs typeface="Calibri" panose="020F0502020204030204" pitchFamily="34" charset="0"/>
              </a:rPr>
              <a:t> </a:t>
            </a:r>
            <a:r>
              <a:rPr lang="ru-RU" sz="2800" b="1" dirty="0" err="1">
                <a:solidFill>
                  <a:srgbClr val="FFFFFF"/>
                </a:solidFill>
                <a:latin typeface="Calibri" panose="020F0502020204030204" pitchFamily="34" charset="0"/>
                <a:cs typeface="Calibri" panose="020F0502020204030204" pitchFamily="34" charset="0"/>
              </a:rPr>
              <a:t>проти</a:t>
            </a:r>
            <a:r>
              <a:rPr lang="ru-RU" sz="2800" b="1" dirty="0">
                <a:solidFill>
                  <a:srgbClr val="FFFFFF"/>
                </a:solidFill>
                <a:latin typeface="Calibri" panose="020F0502020204030204" pitchFamily="34" charset="0"/>
                <a:cs typeface="Calibri" panose="020F0502020204030204" pitchFamily="34" charset="0"/>
              </a:rPr>
              <a:t> </a:t>
            </a:r>
            <a:r>
              <a:rPr lang="ru-RU" sz="2800" b="1" dirty="0" err="1">
                <a:solidFill>
                  <a:srgbClr val="FFFFFF"/>
                </a:solidFill>
                <a:latin typeface="Calibri" panose="020F0502020204030204" pitchFamily="34" charset="0"/>
                <a:cs typeface="Calibri" panose="020F0502020204030204" pitchFamily="34" charset="0"/>
              </a:rPr>
              <a:t>жінок</a:t>
            </a:r>
            <a:r>
              <a:rPr lang="ru-RU" sz="2800" b="1" dirty="0">
                <a:solidFill>
                  <a:srgbClr val="FFFFFF"/>
                </a:solidFill>
                <a:latin typeface="Calibri" panose="020F0502020204030204" pitchFamily="34" charset="0"/>
                <a:cs typeface="Calibri" panose="020F0502020204030204" pitchFamily="34" charset="0"/>
              </a:rPr>
              <a:t> і </a:t>
            </a:r>
            <a:r>
              <a:rPr lang="ru-RU" sz="2800" b="1" dirty="0" err="1">
                <a:solidFill>
                  <a:srgbClr val="FFFFFF"/>
                </a:solidFill>
                <a:latin typeface="Calibri" panose="020F0502020204030204" pitchFamily="34" charset="0"/>
                <a:cs typeface="Calibri" panose="020F0502020204030204" pitchFamily="34" charset="0"/>
              </a:rPr>
              <a:t>домашньому</a:t>
            </a:r>
            <a:r>
              <a:rPr lang="ru-RU" sz="2800" b="1" dirty="0">
                <a:solidFill>
                  <a:srgbClr val="FFFFFF"/>
                </a:solidFill>
                <a:latin typeface="Calibri" panose="020F0502020204030204" pitchFamily="34" charset="0"/>
                <a:cs typeface="Calibri" panose="020F0502020204030204" pitchFamily="34" charset="0"/>
              </a:rPr>
              <a:t> </a:t>
            </a:r>
            <a:r>
              <a:rPr lang="ru-RU" sz="2800" b="1" dirty="0" err="1">
                <a:solidFill>
                  <a:srgbClr val="FFFFFF"/>
                </a:solidFill>
                <a:latin typeface="Calibri" panose="020F0502020204030204" pitchFamily="34" charset="0"/>
                <a:cs typeface="Calibri" panose="020F0502020204030204" pitchFamily="34" charset="0"/>
              </a:rPr>
              <a:t>насильству</a:t>
            </a:r>
            <a:r>
              <a:rPr lang="ru-RU" sz="2800" b="1" dirty="0">
                <a:solidFill>
                  <a:srgbClr val="FFFFFF"/>
                </a:solidFill>
                <a:latin typeface="Calibri" panose="020F0502020204030204" pitchFamily="34" charset="0"/>
                <a:cs typeface="Calibri" panose="020F0502020204030204" pitchFamily="34" charset="0"/>
              </a:rPr>
              <a:t> та </a:t>
            </a:r>
            <a:r>
              <a:rPr lang="ru-RU" sz="2800" b="1" dirty="0" err="1">
                <a:solidFill>
                  <a:srgbClr val="FFFFFF"/>
                </a:solidFill>
                <a:latin typeface="Calibri" panose="020F0502020204030204" pitchFamily="34" charset="0"/>
                <a:cs typeface="Calibri" panose="020F0502020204030204" pitchFamily="34" charset="0"/>
              </a:rPr>
              <a:t>боротьбу</a:t>
            </a:r>
            <a:r>
              <a:rPr lang="ru-RU" sz="2800" b="1" dirty="0">
                <a:solidFill>
                  <a:srgbClr val="FFFFFF"/>
                </a:solidFill>
                <a:latin typeface="Calibri" panose="020F0502020204030204" pitchFamily="34" charset="0"/>
                <a:cs typeface="Calibri" panose="020F0502020204030204" pitchFamily="34" charset="0"/>
              </a:rPr>
              <a:t> з </a:t>
            </a:r>
            <a:r>
              <a:rPr lang="ru-RU" sz="2800" b="1" dirty="0" err="1">
                <a:solidFill>
                  <a:srgbClr val="FFFFFF"/>
                </a:solidFill>
                <a:latin typeface="Calibri" panose="020F0502020204030204" pitchFamily="34" charset="0"/>
                <a:cs typeface="Calibri" panose="020F0502020204030204" pitchFamily="34" charset="0"/>
              </a:rPr>
              <a:t>цими</a:t>
            </a:r>
            <a:r>
              <a:rPr lang="ru-RU" sz="2800" b="1" dirty="0">
                <a:solidFill>
                  <a:srgbClr val="FFFFFF"/>
                </a:solidFill>
                <a:latin typeface="Calibri" panose="020F0502020204030204" pitchFamily="34" charset="0"/>
                <a:cs typeface="Calibri" panose="020F0502020204030204" pitchFamily="34" charset="0"/>
              </a:rPr>
              <a:t> </a:t>
            </a:r>
            <a:r>
              <a:rPr lang="ru-RU" sz="2800" b="1" dirty="0" err="1">
                <a:solidFill>
                  <a:srgbClr val="FFFFFF"/>
                </a:solidFill>
                <a:latin typeface="Calibri" panose="020F0502020204030204" pitchFamily="34" charset="0"/>
                <a:cs typeface="Calibri" panose="020F0502020204030204" pitchFamily="34" charset="0"/>
              </a:rPr>
              <a:t>явищами</a:t>
            </a:r>
            <a:r>
              <a:rPr lang="ru-RU" sz="2800" b="1" dirty="0">
                <a:solidFill>
                  <a:srgbClr val="FFFFFF"/>
                </a:solidFill>
                <a:latin typeface="Calibri" panose="020F0502020204030204" pitchFamily="34" charset="0"/>
                <a:cs typeface="Calibri" panose="020F0502020204030204" pitchFamily="34" charset="0"/>
              </a:rPr>
              <a:t>, </a:t>
            </a:r>
            <a:r>
              <a:rPr lang="ru-RU" sz="2800" b="1" dirty="0" err="1">
                <a:solidFill>
                  <a:schemeClr val="bg1"/>
                </a:solidFill>
                <a:latin typeface="Calibri" panose="020F0502020204030204" pitchFamily="34" charset="0"/>
                <a:cs typeface="Calibri" panose="020F0502020204030204" pitchFamily="34" charset="0"/>
              </a:rPr>
              <a:t>або</a:t>
            </a:r>
            <a:r>
              <a:rPr lang="ru-RU" sz="2800" b="1" dirty="0">
                <a:solidFill>
                  <a:schemeClr val="bg1"/>
                </a:solidFill>
                <a:latin typeface="Calibri" panose="020F0502020204030204" pitchFamily="34" charset="0"/>
                <a:cs typeface="Calibri" panose="020F0502020204030204" pitchFamily="34" charset="0"/>
              </a:rPr>
              <a:t> </a:t>
            </a:r>
            <a:r>
              <a:rPr lang="ru-RU" sz="2800" b="1" dirty="0" err="1">
                <a:solidFill>
                  <a:srgbClr val="FF0000"/>
                </a:solidFill>
                <a:latin typeface="Calibri" panose="020F0502020204030204" pitchFamily="34" charset="0"/>
                <a:cs typeface="Calibri" panose="020F0502020204030204" pitchFamily="34" charset="0"/>
              </a:rPr>
              <a:t>Стамбульська</a:t>
            </a:r>
            <a:r>
              <a:rPr lang="ru-RU" sz="2800" b="1" dirty="0">
                <a:solidFill>
                  <a:srgbClr val="FF0000"/>
                </a:solidFill>
                <a:latin typeface="Calibri" panose="020F0502020204030204" pitchFamily="34" charset="0"/>
                <a:cs typeface="Calibri" panose="020F0502020204030204" pitchFamily="34" charset="0"/>
              </a:rPr>
              <a:t> </a:t>
            </a:r>
            <a:r>
              <a:rPr lang="ru-RU" sz="2800" b="1" dirty="0" err="1">
                <a:solidFill>
                  <a:srgbClr val="FF0000"/>
                </a:solidFill>
                <a:latin typeface="Calibri" panose="020F0502020204030204" pitchFamily="34" charset="0"/>
                <a:cs typeface="Calibri" panose="020F0502020204030204" pitchFamily="34" charset="0"/>
              </a:rPr>
              <a:t>конвенція</a:t>
            </a:r>
            <a:endParaRPr lang="en-US" sz="2800" b="1" dirty="0">
              <a:solidFill>
                <a:srgbClr val="FF0000"/>
              </a:solidFill>
              <a:latin typeface="Calibri" panose="020F0502020204030204" pitchFamily="34" charset="0"/>
              <a:cs typeface="Calibri" panose="020F0502020204030204" pitchFamily="34" charset="0"/>
            </a:endParaRPr>
          </a:p>
        </p:txBody>
      </p:sp>
      <p:sp>
        <p:nvSpPr>
          <p:cNvPr id="16"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 xmlns:a16="http://schemas.microsoft.com/office/drawing/2014/main" id="{162F3D15-6D11-293E-41C9-DDF1976D6DD4}"/>
              </a:ext>
            </a:extLst>
          </p:cNvPr>
          <p:cNvSpPr>
            <a:spLocks noGrp="1"/>
          </p:cNvSpPr>
          <p:nvPr>
            <p:ph idx="1"/>
          </p:nvPr>
        </p:nvSpPr>
        <p:spPr>
          <a:xfrm>
            <a:off x="5221862" y="1719618"/>
            <a:ext cx="5948831" cy="4334629"/>
          </a:xfrm>
        </p:spPr>
        <p:txBody>
          <a:bodyPr anchor="ctr">
            <a:normAutofit/>
          </a:bodyPr>
          <a:lstStyle/>
          <a:p>
            <a:pPr marL="0" indent="0">
              <a:buNone/>
            </a:pPr>
            <a:r>
              <a:rPr lang="en-US" sz="2200">
                <a:solidFill>
                  <a:srgbClr val="FEFFFF"/>
                </a:solidFill>
              </a:rPr>
              <a:t>— </a:t>
            </a:r>
            <a:r>
              <a:rPr lang="ru-RU" sz="2200">
                <a:solidFill>
                  <a:srgbClr val="FEFFFF"/>
                </a:solidFill>
              </a:rPr>
              <a:t>міжнародна угода Ради Європи, яка криміналізує, захищає постраждалих та попереджує насильство проти жінок та дівчат, а саме домашнє насильство (включаючи фізичне, психологічне,економічне, сексуальне насильство)</a:t>
            </a:r>
            <a:r>
              <a:rPr lang="en-US" sz="2200">
                <a:solidFill>
                  <a:srgbClr val="FEFFFF"/>
                </a:solidFill>
              </a:rPr>
              <a:t>, </a:t>
            </a:r>
            <a:r>
              <a:rPr lang="uk-UA" sz="2200">
                <a:solidFill>
                  <a:srgbClr val="FEFFFF"/>
                </a:solidFill>
              </a:rPr>
              <a:t>примусові </a:t>
            </a:r>
            <a:r>
              <a:rPr lang="ru-RU" sz="2200">
                <a:solidFill>
                  <a:srgbClr val="FEFFFF"/>
                </a:solidFill>
              </a:rPr>
              <a:t>аборти або шлюби</a:t>
            </a:r>
            <a:r>
              <a:rPr lang="en-US" sz="2200">
                <a:solidFill>
                  <a:srgbClr val="FEFFFF"/>
                </a:solidFill>
              </a:rPr>
              <a:t>, </a:t>
            </a:r>
            <a:r>
              <a:rPr lang="ru-RU" sz="2200">
                <a:solidFill>
                  <a:srgbClr val="FEFFFF"/>
                </a:solidFill>
              </a:rPr>
              <a:t>переслідування (сталкінг) та інше насильство, асоційоване зі статтю. </a:t>
            </a:r>
          </a:p>
          <a:p>
            <a:pPr marL="0" indent="0">
              <a:buNone/>
            </a:pPr>
            <a:r>
              <a:rPr lang="ru-RU" sz="2200">
                <a:solidFill>
                  <a:srgbClr val="FEFFFF"/>
                </a:solidFill>
              </a:rPr>
              <a:t>Конвенція визначає насильство проти жінок порушенням прав людини та формою дискримінації і пропонує системні та контрольовані стратегії викорінення цих явищ.</a:t>
            </a:r>
            <a:endParaRPr lang="en-US" sz="2200">
              <a:solidFill>
                <a:srgbClr val="FEFFFF"/>
              </a:solidFill>
            </a:endParaRPr>
          </a:p>
        </p:txBody>
      </p:sp>
    </p:spTree>
    <p:extLst>
      <p:ext uri="{BB962C8B-B14F-4D97-AF65-F5344CB8AC3E}">
        <p14:creationId xmlns:p14="http://schemas.microsoft.com/office/powerpoint/2010/main" val="1768435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 xmlns:a16="http://schemas.microsoft.com/office/drawing/2014/main" id="{3E57A3F2-3497-430E-BCD2-151E9B5748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 xmlns:a16="http://schemas.microsoft.com/office/drawing/2014/main" id="{88B1F424-0E60-4F04-AFC7-00E1F2110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 xmlns:a16="http://schemas.microsoft.com/office/drawing/2014/main" id="{6B509DD1-7F4E-4C4D-9B18-626473A5F7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8">
            <a:extLst>
              <a:ext uri="{FF2B5EF4-FFF2-40B4-BE49-F238E27FC236}">
                <a16:creationId xmlns="" xmlns:a16="http://schemas.microsoft.com/office/drawing/2014/main" id="{BB89D3BB-9A77-48E3-8C98-9A0A1DD4F7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9E5D501A-0056-F7E7-3D5C-45421648E5F4}"/>
              </a:ext>
            </a:extLst>
          </p:cNvPr>
          <p:cNvSpPr>
            <a:spLocks noGrp="1"/>
          </p:cNvSpPr>
          <p:nvPr>
            <p:ph type="title"/>
          </p:nvPr>
        </p:nvSpPr>
        <p:spPr>
          <a:xfrm>
            <a:off x="1322754" y="1522820"/>
            <a:ext cx="2748041" cy="3601914"/>
          </a:xfrm>
        </p:spPr>
        <p:txBody>
          <a:bodyPr anchor="ctr">
            <a:normAutofit/>
          </a:bodyPr>
          <a:lstStyle/>
          <a:p>
            <a:r>
              <a:rPr lang="uk-UA" sz="3600">
                <a:solidFill>
                  <a:srgbClr val="FFFFFF"/>
                </a:solidFill>
              </a:rPr>
              <a:t>Структура Конвенції</a:t>
            </a:r>
            <a:endParaRPr lang="en-US" sz="3600">
              <a:solidFill>
                <a:srgbClr val="FFFFFF"/>
              </a:solidFill>
            </a:endParaRPr>
          </a:p>
        </p:txBody>
      </p:sp>
      <p:graphicFrame>
        <p:nvGraphicFramePr>
          <p:cNvPr id="22" name="Content Placeholder 2">
            <a:extLst>
              <a:ext uri="{FF2B5EF4-FFF2-40B4-BE49-F238E27FC236}">
                <a16:creationId xmlns="" xmlns:a16="http://schemas.microsoft.com/office/drawing/2014/main" id="{6E9C16A0-CE0A-BFED-7F9C-C8838F880A10}"/>
              </a:ext>
            </a:extLst>
          </p:cNvPr>
          <p:cNvGraphicFramePr>
            <a:graphicFrameLocks noGrp="1"/>
          </p:cNvGraphicFramePr>
          <p:nvPr>
            <p:ph idx="1"/>
            <p:extLst>
              <p:ext uri="{D42A27DB-BD31-4B8C-83A1-F6EECF244321}">
                <p14:modId xmlns:p14="http://schemas.microsoft.com/office/powerpoint/2010/main" val="2368247596"/>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731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6A1473A6-3F22-483E-8A30-80B9D2B145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 xmlns:a16="http://schemas.microsoft.com/office/drawing/2014/main" id="{AA1375E3-3E53-4D75-BAB7-E5929BFCB25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 xmlns:a16="http://schemas.microsoft.com/office/drawing/2014/main" id="{0BBEEF67-3DDF-46CF-8CD5-EA5F0E4FB07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 xmlns:a16="http://schemas.microsoft.com/office/drawing/2014/main" id="{8FAC1C95-F817-487C-B8B2-CF141FBB1C2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 xmlns:a16="http://schemas.microsoft.com/office/drawing/2014/main" id="{C2C5363A-D941-4AA1-8D38-D7E44A1E2E01}"/>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9E5D501A-0056-F7E7-3D5C-45421648E5F4}"/>
              </a:ext>
            </a:extLst>
          </p:cNvPr>
          <p:cNvSpPr>
            <a:spLocks noGrp="1"/>
          </p:cNvSpPr>
          <p:nvPr>
            <p:ph type="title"/>
          </p:nvPr>
        </p:nvSpPr>
        <p:spPr>
          <a:xfrm>
            <a:off x="1098468" y="885651"/>
            <a:ext cx="3229803" cy="4624603"/>
          </a:xfrm>
        </p:spPr>
        <p:txBody>
          <a:bodyPr>
            <a:normAutofit/>
          </a:bodyPr>
          <a:lstStyle/>
          <a:p>
            <a:r>
              <a:rPr lang="uk-UA">
                <a:solidFill>
                  <a:srgbClr val="FFFFFF"/>
                </a:solidFill>
              </a:rPr>
              <a:t>Структура Конвенції</a:t>
            </a:r>
            <a:endParaRPr lang="en-US">
              <a:solidFill>
                <a:srgbClr val="FFFFFF"/>
              </a:solidFill>
            </a:endParaRPr>
          </a:p>
        </p:txBody>
      </p:sp>
      <p:sp>
        <p:nvSpPr>
          <p:cNvPr id="19" name="Content Placeholder 2">
            <a:extLst>
              <a:ext uri="{FF2B5EF4-FFF2-40B4-BE49-F238E27FC236}">
                <a16:creationId xmlns="" xmlns:a16="http://schemas.microsoft.com/office/drawing/2014/main" id="{EDD1B10C-FD70-03F0-89B0-5BDB3E08E9F1}"/>
              </a:ext>
            </a:extLst>
          </p:cNvPr>
          <p:cNvSpPr>
            <a:spLocks noGrp="1"/>
          </p:cNvSpPr>
          <p:nvPr>
            <p:ph idx="1"/>
          </p:nvPr>
        </p:nvSpPr>
        <p:spPr>
          <a:xfrm>
            <a:off x="4855779" y="380145"/>
            <a:ext cx="7199587" cy="5948736"/>
          </a:xfrm>
        </p:spPr>
        <p:txBody>
          <a:bodyPr anchor="ctr">
            <a:normAutofit fontScale="92500" lnSpcReduction="20000"/>
          </a:bodyPr>
          <a:lstStyle/>
          <a:p>
            <a:endParaRPr lang="ru-RU" sz="1100" dirty="0"/>
          </a:p>
          <a:p>
            <a:r>
              <a:rPr lang="ru-RU" sz="2600" dirty="0" err="1"/>
              <a:t>Стаття</a:t>
            </a:r>
            <a:r>
              <a:rPr lang="ru-RU" sz="2600" dirty="0"/>
              <a:t> 4 </a:t>
            </a:r>
            <a:r>
              <a:rPr lang="ru-RU" sz="2600" dirty="0" err="1"/>
              <a:t>забороняє</a:t>
            </a:r>
            <a:r>
              <a:rPr lang="ru-RU" sz="2600" dirty="0"/>
              <a:t> </a:t>
            </a:r>
            <a:r>
              <a:rPr lang="ru-RU" sz="2600" dirty="0" err="1"/>
              <a:t>дискримінуючі</a:t>
            </a:r>
            <a:r>
              <a:rPr lang="ru-RU" sz="2600" dirty="0"/>
              <a:t> </a:t>
            </a:r>
            <a:r>
              <a:rPr lang="ru-RU" sz="2600" dirty="0" err="1"/>
              <a:t>формулювання</a:t>
            </a:r>
            <a:r>
              <a:rPr lang="ru-RU" sz="2600" dirty="0"/>
              <a:t>: застосування </a:t>
            </a:r>
            <a:r>
              <a:rPr lang="ru-RU" sz="2600" dirty="0" err="1"/>
              <a:t>положень</a:t>
            </a:r>
            <a:r>
              <a:rPr lang="ru-RU" sz="2600" dirty="0"/>
              <a:t> </a:t>
            </a:r>
            <a:r>
              <a:rPr lang="ru-RU" sz="2600" dirty="0" err="1"/>
              <a:t>Конвенції</a:t>
            </a:r>
            <a:r>
              <a:rPr lang="ru-RU" sz="2600" dirty="0"/>
              <a:t>, </a:t>
            </a:r>
            <a:r>
              <a:rPr lang="ru-RU" sz="2600" dirty="0" err="1"/>
              <a:t>зокрема</a:t>
            </a:r>
            <a:r>
              <a:rPr lang="ru-RU" sz="2600" dirty="0"/>
              <a:t> для </a:t>
            </a:r>
            <a:r>
              <a:rPr lang="ru-RU" sz="2600" dirty="0" err="1"/>
              <a:t>захисту</a:t>
            </a:r>
            <a:r>
              <a:rPr lang="ru-RU" sz="2600" dirty="0"/>
              <a:t> прав </a:t>
            </a:r>
            <a:r>
              <a:rPr lang="ru-RU" sz="2600" dirty="0" err="1"/>
              <a:t>постраждалих</a:t>
            </a:r>
            <a:r>
              <a:rPr lang="ru-RU" sz="2600" dirty="0"/>
              <a:t> </a:t>
            </a:r>
            <a:r>
              <a:rPr lang="ru-RU" sz="2600" dirty="0" err="1"/>
              <a:t>від</a:t>
            </a:r>
            <a:r>
              <a:rPr lang="ru-RU" sz="2600" dirty="0"/>
              <a:t> </a:t>
            </a:r>
            <a:r>
              <a:rPr lang="ru-RU" sz="2600" dirty="0" err="1"/>
              <a:t>насильства</a:t>
            </a:r>
            <a:r>
              <a:rPr lang="ru-RU" sz="2600" dirty="0"/>
              <a:t>, </a:t>
            </a:r>
            <a:r>
              <a:rPr lang="ru-RU" sz="2600" dirty="0" err="1"/>
              <a:t>має</a:t>
            </a:r>
            <a:r>
              <a:rPr lang="ru-RU" sz="2600" dirty="0"/>
              <a:t> бути </a:t>
            </a:r>
            <a:r>
              <a:rPr lang="ru-RU" sz="2600" dirty="0" err="1"/>
              <a:t>захищеним</a:t>
            </a:r>
            <a:r>
              <a:rPr lang="ru-RU" sz="2600" dirty="0"/>
              <a:t> </a:t>
            </a:r>
            <a:r>
              <a:rPr lang="ru-RU" sz="2600" dirty="0" err="1"/>
              <a:t>від</a:t>
            </a:r>
            <a:r>
              <a:rPr lang="ru-RU" sz="2600" dirty="0"/>
              <a:t> </a:t>
            </a:r>
            <a:r>
              <a:rPr lang="ru-RU" sz="2600" dirty="0" err="1"/>
              <a:t>дискримінації</a:t>
            </a:r>
            <a:r>
              <a:rPr lang="ru-RU" sz="2600" dirty="0"/>
              <a:t> на будь-</a:t>
            </a:r>
            <a:r>
              <a:rPr lang="ru-RU" sz="2600" dirty="0" err="1"/>
              <a:t>який</a:t>
            </a:r>
            <a:r>
              <a:rPr lang="ru-RU" sz="2600" dirty="0"/>
              <a:t> </a:t>
            </a:r>
            <a:r>
              <a:rPr lang="ru-RU" sz="2600" dirty="0" err="1"/>
              <a:t>підставі</a:t>
            </a:r>
            <a:r>
              <a:rPr lang="ru-RU" sz="2600" dirty="0"/>
              <a:t>, як-то стать, гендер, раса, </a:t>
            </a:r>
            <a:r>
              <a:rPr lang="ru-RU" sz="2600" dirty="0" err="1"/>
              <a:t>колір</a:t>
            </a:r>
            <a:r>
              <a:rPr lang="ru-RU" sz="2600" dirty="0"/>
              <a:t> </a:t>
            </a:r>
            <a:r>
              <a:rPr lang="ru-RU" sz="2600" dirty="0" err="1"/>
              <a:t>шкіри</a:t>
            </a:r>
            <a:r>
              <a:rPr lang="ru-RU" sz="2600" dirty="0"/>
              <a:t>, мова </a:t>
            </a:r>
            <a:r>
              <a:rPr lang="ru-RU" sz="2600" dirty="0" err="1"/>
              <a:t>чи</a:t>
            </a:r>
            <a:r>
              <a:rPr lang="ru-RU" sz="2600" dirty="0"/>
              <a:t> </a:t>
            </a:r>
            <a:r>
              <a:rPr lang="ru-RU" sz="2600" dirty="0" err="1"/>
              <a:t>інші</a:t>
            </a:r>
            <a:r>
              <a:rPr lang="ru-RU" sz="2600" dirty="0"/>
              <a:t> </a:t>
            </a:r>
            <a:r>
              <a:rPr lang="ru-RU" sz="2600" dirty="0" err="1"/>
              <a:t>переконання</a:t>
            </a:r>
            <a:r>
              <a:rPr lang="ru-RU" sz="2600" dirty="0"/>
              <a:t>, </a:t>
            </a:r>
            <a:r>
              <a:rPr lang="ru-RU" sz="2600" dirty="0" err="1"/>
              <a:t>національна</a:t>
            </a:r>
            <a:r>
              <a:rPr lang="ru-RU" sz="2600" dirty="0"/>
              <a:t> </a:t>
            </a:r>
            <a:r>
              <a:rPr lang="ru-RU" sz="2600" dirty="0" err="1"/>
              <a:t>приналежність</a:t>
            </a:r>
            <a:r>
              <a:rPr lang="ru-RU" sz="2600" dirty="0"/>
              <a:t>, </a:t>
            </a:r>
            <a:r>
              <a:rPr lang="ru-RU" sz="2600" dirty="0" err="1"/>
              <a:t>належність</a:t>
            </a:r>
            <a:r>
              <a:rPr lang="ru-RU" sz="2600" dirty="0"/>
              <a:t> до </a:t>
            </a:r>
            <a:r>
              <a:rPr lang="ru-RU" sz="2600" dirty="0" err="1"/>
              <a:t>національних</a:t>
            </a:r>
            <a:r>
              <a:rPr lang="ru-RU" sz="2600" dirty="0"/>
              <a:t> </a:t>
            </a:r>
            <a:r>
              <a:rPr lang="ru-RU" sz="2600" dirty="0" err="1"/>
              <a:t>меншин</a:t>
            </a:r>
            <a:r>
              <a:rPr lang="ru-RU" sz="2600" dirty="0"/>
              <a:t>, </a:t>
            </a:r>
            <a:r>
              <a:rPr lang="ru-RU" sz="2600" dirty="0" err="1"/>
              <a:t>власність</a:t>
            </a:r>
            <a:r>
              <a:rPr lang="ru-RU" sz="2600" dirty="0"/>
              <a:t>, </a:t>
            </a:r>
            <a:r>
              <a:rPr lang="ru-RU" sz="2600" dirty="0" err="1"/>
              <a:t>народження</a:t>
            </a:r>
            <a:r>
              <a:rPr lang="ru-RU" sz="2600" dirty="0"/>
              <a:t>, сексуальна </a:t>
            </a:r>
            <a:r>
              <a:rPr lang="ru-RU" sz="2600" dirty="0" err="1"/>
              <a:t>орієнтація</a:t>
            </a:r>
            <a:r>
              <a:rPr lang="ru-RU" sz="2600" dirty="0"/>
              <a:t>, гендерна </a:t>
            </a:r>
            <a:r>
              <a:rPr lang="ru-RU" sz="2600" dirty="0" err="1"/>
              <a:t>ідентичність</a:t>
            </a:r>
            <a:r>
              <a:rPr lang="ru-RU" sz="2600" dirty="0"/>
              <a:t>, </a:t>
            </a:r>
            <a:r>
              <a:rPr lang="ru-RU" sz="2600" dirty="0" err="1"/>
              <a:t>вік</a:t>
            </a:r>
            <a:r>
              <a:rPr lang="ru-RU" sz="2600" dirty="0"/>
              <a:t>, стан </a:t>
            </a:r>
            <a:r>
              <a:rPr lang="ru-RU" sz="2600" dirty="0" err="1"/>
              <a:t>здров'я</a:t>
            </a:r>
            <a:r>
              <a:rPr lang="ru-RU" sz="2600" dirty="0"/>
              <a:t>, </a:t>
            </a:r>
            <a:r>
              <a:rPr lang="ru-RU" sz="2600" dirty="0" err="1"/>
              <a:t>інвалідність</a:t>
            </a:r>
            <a:r>
              <a:rPr lang="ru-RU" sz="2600" dirty="0"/>
              <a:t>, </a:t>
            </a:r>
            <a:r>
              <a:rPr lang="ru-RU" sz="2600" dirty="0" err="1"/>
              <a:t>шлюбний</a:t>
            </a:r>
            <a:r>
              <a:rPr lang="ru-RU" sz="2600" dirty="0"/>
              <a:t>, </a:t>
            </a:r>
            <a:r>
              <a:rPr lang="ru-RU" sz="2600" dirty="0" err="1"/>
              <a:t>мігрантський</a:t>
            </a:r>
            <a:r>
              <a:rPr lang="ru-RU" sz="2600" dirty="0"/>
              <a:t>, </a:t>
            </a:r>
            <a:r>
              <a:rPr lang="ru-RU" sz="2600" dirty="0" err="1"/>
              <a:t>біженський</a:t>
            </a:r>
            <a:r>
              <a:rPr lang="ru-RU" sz="2600" dirty="0"/>
              <a:t> </a:t>
            </a:r>
            <a:r>
              <a:rPr lang="ru-RU" sz="2600" dirty="0" err="1"/>
              <a:t>чи</a:t>
            </a:r>
            <a:r>
              <a:rPr lang="ru-RU" sz="2600" dirty="0"/>
              <a:t> </a:t>
            </a:r>
            <a:r>
              <a:rPr lang="ru-RU" sz="2600" dirty="0" err="1"/>
              <a:t>інший</a:t>
            </a:r>
            <a:r>
              <a:rPr lang="ru-RU" sz="2600" dirty="0"/>
              <a:t> статус.</a:t>
            </a:r>
          </a:p>
          <a:p>
            <a:endParaRPr lang="ru-RU" sz="2600" dirty="0"/>
          </a:p>
          <a:p>
            <a:r>
              <a:rPr lang="ru-RU" sz="2600" dirty="0" err="1"/>
              <a:t>Розділ</a:t>
            </a:r>
            <a:r>
              <a:rPr lang="ru-RU" sz="2600" dirty="0"/>
              <a:t> ІІІ </a:t>
            </a:r>
            <a:r>
              <a:rPr lang="ru-RU" sz="2600" dirty="0" err="1"/>
              <a:t>присвячений</a:t>
            </a:r>
            <a:r>
              <a:rPr lang="ru-RU" sz="2600" dirty="0"/>
              <a:t> </a:t>
            </a:r>
            <a:r>
              <a:rPr lang="ru-RU" sz="2600" dirty="0" err="1"/>
              <a:t>запобіганню</a:t>
            </a:r>
            <a:r>
              <a:rPr lang="ru-RU" sz="2600" dirty="0"/>
              <a:t> </a:t>
            </a:r>
            <a:r>
              <a:rPr lang="ru-RU" sz="2600" dirty="0" err="1"/>
              <a:t>насильству</a:t>
            </a:r>
            <a:endParaRPr lang="ru-RU" sz="2600" dirty="0"/>
          </a:p>
          <a:p>
            <a:endParaRPr lang="ru-RU" sz="2600" dirty="0"/>
          </a:p>
          <a:p>
            <a:r>
              <a:rPr lang="ru-RU" sz="2600" dirty="0" err="1"/>
              <a:t>Розділ</a:t>
            </a:r>
            <a:r>
              <a:rPr lang="ru-RU" sz="2600" dirty="0"/>
              <a:t> І</a:t>
            </a:r>
            <a:r>
              <a:rPr lang="en-US" sz="2600" dirty="0"/>
              <a:t>V — </a:t>
            </a:r>
            <a:r>
              <a:rPr lang="ru-RU" sz="2600" dirty="0" err="1"/>
              <a:t>захисту</a:t>
            </a:r>
            <a:r>
              <a:rPr lang="ru-RU" sz="2600" dirty="0"/>
              <a:t> та </a:t>
            </a:r>
            <a:r>
              <a:rPr lang="ru-RU" sz="2600" dirty="0" err="1"/>
              <a:t>підтримці</a:t>
            </a:r>
            <a:r>
              <a:rPr lang="ru-RU" sz="2600" dirty="0"/>
              <a:t> жертв (</a:t>
            </a:r>
            <a:r>
              <a:rPr lang="ru-RU" sz="2600" dirty="0" err="1"/>
              <a:t>постраждалих</a:t>
            </a:r>
            <a:r>
              <a:rPr lang="ru-RU" sz="2600" dirty="0"/>
              <a:t> </a:t>
            </a:r>
            <a:r>
              <a:rPr lang="ru-RU" sz="2600" dirty="0" err="1"/>
              <a:t>від</a:t>
            </a:r>
            <a:r>
              <a:rPr lang="ru-RU" sz="2600" dirty="0"/>
              <a:t> сексуального </a:t>
            </a:r>
            <a:r>
              <a:rPr lang="ru-RU" sz="2600" dirty="0" err="1"/>
              <a:t>насильства</a:t>
            </a:r>
            <a:r>
              <a:rPr lang="ru-RU" sz="2600" dirty="0"/>
              <a:t>, </a:t>
            </a:r>
            <a:r>
              <a:rPr lang="ru-RU" sz="2600" dirty="0" err="1"/>
              <a:t>дітей-свідків</a:t>
            </a:r>
            <a:r>
              <a:rPr lang="ru-RU" sz="2600" dirty="0"/>
              <a:t>) </a:t>
            </a:r>
            <a:r>
              <a:rPr lang="ru-RU" sz="2600" dirty="0" err="1"/>
              <a:t>спеціальними</a:t>
            </a:r>
            <a:r>
              <a:rPr lang="ru-RU" sz="2600" dirty="0"/>
              <a:t> </a:t>
            </a:r>
            <a:r>
              <a:rPr lang="ru-RU" sz="2600" dirty="0" err="1"/>
              <a:t>допоміжними</a:t>
            </a:r>
            <a:r>
              <a:rPr lang="ru-RU" sz="2600" dirty="0"/>
              <a:t> службами, </a:t>
            </a:r>
            <a:r>
              <a:rPr lang="ru-RU" sz="2600" dirty="0" err="1"/>
              <a:t>повідомленнями</a:t>
            </a:r>
            <a:r>
              <a:rPr lang="ru-RU" sz="2600" dirty="0"/>
              <a:t> з боку </a:t>
            </a:r>
            <a:r>
              <a:rPr lang="ru-RU" sz="2600" dirty="0" err="1"/>
              <a:t>фахівців</a:t>
            </a:r>
            <a:r>
              <a:rPr lang="ru-RU" sz="2600" dirty="0"/>
              <a:t>, </a:t>
            </a:r>
            <a:r>
              <a:rPr lang="ru-RU" sz="2600" dirty="0" err="1"/>
              <a:t>що</a:t>
            </a:r>
            <a:r>
              <a:rPr lang="ru-RU" sz="2600" dirty="0"/>
              <a:t> </a:t>
            </a:r>
            <a:r>
              <a:rPr lang="ru-RU" sz="2600" dirty="0" err="1"/>
              <a:t>працюють</a:t>
            </a:r>
            <a:r>
              <a:rPr lang="ru-RU" sz="2600" dirty="0"/>
              <a:t> </a:t>
            </a:r>
            <a:r>
              <a:rPr lang="ru-RU" sz="2600" dirty="0" err="1"/>
              <a:t>із</a:t>
            </a:r>
            <a:r>
              <a:rPr lang="ru-RU" sz="2600" dirty="0"/>
              <a:t> </a:t>
            </a:r>
            <a:r>
              <a:rPr lang="ru-RU" sz="2600" dirty="0" err="1"/>
              <a:t>жінками</a:t>
            </a:r>
            <a:r>
              <a:rPr lang="ru-RU" sz="2600" dirty="0"/>
              <a:t> (медики, </a:t>
            </a:r>
            <a:r>
              <a:rPr lang="ru-RU" sz="2600" dirty="0" err="1"/>
              <a:t>соціальні</a:t>
            </a:r>
            <a:r>
              <a:rPr lang="ru-RU" sz="2600" dirty="0"/>
              <a:t> </a:t>
            </a:r>
            <a:r>
              <a:rPr lang="ru-RU" sz="2600" dirty="0" err="1"/>
              <a:t>працівники</a:t>
            </a:r>
            <a:r>
              <a:rPr lang="ru-RU" sz="2600" dirty="0"/>
              <a:t>, психологи). </a:t>
            </a:r>
          </a:p>
        </p:txBody>
      </p:sp>
    </p:spTree>
    <p:extLst>
      <p:ext uri="{BB962C8B-B14F-4D97-AF65-F5344CB8AC3E}">
        <p14:creationId xmlns:p14="http://schemas.microsoft.com/office/powerpoint/2010/main" val="30987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6A1473A6-3F22-483E-8A30-80B9D2B145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 xmlns:a16="http://schemas.microsoft.com/office/drawing/2014/main" id="{AA1375E3-3E53-4D75-BAB7-E5929BFCB25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 xmlns:a16="http://schemas.microsoft.com/office/drawing/2014/main" id="{0BBEEF67-3DDF-46CF-8CD5-EA5F0E4FB07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 xmlns:a16="http://schemas.microsoft.com/office/drawing/2014/main" id="{8FAC1C95-F817-487C-B8B2-CF141FBB1C2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 xmlns:a16="http://schemas.microsoft.com/office/drawing/2014/main" id="{C2C5363A-D941-4AA1-8D38-D7E44A1E2E01}"/>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9E5D501A-0056-F7E7-3D5C-45421648E5F4}"/>
              </a:ext>
            </a:extLst>
          </p:cNvPr>
          <p:cNvSpPr>
            <a:spLocks noGrp="1"/>
          </p:cNvSpPr>
          <p:nvPr>
            <p:ph type="title"/>
          </p:nvPr>
        </p:nvSpPr>
        <p:spPr>
          <a:xfrm>
            <a:off x="1098468" y="885651"/>
            <a:ext cx="3229803" cy="4624603"/>
          </a:xfrm>
        </p:spPr>
        <p:txBody>
          <a:bodyPr>
            <a:normAutofit/>
          </a:bodyPr>
          <a:lstStyle/>
          <a:p>
            <a:r>
              <a:rPr lang="uk-UA">
                <a:solidFill>
                  <a:srgbClr val="FFFFFF"/>
                </a:solidFill>
              </a:rPr>
              <a:t>Структура Конвенції</a:t>
            </a:r>
            <a:endParaRPr lang="en-US">
              <a:solidFill>
                <a:srgbClr val="FFFFFF"/>
              </a:solidFill>
            </a:endParaRPr>
          </a:p>
        </p:txBody>
      </p:sp>
      <p:sp>
        <p:nvSpPr>
          <p:cNvPr id="19" name="Content Placeholder 2">
            <a:extLst>
              <a:ext uri="{FF2B5EF4-FFF2-40B4-BE49-F238E27FC236}">
                <a16:creationId xmlns="" xmlns:a16="http://schemas.microsoft.com/office/drawing/2014/main" id="{EDD1B10C-FD70-03F0-89B0-5BDB3E08E9F1}"/>
              </a:ext>
            </a:extLst>
          </p:cNvPr>
          <p:cNvSpPr>
            <a:spLocks noGrp="1"/>
          </p:cNvSpPr>
          <p:nvPr>
            <p:ph idx="1"/>
          </p:nvPr>
        </p:nvSpPr>
        <p:spPr>
          <a:xfrm>
            <a:off x="4978708" y="380145"/>
            <a:ext cx="6754380" cy="5948736"/>
          </a:xfrm>
        </p:spPr>
        <p:txBody>
          <a:bodyPr anchor="ctr">
            <a:normAutofit/>
          </a:bodyPr>
          <a:lstStyle/>
          <a:p>
            <a:endParaRPr lang="ru-RU" sz="1100" dirty="0"/>
          </a:p>
          <a:p>
            <a:r>
              <a:rPr lang="ru-RU" sz="2400" dirty="0" err="1"/>
              <a:t>Розділ</a:t>
            </a:r>
            <a:r>
              <a:rPr lang="ru-RU" sz="2400" dirty="0"/>
              <a:t> </a:t>
            </a:r>
            <a:r>
              <a:rPr lang="en-US" sz="2400" dirty="0"/>
              <a:t>V — </a:t>
            </a:r>
            <a:r>
              <a:rPr lang="ru-RU" sz="2400" dirty="0" err="1"/>
              <a:t>описує</a:t>
            </a:r>
            <a:r>
              <a:rPr lang="ru-RU" sz="2400" dirty="0"/>
              <a:t> </a:t>
            </a:r>
            <a:r>
              <a:rPr lang="ru-RU" sz="2400" dirty="0" err="1"/>
              <a:t>матеріальне</a:t>
            </a:r>
            <a:r>
              <a:rPr lang="ru-RU" sz="2400" dirty="0"/>
              <a:t> право (</a:t>
            </a:r>
            <a:r>
              <a:rPr lang="ru-RU" sz="2400" dirty="0" err="1"/>
              <a:t>відшкодування</a:t>
            </a:r>
            <a:r>
              <a:rPr lang="ru-RU" sz="2400" dirty="0"/>
              <a:t>, </a:t>
            </a:r>
            <a:r>
              <a:rPr lang="ru-RU" sz="2400" dirty="0" err="1"/>
              <a:t>опіка</a:t>
            </a:r>
            <a:r>
              <a:rPr lang="ru-RU" sz="2400" dirty="0"/>
              <a:t>), </a:t>
            </a:r>
          </a:p>
          <a:p>
            <a:r>
              <a:rPr lang="uk-UA" sz="2400" dirty="0"/>
              <a:t>Розділ </a:t>
            </a:r>
            <a:r>
              <a:rPr lang="en-US" sz="2400" dirty="0"/>
              <a:t>VI — </a:t>
            </a:r>
            <a:r>
              <a:rPr lang="ru-RU" sz="2400" dirty="0" err="1"/>
              <a:t>Розслідування</a:t>
            </a:r>
            <a:r>
              <a:rPr lang="ru-RU" sz="2400" dirty="0"/>
              <a:t>, </a:t>
            </a:r>
            <a:r>
              <a:rPr lang="ru-RU" sz="2400" dirty="0" err="1"/>
              <a:t>кримінальне</a:t>
            </a:r>
            <a:r>
              <a:rPr lang="ru-RU" sz="2400" dirty="0"/>
              <a:t> </a:t>
            </a:r>
            <a:r>
              <a:rPr lang="ru-RU" sz="2400" dirty="0" err="1"/>
              <a:t>переслідування</a:t>
            </a:r>
            <a:r>
              <a:rPr lang="ru-RU" sz="2400" dirty="0"/>
              <a:t>, </a:t>
            </a:r>
            <a:r>
              <a:rPr lang="ru-RU" sz="2400" dirty="0" err="1"/>
              <a:t>процесуальне</a:t>
            </a:r>
            <a:r>
              <a:rPr lang="ru-RU" sz="2400" dirty="0"/>
              <a:t> право та </a:t>
            </a:r>
            <a:r>
              <a:rPr lang="ru-RU" sz="2400" dirty="0" err="1"/>
              <a:t>захисні</a:t>
            </a:r>
            <a:r>
              <a:rPr lang="ru-RU" sz="2400" dirty="0"/>
              <a:t> заходи, </a:t>
            </a:r>
          </a:p>
          <a:p>
            <a:r>
              <a:rPr lang="uk-UA" sz="2400" dirty="0"/>
              <a:t>Розділ </a:t>
            </a:r>
            <a:r>
              <a:rPr lang="en-US" sz="2400" dirty="0"/>
              <a:t>VII — </a:t>
            </a:r>
            <a:r>
              <a:rPr lang="ru-RU" sz="2400" dirty="0" err="1"/>
              <a:t>Міграція</a:t>
            </a:r>
            <a:r>
              <a:rPr lang="ru-RU" sz="2400" dirty="0"/>
              <a:t> та </a:t>
            </a:r>
            <a:r>
              <a:rPr lang="ru-RU" sz="2400" dirty="0" err="1"/>
              <a:t>притулки</a:t>
            </a:r>
            <a:endParaRPr lang="ru-RU" sz="2400" dirty="0"/>
          </a:p>
          <a:p>
            <a:r>
              <a:rPr lang="ru-RU" sz="2400" dirty="0" err="1"/>
              <a:t>Розділ</a:t>
            </a:r>
            <a:r>
              <a:rPr lang="ru-RU" sz="2400" dirty="0"/>
              <a:t> </a:t>
            </a:r>
            <a:r>
              <a:rPr lang="en-US" sz="2400" dirty="0"/>
              <a:t>VIII — </a:t>
            </a:r>
            <a:r>
              <a:rPr lang="uk-UA" sz="2400" dirty="0"/>
              <a:t>Міжнародне співробітництво</a:t>
            </a:r>
            <a:endParaRPr lang="ru-RU" sz="2400" dirty="0"/>
          </a:p>
          <a:p>
            <a:r>
              <a:rPr lang="aa-ET" sz="2400" dirty="0" err="1"/>
              <a:t>Розд</a:t>
            </a:r>
            <a:r>
              <a:rPr lang="uk-UA" sz="2400" dirty="0" err="1"/>
              <a:t>іл</a:t>
            </a:r>
            <a:r>
              <a:rPr lang="uk-UA" sz="2400" dirty="0"/>
              <a:t> </a:t>
            </a:r>
            <a:r>
              <a:rPr lang="en-US" sz="2400" dirty="0"/>
              <a:t>IX — </a:t>
            </a:r>
            <a:r>
              <a:rPr lang="ru-RU" sz="2400" dirty="0"/>
              <a:t>Система контролю для </a:t>
            </a:r>
            <a:r>
              <a:rPr lang="ru-RU" sz="2400" dirty="0" err="1"/>
              <a:t>забезпечення</a:t>
            </a:r>
            <a:r>
              <a:rPr lang="ru-RU" sz="2400" dirty="0"/>
              <a:t> </a:t>
            </a:r>
            <a:r>
              <a:rPr lang="ru-RU" sz="2400" dirty="0" err="1"/>
              <a:t>ефективності</a:t>
            </a:r>
            <a:r>
              <a:rPr lang="ru-RU" sz="2400" dirty="0"/>
              <a:t> </a:t>
            </a:r>
            <a:r>
              <a:rPr lang="ru-RU" sz="2400" dirty="0" err="1"/>
              <a:t>впровадження</a:t>
            </a:r>
            <a:r>
              <a:rPr lang="ru-RU" sz="2400" dirty="0"/>
              <a:t> </a:t>
            </a:r>
            <a:r>
              <a:rPr lang="ru-RU" sz="2400" dirty="0" err="1"/>
              <a:t>Конвенції</a:t>
            </a:r>
            <a:r>
              <a:rPr lang="ru-RU" sz="2400" dirty="0"/>
              <a:t>, </a:t>
            </a:r>
          </a:p>
          <a:p>
            <a:r>
              <a:rPr lang="ru-RU" sz="2400" dirty="0" err="1"/>
              <a:t>Розділ</a:t>
            </a:r>
            <a:r>
              <a:rPr lang="ru-RU" sz="2400" dirty="0"/>
              <a:t> Х — </a:t>
            </a:r>
            <a:r>
              <a:rPr lang="ru-RU" sz="2400" dirty="0" err="1"/>
              <a:t>Зв'язок</a:t>
            </a:r>
            <a:r>
              <a:rPr lang="ru-RU" sz="2400" dirty="0"/>
              <a:t> з </a:t>
            </a:r>
            <a:r>
              <a:rPr lang="ru-RU" sz="2400" dirty="0" err="1"/>
              <a:t>іншими</a:t>
            </a:r>
            <a:r>
              <a:rPr lang="ru-RU" sz="2400" dirty="0"/>
              <a:t> </a:t>
            </a:r>
            <a:r>
              <a:rPr lang="ru-RU" sz="2400" dirty="0" err="1"/>
              <a:t>міжнародними</a:t>
            </a:r>
            <a:r>
              <a:rPr lang="ru-RU" sz="2400" dirty="0"/>
              <a:t> актами, </a:t>
            </a:r>
          </a:p>
          <a:p>
            <a:r>
              <a:rPr lang="ru-RU" sz="2400" dirty="0" err="1"/>
              <a:t>Розділ</a:t>
            </a:r>
            <a:r>
              <a:rPr lang="ru-RU" sz="2400" dirty="0"/>
              <a:t> ХІ — </a:t>
            </a:r>
            <a:r>
              <a:rPr lang="ru-RU" sz="2400" dirty="0" err="1"/>
              <a:t>Прикінцеві</a:t>
            </a:r>
            <a:r>
              <a:rPr lang="ru-RU" sz="2400" dirty="0"/>
              <a:t> </a:t>
            </a:r>
            <a:r>
              <a:rPr lang="ru-RU" sz="2400" dirty="0" err="1"/>
              <a:t>положення</a:t>
            </a:r>
            <a:r>
              <a:rPr lang="ru-RU" sz="2400" dirty="0"/>
              <a:t>.</a:t>
            </a:r>
            <a:endParaRPr lang="en-US" sz="2400" dirty="0"/>
          </a:p>
        </p:txBody>
      </p:sp>
    </p:spTree>
    <p:extLst>
      <p:ext uri="{BB962C8B-B14F-4D97-AF65-F5344CB8AC3E}">
        <p14:creationId xmlns:p14="http://schemas.microsoft.com/office/powerpoint/2010/main" val="3157711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10B9AD9D-5A6B-4B4F-9980-E3420498B7AB}"/>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2400" dirty="0">
                <a:solidFill>
                  <a:srgbClr val="FEFFFF"/>
                </a:solidFill>
              </a:rPr>
              <a:t>“</a:t>
            </a:r>
            <a:r>
              <a:rPr lang="en-US" sz="2400" b="1" dirty="0" err="1">
                <a:solidFill>
                  <a:srgbClr val="FEFFFF"/>
                </a:solidFill>
              </a:rPr>
              <a:t>Підхід</a:t>
            </a:r>
            <a:r>
              <a:rPr lang="en-US" sz="2400" b="1" dirty="0">
                <a:solidFill>
                  <a:srgbClr val="FEFFFF"/>
                </a:solidFill>
              </a:rPr>
              <a:t> </a:t>
            </a:r>
            <a:r>
              <a:rPr lang="en-US" sz="2400" b="1" dirty="0" err="1">
                <a:solidFill>
                  <a:srgbClr val="FEFFFF"/>
                </a:solidFill>
              </a:rPr>
              <a:t>до</a:t>
            </a:r>
            <a:r>
              <a:rPr lang="en-US" sz="2400" b="1" dirty="0">
                <a:solidFill>
                  <a:srgbClr val="FEFFFF"/>
                </a:solidFill>
              </a:rPr>
              <a:t> </a:t>
            </a:r>
            <a:r>
              <a:rPr lang="en-US" sz="2400" b="1" dirty="0" err="1">
                <a:solidFill>
                  <a:srgbClr val="FEFFFF"/>
                </a:solidFill>
              </a:rPr>
              <a:t>запобігання</a:t>
            </a:r>
            <a:r>
              <a:rPr lang="en-US" sz="2400" b="1" dirty="0">
                <a:solidFill>
                  <a:srgbClr val="FEFFFF"/>
                </a:solidFill>
              </a:rPr>
              <a:t> </a:t>
            </a:r>
            <a:r>
              <a:rPr lang="en-US" sz="2400" b="1" dirty="0" err="1">
                <a:solidFill>
                  <a:srgbClr val="FEFFFF"/>
                </a:solidFill>
              </a:rPr>
              <a:t>та</a:t>
            </a:r>
            <a:r>
              <a:rPr lang="en-US" sz="2400" b="1" dirty="0">
                <a:solidFill>
                  <a:srgbClr val="FEFFFF"/>
                </a:solidFill>
              </a:rPr>
              <a:t> </a:t>
            </a:r>
            <a:r>
              <a:rPr lang="en-US" sz="2400" b="1" dirty="0" err="1">
                <a:solidFill>
                  <a:srgbClr val="FEFFFF"/>
                </a:solidFill>
              </a:rPr>
              <a:t>боротьби</a:t>
            </a:r>
            <a:r>
              <a:rPr lang="en-US" sz="2400" b="1" dirty="0">
                <a:solidFill>
                  <a:srgbClr val="FEFFFF"/>
                </a:solidFill>
              </a:rPr>
              <a:t> з </a:t>
            </a:r>
            <a:r>
              <a:rPr lang="en-US" sz="2400" b="1" dirty="0" err="1">
                <a:solidFill>
                  <a:srgbClr val="FEFFFF"/>
                </a:solidFill>
              </a:rPr>
              <a:t>насильством</a:t>
            </a:r>
            <a:r>
              <a:rPr lang="en-US" sz="2400" b="1" dirty="0">
                <a:solidFill>
                  <a:srgbClr val="FEFFFF"/>
                </a:solidFill>
              </a:rPr>
              <a:t> </a:t>
            </a:r>
            <a:r>
              <a:rPr lang="en-US" sz="2400" b="1" dirty="0" err="1">
                <a:solidFill>
                  <a:srgbClr val="FEFFFF"/>
                </a:solidFill>
              </a:rPr>
              <a:t>щодо</a:t>
            </a:r>
            <a:r>
              <a:rPr lang="en-US" sz="2400" b="1" dirty="0">
                <a:solidFill>
                  <a:srgbClr val="FEFFFF"/>
                </a:solidFill>
              </a:rPr>
              <a:t> </a:t>
            </a:r>
            <a:r>
              <a:rPr lang="en-US" sz="2400" b="1" dirty="0" err="1">
                <a:solidFill>
                  <a:srgbClr val="FEFFFF"/>
                </a:solidFill>
              </a:rPr>
              <a:t>жінок</a:t>
            </a:r>
            <a:r>
              <a:rPr lang="en-US" sz="2400" b="1" dirty="0">
                <a:solidFill>
                  <a:srgbClr val="FEFFFF"/>
                </a:solidFill>
              </a:rPr>
              <a:t>, </a:t>
            </a:r>
            <a:r>
              <a:rPr lang="en-US" sz="2400" b="1" dirty="0" err="1">
                <a:solidFill>
                  <a:srgbClr val="FEFFFF"/>
                </a:solidFill>
              </a:rPr>
              <a:t>домашнім</a:t>
            </a:r>
            <a:r>
              <a:rPr lang="en-US" sz="2400" b="1" dirty="0">
                <a:solidFill>
                  <a:srgbClr val="FEFFFF"/>
                </a:solidFill>
              </a:rPr>
              <a:t> </a:t>
            </a:r>
            <a:r>
              <a:rPr lang="en-US" sz="2400" b="1" dirty="0" err="1">
                <a:solidFill>
                  <a:srgbClr val="FEFFFF"/>
                </a:solidFill>
              </a:rPr>
              <a:t>насильством</a:t>
            </a:r>
            <a:r>
              <a:rPr lang="en-US" sz="2400" b="1" dirty="0">
                <a:solidFill>
                  <a:srgbClr val="FEFFFF"/>
                </a:solidFill>
              </a:rPr>
              <a:t>, </a:t>
            </a:r>
            <a:r>
              <a:rPr lang="en-US" sz="2400" b="1" dirty="0" err="1">
                <a:solidFill>
                  <a:srgbClr val="FEFFFF"/>
                </a:solidFill>
              </a:rPr>
              <a:t>вимагає</a:t>
            </a:r>
            <a:r>
              <a:rPr lang="en-US" sz="2400" b="1" dirty="0">
                <a:solidFill>
                  <a:srgbClr val="FEFFFF"/>
                </a:solidFill>
              </a:rPr>
              <a:t> </a:t>
            </a:r>
            <a:r>
              <a:rPr lang="en-US" sz="2400" b="1" dirty="0" err="1">
                <a:solidFill>
                  <a:srgbClr val="FEFFFF"/>
                </a:solidFill>
              </a:rPr>
              <a:t>формування</a:t>
            </a:r>
            <a:r>
              <a:rPr lang="en-US" sz="2400" b="1" dirty="0">
                <a:solidFill>
                  <a:srgbClr val="FEFFFF"/>
                </a:solidFill>
              </a:rPr>
              <a:t> </a:t>
            </a:r>
            <a:r>
              <a:rPr lang="en-US" sz="2400" b="1" dirty="0" err="1">
                <a:solidFill>
                  <a:srgbClr val="FEFFFF"/>
                </a:solidFill>
              </a:rPr>
              <a:t>політики</a:t>
            </a:r>
            <a:r>
              <a:rPr lang="en-US" sz="2400" b="1" dirty="0">
                <a:solidFill>
                  <a:srgbClr val="FEFFFF"/>
                </a:solidFill>
              </a:rPr>
              <a:t>, </a:t>
            </a:r>
            <a:r>
              <a:rPr lang="en-US" sz="2400" b="1" dirty="0" err="1">
                <a:solidFill>
                  <a:srgbClr val="FEFFFF"/>
                </a:solidFill>
              </a:rPr>
              <a:t>яка</a:t>
            </a:r>
            <a:r>
              <a:rPr lang="en-US" sz="2400" b="1" dirty="0">
                <a:solidFill>
                  <a:srgbClr val="FEFFFF"/>
                </a:solidFill>
              </a:rPr>
              <a:t> </a:t>
            </a:r>
            <a:r>
              <a:rPr lang="en-US" sz="2400" b="1" dirty="0" err="1">
                <a:solidFill>
                  <a:srgbClr val="FEFFFF"/>
                </a:solidFill>
              </a:rPr>
              <a:t>ґрунтується</a:t>
            </a:r>
            <a:r>
              <a:rPr lang="en-US" sz="2400" b="1" dirty="0">
                <a:solidFill>
                  <a:srgbClr val="FEFFFF"/>
                </a:solidFill>
              </a:rPr>
              <a:t> </a:t>
            </a:r>
            <a:r>
              <a:rPr lang="en-US" sz="2400" b="1" dirty="0" err="1">
                <a:solidFill>
                  <a:srgbClr val="FEFFFF"/>
                </a:solidFill>
              </a:rPr>
              <a:t>на</a:t>
            </a:r>
            <a:r>
              <a:rPr lang="en-US" sz="2400" b="1" dirty="0">
                <a:solidFill>
                  <a:srgbClr val="FEFFFF"/>
                </a:solidFill>
              </a:rPr>
              <a:t> </a:t>
            </a:r>
            <a:r>
              <a:rPr lang="en-US" sz="2400" b="1" dirty="0" err="1">
                <a:solidFill>
                  <a:srgbClr val="FEFFFF"/>
                </a:solidFill>
              </a:rPr>
              <a:t>фактах</a:t>
            </a:r>
            <a:r>
              <a:rPr lang="en-US" sz="2400" b="1" dirty="0">
                <a:solidFill>
                  <a:srgbClr val="FEFFFF"/>
                </a:solidFill>
              </a:rPr>
              <a:t>” </a:t>
            </a:r>
            <a:r>
              <a:rPr lang="en-US" sz="2400" b="1" dirty="0" err="1">
                <a:solidFill>
                  <a:srgbClr val="FEFFFF"/>
                </a:solidFill>
              </a:rPr>
              <a:t>Чого</a:t>
            </a:r>
            <a:r>
              <a:rPr lang="en-US" sz="2400" b="1" dirty="0">
                <a:solidFill>
                  <a:srgbClr val="FEFFFF"/>
                </a:solidFill>
              </a:rPr>
              <a:t> </a:t>
            </a:r>
            <a:r>
              <a:rPr lang="en-US" sz="2400" b="1" dirty="0" err="1">
                <a:solidFill>
                  <a:srgbClr val="FEFFFF"/>
                </a:solidFill>
              </a:rPr>
              <a:t>вимагає</a:t>
            </a:r>
            <a:r>
              <a:rPr lang="en-US" sz="2400" b="1" dirty="0">
                <a:solidFill>
                  <a:srgbClr val="FEFFFF"/>
                </a:solidFill>
              </a:rPr>
              <a:t> </a:t>
            </a:r>
            <a:r>
              <a:rPr lang="en-US" sz="2400" b="1" dirty="0" err="1">
                <a:solidFill>
                  <a:srgbClr val="FEFFFF"/>
                </a:solidFill>
              </a:rPr>
              <a:t>від</a:t>
            </a:r>
            <a:r>
              <a:rPr lang="en-US" sz="2400" b="1" dirty="0">
                <a:solidFill>
                  <a:srgbClr val="FEFFFF"/>
                </a:solidFill>
              </a:rPr>
              <a:t> </a:t>
            </a:r>
            <a:r>
              <a:rPr lang="en-US" sz="2400" b="1" dirty="0" err="1">
                <a:solidFill>
                  <a:srgbClr val="FEFFFF"/>
                </a:solidFill>
              </a:rPr>
              <a:t>держави-учасниці</a:t>
            </a:r>
            <a:r>
              <a:rPr lang="en-US" sz="2400" b="1" dirty="0">
                <a:solidFill>
                  <a:srgbClr val="FEFFFF"/>
                </a:solidFill>
              </a:rPr>
              <a:t> </a:t>
            </a:r>
            <a:r>
              <a:rPr lang="en-US" sz="2400" b="1" dirty="0" err="1">
                <a:solidFill>
                  <a:srgbClr val="FEFFFF"/>
                </a:solidFill>
              </a:rPr>
              <a:t>Стамбульська</a:t>
            </a:r>
            <a:r>
              <a:rPr lang="en-US" sz="2400" b="1" dirty="0">
                <a:solidFill>
                  <a:srgbClr val="FEFFFF"/>
                </a:solidFill>
              </a:rPr>
              <a:t> </a:t>
            </a:r>
            <a:r>
              <a:rPr lang="en-US" sz="2400" b="1" dirty="0" err="1">
                <a:solidFill>
                  <a:srgbClr val="FEFFFF"/>
                </a:solidFill>
              </a:rPr>
              <a:t>конвенція</a:t>
            </a:r>
            <a:r>
              <a:rPr lang="en-US" sz="2400" b="1" dirty="0">
                <a:solidFill>
                  <a:srgbClr val="FEFFFF"/>
                </a:solidFill>
              </a:rPr>
              <a:t>?</a:t>
            </a:r>
            <a:br>
              <a:rPr lang="en-US" sz="2400" b="1" dirty="0">
                <a:solidFill>
                  <a:srgbClr val="FEFFFF"/>
                </a:solidFill>
              </a:rPr>
            </a:br>
            <a:endParaRPr lang="en-US" sz="2400" kern="1200" dirty="0">
              <a:solidFill>
                <a:srgbClr val="FFFFFF"/>
              </a:solidFill>
              <a:latin typeface="+mj-lt"/>
              <a:ea typeface="+mj-ea"/>
              <a:cs typeface="+mj-cs"/>
            </a:endParaRPr>
          </a:p>
        </p:txBody>
      </p:sp>
      <p:sp>
        <p:nvSpPr>
          <p:cNvPr id="17"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 xmlns:a16="http://schemas.microsoft.com/office/drawing/2014/main" id="{7D464F63-E5D2-44B0-B73E-B21F541AC612}"/>
              </a:ext>
            </a:extLst>
          </p:cNvPr>
          <p:cNvSpPr txBox="1"/>
          <p:nvPr/>
        </p:nvSpPr>
        <p:spPr>
          <a:xfrm>
            <a:off x="5255164" y="1665189"/>
            <a:ext cx="5948831" cy="4334629"/>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endParaRPr lang="en-US" sz="1700" b="1" dirty="0">
              <a:solidFill>
                <a:srgbClr val="FEFFFF"/>
              </a:solidFill>
            </a:endParaRPr>
          </a:p>
          <a:p>
            <a:pPr>
              <a:lnSpc>
                <a:spcPct val="90000"/>
              </a:lnSpc>
              <a:spcAft>
                <a:spcPts val="600"/>
              </a:spcAft>
            </a:pPr>
            <a:r>
              <a:rPr lang="en-US" sz="1700" dirty="0">
                <a:solidFill>
                  <a:srgbClr val="FEFFFF"/>
                </a:solidFill>
              </a:rPr>
              <a:t> </a:t>
            </a:r>
            <a:r>
              <a:rPr lang="en-US" sz="2000" dirty="0" err="1">
                <a:solidFill>
                  <a:srgbClr val="FEFFFF"/>
                </a:solidFill>
              </a:rPr>
              <a:t>Стаття</a:t>
            </a:r>
            <a:r>
              <a:rPr lang="en-US" sz="2000" dirty="0">
                <a:solidFill>
                  <a:srgbClr val="FEFFFF"/>
                </a:solidFill>
              </a:rPr>
              <a:t> 11 </a:t>
            </a:r>
            <a:r>
              <a:rPr lang="en-US" sz="2000" dirty="0" err="1">
                <a:solidFill>
                  <a:srgbClr val="FEFFFF"/>
                </a:solidFill>
              </a:rPr>
              <a:t>Конвенції</a:t>
            </a:r>
            <a:r>
              <a:rPr lang="en-US" sz="2000" dirty="0">
                <a:solidFill>
                  <a:srgbClr val="FEFFFF"/>
                </a:solidFill>
              </a:rPr>
              <a:t> </a:t>
            </a:r>
            <a:r>
              <a:rPr lang="en-US" sz="2000" dirty="0" err="1">
                <a:solidFill>
                  <a:srgbClr val="FEFFFF"/>
                </a:solidFill>
              </a:rPr>
              <a:t>Ради</a:t>
            </a:r>
            <a:r>
              <a:rPr lang="en-US" sz="2000" dirty="0">
                <a:solidFill>
                  <a:srgbClr val="FEFFFF"/>
                </a:solidFill>
              </a:rPr>
              <a:t> </a:t>
            </a:r>
            <a:r>
              <a:rPr lang="en-US" sz="2000" dirty="0" err="1">
                <a:solidFill>
                  <a:srgbClr val="FEFFFF"/>
                </a:solidFill>
              </a:rPr>
              <a:t>Європи</a:t>
            </a:r>
            <a:r>
              <a:rPr lang="en-US" sz="2000" dirty="0">
                <a:solidFill>
                  <a:srgbClr val="FEFFFF"/>
                </a:solidFill>
              </a:rPr>
              <a:t> </a:t>
            </a:r>
            <a:r>
              <a:rPr lang="en-US" sz="2000" dirty="0" err="1">
                <a:solidFill>
                  <a:srgbClr val="FEFFFF"/>
                </a:solidFill>
              </a:rPr>
              <a:t>про</a:t>
            </a:r>
            <a:r>
              <a:rPr lang="en-US" sz="2000" dirty="0">
                <a:solidFill>
                  <a:srgbClr val="FEFFFF"/>
                </a:solidFill>
              </a:rPr>
              <a:t> </a:t>
            </a:r>
            <a:r>
              <a:rPr lang="en-US" sz="2000" dirty="0" err="1">
                <a:solidFill>
                  <a:srgbClr val="FEFFFF"/>
                </a:solidFill>
              </a:rPr>
              <a:t>запобігання</a:t>
            </a:r>
            <a:r>
              <a:rPr lang="en-US" sz="2000" dirty="0">
                <a:solidFill>
                  <a:srgbClr val="FEFFFF"/>
                </a:solidFill>
              </a:rPr>
              <a:t> </a:t>
            </a:r>
            <a:r>
              <a:rPr lang="en-US" sz="2000" dirty="0" err="1">
                <a:solidFill>
                  <a:srgbClr val="FEFFFF"/>
                </a:solidFill>
              </a:rPr>
              <a:t>та</a:t>
            </a:r>
            <a:r>
              <a:rPr lang="en-US" sz="2000" dirty="0">
                <a:solidFill>
                  <a:srgbClr val="FEFFFF"/>
                </a:solidFill>
              </a:rPr>
              <a:t> </a:t>
            </a:r>
            <a:r>
              <a:rPr lang="en-US" sz="2000" dirty="0" err="1">
                <a:solidFill>
                  <a:srgbClr val="FEFFFF"/>
                </a:solidFill>
              </a:rPr>
              <a:t>насильству</a:t>
            </a:r>
            <a:r>
              <a:rPr lang="en-US" sz="2000" dirty="0">
                <a:solidFill>
                  <a:srgbClr val="FEFFFF"/>
                </a:solidFill>
              </a:rPr>
              <a:t> </a:t>
            </a:r>
            <a:r>
              <a:rPr lang="en-US" sz="2000" dirty="0" err="1">
                <a:solidFill>
                  <a:srgbClr val="FEFFFF"/>
                </a:solidFill>
              </a:rPr>
              <a:t>стосовно</a:t>
            </a:r>
            <a:r>
              <a:rPr lang="en-US" sz="2000" dirty="0">
                <a:solidFill>
                  <a:srgbClr val="FEFFFF"/>
                </a:solidFill>
              </a:rPr>
              <a:t> </a:t>
            </a:r>
            <a:r>
              <a:rPr lang="en-US" sz="2000" dirty="0" err="1">
                <a:solidFill>
                  <a:srgbClr val="FEFFFF"/>
                </a:solidFill>
              </a:rPr>
              <a:t>жінок</a:t>
            </a:r>
            <a:r>
              <a:rPr lang="en-US" sz="2000" dirty="0">
                <a:solidFill>
                  <a:srgbClr val="FEFFFF"/>
                </a:solidFill>
              </a:rPr>
              <a:t> і </a:t>
            </a:r>
            <a:r>
              <a:rPr lang="en-US" sz="2000" dirty="0" err="1">
                <a:solidFill>
                  <a:srgbClr val="FEFFFF"/>
                </a:solidFill>
              </a:rPr>
              <a:t>домашньому</a:t>
            </a:r>
            <a:r>
              <a:rPr lang="en-US" sz="2000" dirty="0">
                <a:solidFill>
                  <a:srgbClr val="FEFFFF"/>
                </a:solidFill>
              </a:rPr>
              <a:t> </a:t>
            </a:r>
            <a:r>
              <a:rPr lang="en-US" sz="2000" dirty="0" err="1">
                <a:solidFill>
                  <a:srgbClr val="FEFFFF"/>
                </a:solidFill>
              </a:rPr>
              <a:t>насильству</a:t>
            </a:r>
            <a:r>
              <a:rPr lang="en-US" sz="2000" dirty="0">
                <a:solidFill>
                  <a:srgbClr val="FEFFFF"/>
                </a:solidFill>
              </a:rPr>
              <a:t> </a:t>
            </a:r>
            <a:r>
              <a:rPr lang="en-US" sz="2000" dirty="0" err="1">
                <a:solidFill>
                  <a:srgbClr val="FEFFFF"/>
                </a:solidFill>
              </a:rPr>
              <a:t>та</a:t>
            </a:r>
            <a:r>
              <a:rPr lang="en-US" sz="2000" dirty="0">
                <a:solidFill>
                  <a:srgbClr val="FEFFFF"/>
                </a:solidFill>
              </a:rPr>
              <a:t> </a:t>
            </a:r>
            <a:r>
              <a:rPr lang="en-US" sz="2000" dirty="0" err="1">
                <a:solidFill>
                  <a:srgbClr val="FEFFFF"/>
                </a:solidFill>
              </a:rPr>
              <a:t>боротьбу</a:t>
            </a:r>
            <a:r>
              <a:rPr lang="en-US" sz="2000" dirty="0">
                <a:solidFill>
                  <a:srgbClr val="FEFFFF"/>
                </a:solidFill>
              </a:rPr>
              <a:t> </a:t>
            </a:r>
            <a:r>
              <a:rPr lang="en-US" sz="2000" dirty="0" err="1">
                <a:solidFill>
                  <a:srgbClr val="FEFFFF"/>
                </a:solidFill>
              </a:rPr>
              <a:t>із</a:t>
            </a:r>
            <a:r>
              <a:rPr lang="en-US" sz="2000" dirty="0">
                <a:solidFill>
                  <a:srgbClr val="FEFFFF"/>
                </a:solidFill>
              </a:rPr>
              <a:t> </a:t>
            </a:r>
            <a:r>
              <a:rPr lang="en-US" sz="2000" dirty="0" err="1">
                <a:solidFill>
                  <a:srgbClr val="FEFFFF"/>
                </a:solidFill>
              </a:rPr>
              <a:t>цими</a:t>
            </a:r>
            <a:r>
              <a:rPr lang="en-US" sz="2000" dirty="0">
                <a:solidFill>
                  <a:srgbClr val="FEFFFF"/>
                </a:solidFill>
              </a:rPr>
              <a:t> </a:t>
            </a:r>
            <a:r>
              <a:rPr lang="en-US" sz="2000" dirty="0" err="1">
                <a:solidFill>
                  <a:srgbClr val="FEFFFF"/>
                </a:solidFill>
              </a:rPr>
              <a:t>явищами</a:t>
            </a:r>
            <a:r>
              <a:rPr lang="en-US" sz="2000" dirty="0">
                <a:solidFill>
                  <a:srgbClr val="FEFFFF"/>
                </a:solidFill>
              </a:rPr>
              <a:t> </a:t>
            </a:r>
            <a:r>
              <a:rPr lang="en-US" sz="2000" dirty="0" err="1">
                <a:solidFill>
                  <a:srgbClr val="FEFFFF"/>
                </a:solidFill>
              </a:rPr>
              <a:t>зобов’язує</a:t>
            </a:r>
            <a:r>
              <a:rPr lang="en-US" sz="2000" dirty="0">
                <a:solidFill>
                  <a:srgbClr val="FEFFFF"/>
                </a:solidFill>
              </a:rPr>
              <a:t> </a:t>
            </a:r>
            <a:r>
              <a:rPr lang="en-US" sz="2000" dirty="0" err="1">
                <a:solidFill>
                  <a:srgbClr val="FEFFFF"/>
                </a:solidFill>
              </a:rPr>
              <a:t>державу</a:t>
            </a:r>
            <a:r>
              <a:rPr lang="uk-UA" sz="2000" dirty="0">
                <a:solidFill>
                  <a:srgbClr val="FEFFFF"/>
                </a:solidFill>
              </a:rPr>
              <a:t> </a:t>
            </a:r>
            <a:r>
              <a:rPr lang="en-US" sz="2000" dirty="0" err="1">
                <a:solidFill>
                  <a:srgbClr val="FEFFFF"/>
                </a:solidFill>
              </a:rPr>
              <a:t>учасницю</a:t>
            </a:r>
            <a:r>
              <a:rPr lang="en-US" sz="2000" dirty="0">
                <a:solidFill>
                  <a:srgbClr val="FEFFFF"/>
                </a:solidFill>
              </a:rPr>
              <a:t>:</a:t>
            </a:r>
            <a:endParaRPr lang="uk-UA" sz="2000" dirty="0">
              <a:solidFill>
                <a:srgbClr val="FEFFFF"/>
              </a:solidFill>
            </a:endParaRPr>
          </a:p>
          <a:p>
            <a:pPr indent="-228600">
              <a:lnSpc>
                <a:spcPct val="90000"/>
              </a:lnSpc>
              <a:spcAft>
                <a:spcPts val="600"/>
              </a:spcAft>
              <a:buFont typeface="Arial" panose="020B0604020202020204" pitchFamily="34" charset="0"/>
              <a:buChar char="•"/>
            </a:pPr>
            <a:r>
              <a:rPr lang="en-US" sz="2000" dirty="0">
                <a:solidFill>
                  <a:srgbClr val="FEFFFF"/>
                </a:solidFill>
              </a:rPr>
              <a:t>  </a:t>
            </a:r>
            <a:r>
              <a:rPr lang="en-US" sz="2000" dirty="0" err="1">
                <a:solidFill>
                  <a:srgbClr val="FEFFFF"/>
                </a:solidFill>
              </a:rPr>
              <a:t>регулярно</a:t>
            </a:r>
            <a:r>
              <a:rPr lang="en-US" sz="2000" dirty="0">
                <a:solidFill>
                  <a:srgbClr val="FEFFFF"/>
                </a:solidFill>
              </a:rPr>
              <a:t> </a:t>
            </a:r>
            <a:r>
              <a:rPr lang="en-US" sz="2000" dirty="0" err="1">
                <a:solidFill>
                  <a:srgbClr val="FEFFFF"/>
                </a:solidFill>
              </a:rPr>
              <a:t>збирати</a:t>
            </a:r>
            <a:r>
              <a:rPr lang="en-US" sz="2000" dirty="0">
                <a:solidFill>
                  <a:srgbClr val="FEFFFF"/>
                </a:solidFill>
              </a:rPr>
              <a:t> </a:t>
            </a:r>
            <a:r>
              <a:rPr lang="en-US" sz="2000" dirty="0" err="1">
                <a:solidFill>
                  <a:srgbClr val="FEFFFF"/>
                </a:solidFill>
              </a:rPr>
              <a:t>відповідні</a:t>
            </a:r>
            <a:r>
              <a:rPr lang="en-US" sz="2000" dirty="0">
                <a:solidFill>
                  <a:srgbClr val="FEFFFF"/>
                </a:solidFill>
              </a:rPr>
              <a:t> </a:t>
            </a:r>
            <a:r>
              <a:rPr lang="en-US" sz="2000" dirty="0" err="1">
                <a:solidFill>
                  <a:srgbClr val="FEFFFF"/>
                </a:solidFill>
              </a:rPr>
              <a:t>дезаґреговані</a:t>
            </a:r>
            <a:r>
              <a:rPr lang="en-US" sz="2000" dirty="0">
                <a:solidFill>
                  <a:srgbClr val="FEFFFF"/>
                </a:solidFill>
              </a:rPr>
              <a:t> </a:t>
            </a:r>
            <a:r>
              <a:rPr lang="en-US" sz="2000" dirty="0" err="1">
                <a:solidFill>
                  <a:srgbClr val="FEFFFF"/>
                </a:solidFill>
              </a:rPr>
              <a:t>статистичні</a:t>
            </a:r>
            <a:r>
              <a:rPr lang="en-US" sz="2000" dirty="0">
                <a:solidFill>
                  <a:srgbClr val="FEFFFF"/>
                </a:solidFill>
              </a:rPr>
              <a:t> </a:t>
            </a:r>
            <a:r>
              <a:rPr lang="en-US" sz="2000" dirty="0" err="1">
                <a:solidFill>
                  <a:srgbClr val="FEFFFF"/>
                </a:solidFill>
              </a:rPr>
              <a:t>дані</a:t>
            </a:r>
            <a:r>
              <a:rPr lang="en-US" sz="2000" dirty="0">
                <a:solidFill>
                  <a:srgbClr val="FEFFFF"/>
                </a:solidFill>
              </a:rPr>
              <a:t> </a:t>
            </a:r>
            <a:r>
              <a:rPr lang="en-US" sz="2000" dirty="0" err="1">
                <a:solidFill>
                  <a:srgbClr val="FEFFFF"/>
                </a:solidFill>
              </a:rPr>
              <a:t>про</a:t>
            </a:r>
            <a:r>
              <a:rPr lang="en-US" sz="2000" dirty="0">
                <a:solidFill>
                  <a:srgbClr val="FEFFFF"/>
                </a:solidFill>
              </a:rPr>
              <a:t> </a:t>
            </a:r>
            <a:r>
              <a:rPr lang="en-US" sz="2000" dirty="0" err="1">
                <a:solidFill>
                  <a:srgbClr val="FEFFFF"/>
                </a:solidFill>
              </a:rPr>
              <a:t>випадки</a:t>
            </a:r>
            <a:r>
              <a:rPr lang="en-US" sz="2000" dirty="0">
                <a:solidFill>
                  <a:srgbClr val="FEFFFF"/>
                </a:solidFill>
              </a:rPr>
              <a:t> </a:t>
            </a:r>
            <a:r>
              <a:rPr lang="en-US" sz="2000" dirty="0" err="1">
                <a:solidFill>
                  <a:srgbClr val="FEFFFF"/>
                </a:solidFill>
              </a:rPr>
              <a:t>усіх</a:t>
            </a:r>
            <a:r>
              <a:rPr lang="en-US" sz="2000" dirty="0">
                <a:solidFill>
                  <a:srgbClr val="FEFFFF"/>
                </a:solidFill>
              </a:rPr>
              <a:t> </a:t>
            </a:r>
            <a:r>
              <a:rPr lang="en-US" sz="2000" dirty="0" err="1">
                <a:solidFill>
                  <a:srgbClr val="FEFFFF"/>
                </a:solidFill>
              </a:rPr>
              <a:t>форм</a:t>
            </a:r>
            <a:r>
              <a:rPr lang="en-US" sz="2000" dirty="0">
                <a:solidFill>
                  <a:srgbClr val="FEFFFF"/>
                </a:solidFill>
              </a:rPr>
              <a:t> </a:t>
            </a:r>
            <a:r>
              <a:rPr lang="en-US" sz="2000" dirty="0" err="1">
                <a:solidFill>
                  <a:srgbClr val="FEFFFF"/>
                </a:solidFill>
              </a:rPr>
              <a:t>насильства</a:t>
            </a:r>
            <a:r>
              <a:rPr lang="en-US" sz="2000" dirty="0">
                <a:solidFill>
                  <a:srgbClr val="FEFFFF"/>
                </a:solidFill>
              </a:rPr>
              <a:t>; </a:t>
            </a:r>
            <a:endParaRPr lang="uk-UA" sz="2000" dirty="0">
              <a:solidFill>
                <a:srgbClr val="FEFFFF"/>
              </a:solidFill>
            </a:endParaRPr>
          </a:p>
          <a:p>
            <a:pPr indent="-228600">
              <a:lnSpc>
                <a:spcPct val="90000"/>
              </a:lnSpc>
              <a:spcAft>
                <a:spcPts val="600"/>
              </a:spcAft>
              <a:buFont typeface="Arial" panose="020B0604020202020204" pitchFamily="34" charset="0"/>
              <a:buChar char="•"/>
            </a:pPr>
            <a:r>
              <a:rPr lang="en-US" sz="2000" dirty="0">
                <a:solidFill>
                  <a:srgbClr val="FEFFFF"/>
                </a:solidFill>
              </a:rPr>
              <a:t> </a:t>
            </a:r>
            <a:r>
              <a:rPr lang="en-US" sz="2000" dirty="0" err="1">
                <a:solidFill>
                  <a:srgbClr val="FEFFFF"/>
                </a:solidFill>
              </a:rPr>
              <a:t>підтримувати</a:t>
            </a:r>
            <a:r>
              <a:rPr lang="en-US" sz="2000" dirty="0">
                <a:solidFill>
                  <a:srgbClr val="FEFFFF"/>
                </a:solidFill>
              </a:rPr>
              <a:t> </a:t>
            </a:r>
            <a:r>
              <a:rPr lang="en-US" sz="2000" dirty="0" err="1">
                <a:solidFill>
                  <a:srgbClr val="FEFFFF"/>
                </a:solidFill>
              </a:rPr>
              <a:t>дослідження</a:t>
            </a:r>
            <a:r>
              <a:rPr lang="en-US" sz="2000" dirty="0">
                <a:solidFill>
                  <a:srgbClr val="FEFFFF"/>
                </a:solidFill>
              </a:rPr>
              <a:t> (</a:t>
            </a:r>
            <a:r>
              <a:rPr lang="en-US" sz="2000" dirty="0" err="1">
                <a:solidFill>
                  <a:srgbClr val="FEFFFF"/>
                </a:solidFill>
              </a:rPr>
              <a:t>наприклад</a:t>
            </a:r>
            <a:r>
              <a:rPr lang="en-US" sz="2000" dirty="0">
                <a:solidFill>
                  <a:srgbClr val="FEFFFF"/>
                </a:solidFill>
              </a:rPr>
              <a:t>, </a:t>
            </a:r>
            <a:r>
              <a:rPr lang="en-US" sz="2000" dirty="0" err="1">
                <a:solidFill>
                  <a:srgbClr val="FEFFFF"/>
                </a:solidFill>
              </a:rPr>
              <a:t>про</a:t>
            </a:r>
            <a:r>
              <a:rPr lang="en-US" sz="2000" dirty="0">
                <a:solidFill>
                  <a:srgbClr val="FEFFFF"/>
                </a:solidFill>
              </a:rPr>
              <a:t> </a:t>
            </a:r>
            <a:r>
              <a:rPr lang="en-US" sz="2000" dirty="0" err="1">
                <a:solidFill>
                  <a:srgbClr val="FEFFFF"/>
                </a:solidFill>
              </a:rPr>
              <a:t>причини</a:t>
            </a:r>
            <a:r>
              <a:rPr lang="en-US" sz="2000" dirty="0">
                <a:solidFill>
                  <a:srgbClr val="FEFFFF"/>
                </a:solidFill>
              </a:rPr>
              <a:t> і </a:t>
            </a:r>
            <a:r>
              <a:rPr lang="en-US" sz="2000" dirty="0" err="1">
                <a:solidFill>
                  <a:srgbClr val="FEFFFF"/>
                </a:solidFill>
              </a:rPr>
              <a:t>наслідки</a:t>
            </a:r>
            <a:r>
              <a:rPr lang="en-US" sz="2000" dirty="0">
                <a:solidFill>
                  <a:srgbClr val="FEFFFF"/>
                </a:solidFill>
              </a:rPr>
              <a:t>, </a:t>
            </a:r>
            <a:r>
              <a:rPr lang="en-US" sz="2000" dirty="0" err="1">
                <a:solidFill>
                  <a:srgbClr val="FEFFFF"/>
                </a:solidFill>
              </a:rPr>
              <a:t>про</a:t>
            </a:r>
            <a:r>
              <a:rPr lang="en-US" sz="2000" dirty="0">
                <a:solidFill>
                  <a:srgbClr val="FEFFFF"/>
                </a:solidFill>
              </a:rPr>
              <a:t> </a:t>
            </a:r>
            <a:r>
              <a:rPr lang="en-US" sz="2000" dirty="0" err="1">
                <a:solidFill>
                  <a:srgbClr val="FEFFFF"/>
                </a:solidFill>
              </a:rPr>
              <a:t>кількість</a:t>
            </a:r>
            <a:r>
              <a:rPr lang="en-US" sz="2000" dirty="0">
                <a:solidFill>
                  <a:srgbClr val="FEFFFF"/>
                </a:solidFill>
              </a:rPr>
              <a:t> </a:t>
            </a:r>
            <a:r>
              <a:rPr lang="en-US" sz="2000" dirty="0" err="1">
                <a:solidFill>
                  <a:srgbClr val="FEFFFF"/>
                </a:solidFill>
              </a:rPr>
              <a:t>випадків</a:t>
            </a:r>
            <a:r>
              <a:rPr lang="en-US" sz="2000" dirty="0">
                <a:solidFill>
                  <a:srgbClr val="FEFFFF"/>
                </a:solidFill>
              </a:rPr>
              <a:t> і </a:t>
            </a:r>
            <a:r>
              <a:rPr lang="en-US" sz="2000" dirty="0" err="1">
                <a:solidFill>
                  <a:srgbClr val="FEFFFF"/>
                </a:solidFill>
              </a:rPr>
              <a:t>винесених</a:t>
            </a:r>
            <a:r>
              <a:rPr lang="en-US" sz="2000" dirty="0">
                <a:solidFill>
                  <a:srgbClr val="FEFFFF"/>
                </a:solidFill>
              </a:rPr>
              <a:t> </a:t>
            </a:r>
            <a:r>
              <a:rPr lang="en-US" sz="2000" dirty="0" err="1">
                <a:solidFill>
                  <a:srgbClr val="FEFFFF"/>
                </a:solidFill>
              </a:rPr>
              <a:t>вироків</a:t>
            </a:r>
            <a:r>
              <a:rPr lang="en-US" sz="2000" dirty="0">
                <a:solidFill>
                  <a:srgbClr val="FEFFFF"/>
                </a:solidFill>
              </a:rPr>
              <a:t>, </a:t>
            </a:r>
            <a:r>
              <a:rPr lang="en-US" sz="2000" dirty="0" err="1">
                <a:solidFill>
                  <a:srgbClr val="FEFFFF"/>
                </a:solidFill>
              </a:rPr>
              <a:t>про</a:t>
            </a:r>
            <a:r>
              <a:rPr lang="en-US" sz="2000" dirty="0">
                <a:solidFill>
                  <a:srgbClr val="FEFFFF"/>
                </a:solidFill>
              </a:rPr>
              <a:t> </a:t>
            </a:r>
            <a:r>
              <a:rPr lang="en-US" sz="2000" dirty="0" err="1">
                <a:solidFill>
                  <a:srgbClr val="FEFFFF"/>
                </a:solidFill>
              </a:rPr>
              <a:t>ефективність</a:t>
            </a:r>
            <a:r>
              <a:rPr lang="en-US" sz="2000" dirty="0">
                <a:solidFill>
                  <a:srgbClr val="FEFFFF"/>
                </a:solidFill>
              </a:rPr>
              <a:t> </a:t>
            </a:r>
            <a:r>
              <a:rPr lang="en-US" sz="2000" dirty="0" err="1">
                <a:solidFill>
                  <a:srgbClr val="FEFFFF"/>
                </a:solidFill>
              </a:rPr>
              <a:t>заходів</a:t>
            </a:r>
            <a:r>
              <a:rPr lang="en-US" sz="2000" dirty="0">
                <a:solidFill>
                  <a:srgbClr val="FEFFFF"/>
                </a:solidFill>
              </a:rPr>
              <a:t>);</a:t>
            </a:r>
            <a:endParaRPr lang="uk-UA" sz="2000" dirty="0">
              <a:solidFill>
                <a:srgbClr val="FEFFFF"/>
              </a:solidFill>
            </a:endParaRPr>
          </a:p>
          <a:p>
            <a:pPr indent="-228600">
              <a:lnSpc>
                <a:spcPct val="90000"/>
              </a:lnSpc>
              <a:spcAft>
                <a:spcPts val="600"/>
              </a:spcAft>
              <a:buFont typeface="Arial" panose="020B0604020202020204" pitchFamily="34" charset="0"/>
              <a:buChar char="•"/>
            </a:pPr>
            <a:r>
              <a:rPr lang="en-US" sz="2000" dirty="0">
                <a:solidFill>
                  <a:srgbClr val="FEFFFF"/>
                </a:solidFill>
              </a:rPr>
              <a:t> </a:t>
            </a:r>
            <a:r>
              <a:rPr lang="en-US" sz="2000" dirty="0" err="1">
                <a:solidFill>
                  <a:srgbClr val="FEFFFF"/>
                </a:solidFill>
              </a:rPr>
              <a:t>проводити</a:t>
            </a:r>
            <a:r>
              <a:rPr lang="en-US" sz="2000" dirty="0">
                <a:solidFill>
                  <a:srgbClr val="FEFFFF"/>
                </a:solidFill>
              </a:rPr>
              <a:t> </a:t>
            </a:r>
            <a:r>
              <a:rPr lang="en-US" sz="2000" dirty="0" err="1">
                <a:solidFill>
                  <a:srgbClr val="FEFFFF"/>
                </a:solidFill>
              </a:rPr>
              <a:t>опитування</a:t>
            </a:r>
            <a:r>
              <a:rPr lang="en-US" sz="2000" dirty="0">
                <a:solidFill>
                  <a:srgbClr val="FEFFFF"/>
                </a:solidFill>
              </a:rPr>
              <a:t> </a:t>
            </a:r>
            <a:r>
              <a:rPr lang="en-US" sz="2000" dirty="0" err="1">
                <a:solidFill>
                  <a:srgbClr val="FEFFFF"/>
                </a:solidFill>
              </a:rPr>
              <a:t>населення</a:t>
            </a:r>
            <a:r>
              <a:rPr lang="en-US" sz="2000" dirty="0">
                <a:solidFill>
                  <a:srgbClr val="FEFFFF"/>
                </a:solidFill>
              </a:rPr>
              <a:t> </a:t>
            </a:r>
            <a:r>
              <a:rPr lang="en-US" sz="2000" dirty="0" err="1">
                <a:solidFill>
                  <a:srgbClr val="FEFFFF"/>
                </a:solidFill>
              </a:rPr>
              <a:t>для</a:t>
            </a:r>
            <a:r>
              <a:rPr lang="en-US" sz="2000" dirty="0">
                <a:solidFill>
                  <a:srgbClr val="FEFFFF"/>
                </a:solidFill>
              </a:rPr>
              <a:t> </a:t>
            </a:r>
            <a:r>
              <a:rPr lang="en-US" sz="2000" dirty="0" err="1">
                <a:solidFill>
                  <a:srgbClr val="FEFFFF"/>
                </a:solidFill>
              </a:rPr>
              <a:t>оцінки</a:t>
            </a:r>
            <a:r>
              <a:rPr lang="en-US" sz="2000" dirty="0">
                <a:solidFill>
                  <a:srgbClr val="FEFFFF"/>
                </a:solidFill>
              </a:rPr>
              <a:t> </a:t>
            </a:r>
            <a:r>
              <a:rPr lang="en-US" sz="2000" dirty="0" err="1">
                <a:solidFill>
                  <a:srgbClr val="FEFFFF"/>
                </a:solidFill>
              </a:rPr>
              <a:t>поширення</a:t>
            </a:r>
            <a:r>
              <a:rPr lang="en-US" sz="2000" dirty="0">
                <a:solidFill>
                  <a:srgbClr val="FEFFFF"/>
                </a:solidFill>
              </a:rPr>
              <a:t> й </a:t>
            </a:r>
            <a:r>
              <a:rPr lang="en-US" sz="2000" dirty="0" err="1">
                <a:solidFill>
                  <a:srgbClr val="FEFFFF"/>
                </a:solidFill>
              </a:rPr>
              <a:t>тенденцій</a:t>
            </a:r>
            <a:r>
              <a:rPr lang="en-US" sz="2000" dirty="0">
                <a:solidFill>
                  <a:srgbClr val="FEFFFF"/>
                </a:solidFill>
              </a:rPr>
              <a:t> </a:t>
            </a:r>
            <a:r>
              <a:rPr lang="en-US" sz="2000" dirty="0" err="1">
                <a:solidFill>
                  <a:srgbClr val="FEFFFF"/>
                </a:solidFill>
              </a:rPr>
              <a:t>усіх</a:t>
            </a:r>
            <a:r>
              <a:rPr lang="en-US" sz="2000" dirty="0">
                <a:solidFill>
                  <a:srgbClr val="FEFFFF"/>
                </a:solidFill>
              </a:rPr>
              <a:t> </a:t>
            </a:r>
            <a:r>
              <a:rPr lang="en-US" sz="2000" dirty="0" err="1">
                <a:solidFill>
                  <a:srgbClr val="FEFFFF"/>
                </a:solidFill>
              </a:rPr>
              <a:t>форм</a:t>
            </a:r>
            <a:r>
              <a:rPr lang="en-US" sz="2000" dirty="0">
                <a:solidFill>
                  <a:srgbClr val="FEFFFF"/>
                </a:solidFill>
              </a:rPr>
              <a:t> </a:t>
            </a:r>
            <a:r>
              <a:rPr lang="en-US" sz="2000" dirty="0" err="1">
                <a:solidFill>
                  <a:srgbClr val="FEFFFF"/>
                </a:solidFill>
              </a:rPr>
              <a:t>насильства</a:t>
            </a:r>
            <a:r>
              <a:rPr lang="en-US" sz="2000" dirty="0">
                <a:solidFill>
                  <a:srgbClr val="FEFFFF"/>
                </a:solidFill>
              </a:rPr>
              <a:t>; </a:t>
            </a:r>
            <a:endParaRPr lang="uk-UA" sz="2000" dirty="0">
              <a:solidFill>
                <a:srgbClr val="FEFFFF"/>
              </a:solidFill>
            </a:endParaRPr>
          </a:p>
          <a:p>
            <a:pPr indent="-228600">
              <a:lnSpc>
                <a:spcPct val="90000"/>
              </a:lnSpc>
              <a:spcAft>
                <a:spcPts val="600"/>
              </a:spcAft>
              <a:buFont typeface="Arial" panose="020B0604020202020204" pitchFamily="34" charset="0"/>
              <a:buChar char="•"/>
            </a:pPr>
            <a:r>
              <a:rPr lang="en-US" sz="2000" dirty="0" err="1">
                <a:solidFill>
                  <a:srgbClr val="FEFFFF"/>
                </a:solidFill>
              </a:rPr>
              <a:t>забезпечувати</a:t>
            </a:r>
            <a:r>
              <a:rPr lang="en-US" sz="2000" dirty="0">
                <a:solidFill>
                  <a:srgbClr val="FEFFFF"/>
                </a:solidFill>
              </a:rPr>
              <a:t> </a:t>
            </a:r>
            <a:r>
              <a:rPr lang="en-US" sz="2000" dirty="0" err="1">
                <a:solidFill>
                  <a:srgbClr val="FEFFFF"/>
                </a:solidFill>
              </a:rPr>
              <a:t>доступ</a:t>
            </a:r>
            <a:r>
              <a:rPr lang="en-US" sz="2000" dirty="0">
                <a:solidFill>
                  <a:srgbClr val="FEFFFF"/>
                </a:solidFill>
              </a:rPr>
              <a:t> </a:t>
            </a:r>
            <a:r>
              <a:rPr lang="en-US" sz="2000" dirty="0" err="1">
                <a:solidFill>
                  <a:srgbClr val="FEFFFF"/>
                </a:solidFill>
              </a:rPr>
              <a:t>громадськості</a:t>
            </a:r>
            <a:r>
              <a:rPr lang="en-US" sz="2000" dirty="0">
                <a:solidFill>
                  <a:srgbClr val="FEFFFF"/>
                </a:solidFill>
              </a:rPr>
              <a:t> </a:t>
            </a:r>
            <a:r>
              <a:rPr lang="en-US" sz="2000" dirty="0" err="1">
                <a:solidFill>
                  <a:srgbClr val="FEFFFF"/>
                </a:solidFill>
              </a:rPr>
              <a:t>до</a:t>
            </a:r>
            <a:r>
              <a:rPr lang="en-US" sz="2000" dirty="0">
                <a:solidFill>
                  <a:srgbClr val="FEFFFF"/>
                </a:solidFill>
              </a:rPr>
              <a:t> </a:t>
            </a:r>
            <a:r>
              <a:rPr lang="en-US" sz="2000" dirty="0" err="1">
                <a:solidFill>
                  <a:srgbClr val="FEFFFF"/>
                </a:solidFill>
              </a:rPr>
              <a:t>інформації</a:t>
            </a:r>
            <a:r>
              <a:rPr lang="en-US" sz="2000" dirty="0">
                <a:solidFill>
                  <a:srgbClr val="FEFFFF"/>
                </a:solidFill>
              </a:rPr>
              <a:t> </a:t>
            </a:r>
            <a:r>
              <a:rPr lang="en-US" sz="2000" dirty="0" err="1">
                <a:solidFill>
                  <a:srgbClr val="FEFFFF"/>
                </a:solidFill>
              </a:rPr>
              <a:t>про</a:t>
            </a:r>
            <a:r>
              <a:rPr lang="en-US" sz="2000" dirty="0">
                <a:solidFill>
                  <a:srgbClr val="FEFFFF"/>
                </a:solidFill>
              </a:rPr>
              <a:t> </a:t>
            </a:r>
            <a:r>
              <a:rPr lang="en-US" sz="2000" dirty="0" err="1">
                <a:solidFill>
                  <a:srgbClr val="FEFFFF"/>
                </a:solidFill>
              </a:rPr>
              <a:t>випадки</a:t>
            </a:r>
            <a:r>
              <a:rPr lang="en-US" sz="2000" dirty="0">
                <a:solidFill>
                  <a:srgbClr val="FEFFFF"/>
                </a:solidFill>
              </a:rPr>
              <a:t> </a:t>
            </a:r>
            <a:r>
              <a:rPr lang="en-US" sz="2000" dirty="0" err="1">
                <a:solidFill>
                  <a:srgbClr val="FEFFFF"/>
                </a:solidFill>
              </a:rPr>
              <a:t>насильства</a:t>
            </a:r>
            <a:r>
              <a:rPr lang="en-US" sz="2000" dirty="0">
                <a:solidFill>
                  <a:srgbClr val="FEFFFF"/>
                </a:solidFill>
              </a:rPr>
              <a:t> </a:t>
            </a:r>
            <a:r>
              <a:rPr lang="en-US" sz="2000" dirty="0" err="1">
                <a:solidFill>
                  <a:srgbClr val="FEFFFF"/>
                </a:solidFill>
              </a:rPr>
              <a:t>щодо</a:t>
            </a:r>
            <a:r>
              <a:rPr lang="en-US" sz="2000" dirty="0">
                <a:solidFill>
                  <a:srgbClr val="FEFFFF"/>
                </a:solidFill>
              </a:rPr>
              <a:t> </a:t>
            </a:r>
            <a:r>
              <a:rPr lang="en-US" sz="2000" dirty="0" err="1">
                <a:solidFill>
                  <a:srgbClr val="FEFFFF"/>
                </a:solidFill>
              </a:rPr>
              <a:t>жінок</a:t>
            </a:r>
            <a:r>
              <a:rPr lang="en-US" sz="2000" dirty="0">
                <a:solidFill>
                  <a:srgbClr val="FEFFFF"/>
                </a:solidFill>
              </a:rPr>
              <a:t>, </a:t>
            </a:r>
            <a:r>
              <a:rPr lang="en-US" sz="2000" dirty="0" err="1">
                <a:solidFill>
                  <a:srgbClr val="FEFFFF"/>
                </a:solidFill>
              </a:rPr>
              <a:t>домашнього</a:t>
            </a:r>
            <a:r>
              <a:rPr lang="en-US" sz="2000" dirty="0">
                <a:solidFill>
                  <a:srgbClr val="FEFFFF"/>
                </a:solidFill>
              </a:rPr>
              <a:t> </a:t>
            </a:r>
            <a:r>
              <a:rPr lang="en-US" sz="2000" dirty="0" err="1">
                <a:solidFill>
                  <a:srgbClr val="FEFFFF"/>
                </a:solidFill>
              </a:rPr>
              <a:t>насильства</a:t>
            </a:r>
            <a:r>
              <a:rPr lang="en-US" sz="2000" dirty="0">
                <a:solidFill>
                  <a:srgbClr val="FEFFFF"/>
                </a:solidFill>
              </a:rPr>
              <a:t>. </a:t>
            </a:r>
          </a:p>
        </p:txBody>
      </p:sp>
    </p:spTree>
    <p:extLst>
      <p:ext uri="{BB962C8B-B14F-4D97-AF65-F5344CB8AC3E}">
        <p14:creationId xmlns:p14="http://schemas.microsoft.com/office/powerpoint/2010/main" val="738584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42">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Shape 48">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itle 1">
            <a:extLst>
              <a:ext uri="{FF2B5EF4-FFF2-40B4-BE49-F238E27FC236}">
                <a16:creationId xmlns="" xmlns:a16="http://schemas.microsoft.com/office/drawing/2014/main" id="{F3FEEB03-DCC6-4C4A-8472-F134F821F6FD}"/>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kern="1200">
                <a:solidFill>
                  <a:srgbClr val="FFFFFF"/>
                </a:solidFill>
                <a:latin typeface="+mj-lt"/>
                <a:ea typeface="+mj-ea"/>
                <a:cs typeface="+mj-cs"/>
              </a:rPr>
              <a:t>Збір даних про випадки насильства</a:t>
            </a:r>
            <a:endParaRPr lang="en-US" sz="4000" kern="1200" dirty="0">
              <a:solidFill>
                <a:srgbClr val="FFFFFF"/>
              </a:solidFill>
              <a:latin typeface="+mj-lt"/>
              <a:ea typeface="+mj-ea"/>
              <a:cs typeface="+mj-cs"/>
            </a:endParaRPr>
          </a:p>
        </p:txBody>
      </p:sp>
      <p:sp>
        <p:nvSpPr>
          <p:cNvPr id="51"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 xmlns:a16="http://schemas.microsoft.com/office/drawing/2014/main" id="{7107493F-6720-42D5-A3FC-29E674073C95}"/>
              </a:ext>
            </a:extLst>
          </p:cNvPr>
          <p:cNvSpPr txBox="1"/>
          <p:nvPr/>
        </p:nvSpPr>
        <p:spPr>
          <a:xfrm>
            <a:off x="5221862" y="1719618"/>
            <a:ext cx="5948831" cy="4334629"/>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2000" b="1" dirty="0" err="1">
                <a:solidFill>
                  <a:srgbClr val="FFFF00"/>
                </a:solidFill>
              </a:rPr>
              <a:t>Чому</a:t>
            </a:r>
            <a:r>
              <a:rPr lang="en-US" sz="2000" b="1" dirty="0">
                <a:solidFill>
                  <a:srgbClr val="FFFF00"/>
                </a:solidFill>
              </a:rPr>
              <a:t> </a:t>
            </a:r>
            <a:r>
              <a:rPr lang="en-US" sz="2000" b="1" dirty="0" err="1">
                <a:solidFill>
                  <a:srgbClr val="FFFF00"/>
                </a:solidFill>
              </a:rPr>
              <a:t>важливо</a:t>
            </a:r>
            <a:r>
              <a:rPr lang="en-US" sz="2000" b="1" dirty="0">
                <a:solidFill>
                  <a:srgbClr val="FFFF00"/>
                </a:solidFill>
              </a:rPr>
              <a:t> </a:t>
            </a:r>
            <a:r>
              <a:rPr lang="en-US" sz="2000" b="1" dirty="0" err="1">
                <a:solidFill>
                  <a:srgbClr val="FFFF00"/>
                </a:solidFill>
              </a:rPr>
              <a:t>здійснювати</a:t>
            </a:r>
            <a:r>
              <a:rPr lang="en-US" sz="2000" b="1" dirty="0">
                <a:solidFill>
                  <a:srgbClr val="FFFF00"/>
                </a:solidFill>
              </a:rPr>
              <a:t> </a:t>
            </a:r>
            <a:r>
              <a:rPr lang="en-US" sz="2000" b="1" dirty="0" err="1">
                <a:solidFill>
                  <a:srgbClr val="FFFF00"/>
                </a:solidFill>
              </a:rPr>
              <a:t>збір</a:t>
            </a:r>
            <a:r>
              <a:rPr lang="en-US" sz="2000" b="1" dirty="0">
                <a:solidFill>
                  <a:srgbClr val="FFFF00"/>
                </a:solidFill>
              </a:rPr>
              <a:t> </a:t>
            </a:r>
            <a:r>
              <a:rPr lang="en-US" sz="2000" b="1" dirty="0" err="1">
                <a:solidFill>
                  <a:srgbClr val="FFFF00"/>
                </a:solidFill>
              </a:rPr>
              <a:t>даних</a:t>
            </a:r>
            <a:r>
              <a:rPr lang="en-US" sz="2000" b="1" dirty="0">
                <a:solidFill>
                  <a:srgbClr val="FFFF00"/>
                </a:solidFill>
              </a:rPr>
              <a:t> </a:t>
            </a:r>
            <a:r>
              <a:rPr lang="en-US" sz="2000" b="1" dirty="0" err="1">
                <a:solidFill>
                  <a:srgbClr val="FFFF00"/>
                </a:solidFill>
              </a:rPr>
              <a:t>про</a:t>
            </a:r>
            <a:r>
              <a:rPr lang="en-US" sz="2000" b="1" dirty="0">
                <a:solidFill>
                  <a:srgbClr val="FFFF00"/>
                </a:solidFill>
              </a:rPr>
              <a:t> </a:t>
            </a:r>
            <a:r>
              <a:rPr lang="en-US" sz="2000" b="1" dirty="0" err="1">
                <a:solidFill>
                  <a:srgbClr val="FFFF00"/>
                </a:solidFill>
              </a:rPr>
              <a:t>випадки</a:t>
            </a:r>
            <a:r>
              <a:rPr lang="en-US" sz="2000" b="1" dirty="0">
                <a:solidFill>
                  <a:srgbClr val="FFFF00"/>
                </a:solidFill>
              </a:rPr>
              <a:t> </a:t>
            </a:r>
            <a:r>
              <a:rPr lang="en-US" sz="2000" b="1" dirty="0" err="1">
                <a:solidFill>
                  <a:srgbClr val="FFFF00"/>
                </a:solidFill>
              </a:rPr>
              <a:t>насильства</a:t>
            </a:r>
            <a:r>
              <a:rPr lang="en-US" sz="2000" b="1" dirty="0">
                <a:solidFill>
                  <a:srgbClr val="FFFF00"/>
                </a:solidFill>
              </a:rPr>
              <a:t> </a:t>
            </a:r>
            <a:r>
              <a:rPr lang="en-US" sz="2000" b="1" dirty="0" err="1">
                <a:solidFill>
                  <a:srgbClr val="FFFF00"/>
                </a:solidFill>
              </a:rPr>
              <a:t>стосовно</a:t>
            </a:r>
            <a:r>
              <a:rPr lang="en-US" sz="2000" b="1" dirty="0">
                <a:solidFill>
                  <a:srgbClr val="FFFF00"/>
                </a:solidFill>
              </a:rPr>
              <a:t> </a:t>
            </a:r>
            <a:r>
              <a:rPr lang="en-US" sz="2000" b="1" dirty="0" err="1">
                <a:solidFill>
                  <a:srgbClr val="FFFF00"/>
                </a:solidFill>
              </a:rPr>
              <a:t>жінок</a:t>
            </a:r>
            <a:r>
              <a:rPr lang="en-US" sz="2000" b="1" dirty="0">
                <a:solidFill>
                  <a:srgbClr val="FFFF00"/>
                </a:solidFill>
              </a:rPr>
              <a:t>, </a:t>
            </a:r>
            <a:r>
              <a:rPr lang="en-US" sz="2000" b="1" dirty="0" err="1">
                <a:solidFill>
                  <a:srgbClr val="FFFF00"/>
                </a:solidFill>
              </a:rPr>
              <a:t>домашнього</a:t>
            </a:r>
            <a:r>
              <a:rPr lang="en-US" sz="2000" b="1" dirty="0">
                <a:solidFill>
                  <a:srgbClr val="FFFF00"/>
                </a:solidFill>
              </a:rPr>
              <a:t> </a:t>
            </a:r>
            <a:r>
              <a:rPr lang="en-US" sz="2000" b="1" dirty="0" err="1">
                <a:solidFill>
                  <a:srgbClr val="FFFF00"/>
                </a:solidFill>
              </a:rPr>
              <a:t>насильства</a:t>
            </a:r>
            <a:r>
              <a:rPr lang="en-US" sz="2000" b="1" dirty="0">
                <a:solidFill>
                  <a:srgbClr val="FFFF00"/>
                </a:solidFill>
              </a:rPr>
              <a:t>?</a:t>
            </a:r>
            <a:r>
              <a:rPr lang="en-US" sz="2000" dirty="0">
                <a:solidFill>
                  <a:srgbClr val="FFFF00"/>
                </a:solidFill>
              </a:rPr>
              <a:t> </a:t>
            </a:r>
            <a:endParaRPr lang="uk-UA" sz="2000" dirty="0">
              <a:solidFill>
                <a:srgbClr val="FFFF00"/>
              </a:solidFill>
            </a:endParaRPr>
          </a:p>
          <a:p>
            <a:pPr indent="-228600">
              <a:lnSpc>
                <a:spcPct val="90000"/>
              </a:lnSpc>
              <a:spcAft>
                <a:spcPts val="600"/>
              </a:spcAft>
              <a:buFont typeface="Arial" panose="020B0604020202020204" pitchFamily="34" charset="0"/>
              <a:buChar char="•"/>
            </a:pPr>
            <a:r>
              <a:rPr lang="en-US" sz="2000" dirty="0">
                <a:solidFill>
                  <a:srgbClr val="FEFFFF"/>
                </a:solidFill>
              </a:rPr>
              <a:t> </a:t>
            </a:r>
            <a:r>
              <a:rPr lang="en-US" sz="2000" dirty="0" err="1">
                <a:solidFill>
                  <a:srgbClr val="FEFFFF"/>
                </a:solidFill>
              </a:rPr>
              <a:t>Дані</a:t>
            </a:r>
            <a:r>
              <a:rPr lang="en-US" sz="2000" dirty="0">
                <a:solidFill>
                  <a:srgbClr val="FEFFFF"/>
                </a:solidFill>
              </a:rPr>
              <a:t> </a:t>
            </a:r>
            <a:r>
              <a:rPr lang="en-US" sz="2000" dirty="0" err="1">
                <a:solidFill>
                  <a:srgbClr val="FEFFFF"/>
                </a:solidFill>
              </a:rPr>
              <a:t>необхідні</a:t>
            </a:r>
            <a:r>
              <a:rPr lang="en-US" sz="2000" dirty="0">
                <a:solidFill>
                  <a:srgbClr val="FEFFFF"/>
                </a:solidFill>
              </a:rPr>
              <a:t> </a:t>
            </a:r>
            <a:r>
              <a:rPr lang="en-US" sz="2000" dirty="0" err="1">
                <a:solidFill>
                  <a:srgbClr val="FEFFFF"/>
                </a:solidFill>
              </a:rPr>
              <a:t>для</a:t>
            </a:r>
            <a:r>
              <a:rPr lang="en-US" sz="2000" dirty="0">
                <a:solidFill>
                  <a:srgbClr val="FEFFFF"/>
                </a:solidFill>
              </a:rPr>
              <a:t> </a:t>
            </a:r>
            <a:r>
              <a:rPr lang="en-US" sz="2000" dirty="0" err="1">
                <a:solidFill>
                  <a:srgbClr val="FEFFFF"/>
                </a:solidFill>
              </a:rPr>
              <a:t>аналізу</a:t>
            </a:r>
            <a:r>
              <a:rPr lang="en-US" sz="2000" dirty="0">
                <a:solidFill>
                  <a:srgbClr val="FEFFFF"/>
                </a:solidFill>
              </a:rPr>
              <a:t> </a:t>
            </a:r>
            <a:r>
              <a:rPr lang="en-US" sz="2000" dirty="0" err="1">
                <a:solidFill>
                  <a:srgbClr val="FEFFFF"/>
                </a:solidFill>
              </a:rPr>
              <a:t>погіршення</a:t>
            </a:r>
            <a:r>
              <a:rPr lang="en-US" sz="2000" dirty="0">
                <a:solidFill>
                  <a:srgbClr val="FEFFFF"/>
                </a:solidFill>
              </a:rPr>
              <a:t> </a:t>
            </a:r>
            <a:r>
              <a:rPr lang="en-US" sz="2000" dirty="0" err="1">
                <a:solidFill>
                  <a:srgbClr val="FEFFFF"/>
                </a:solidFill>
              </a:rPr>
              <a:t>чи</a:t>
            </a:r>
            <a:r>
              <a:rPr lang="en-US" sz="2000" dirty="0">
                <a:solidFill>
                  <a:srgbClr val="FEFFFF"/>
                </a:solidFill>
              </a:rPr>
              <a:t> </a:t>
            </a:r>
            <a:r>
              <a:rPr lang="en-US" sz="2000" dirty="0" err="1">
                <a:solidFill>
                  <a:srgbClr val="FEFFFF"/>
                </a:solidFill>
              </a:rPr>
              <a:t>покращення</a:t>
            </a:r>
            <a:r>
              <a:rPr lang="en-US" sz="2000" dirty="0">
                <a:solidFill>
                  <a:srgbClr val="FEFFFF"/>
                </a:solidFill>
              </a:rPr>
              <a:t> </a:t>
            </a:r>
            <a:r>
              <a:rPr lang="en-US" sz="2000" dirty="0" err="1">
                <a:solidFill>
                  <a:srgbClr val="FEFFFF"/>
                </a:solidFill>
              </a:rPr>
              <a:t>ситуації</a:t>
            </a:r>
            <a:r>
              <a:rPr lang="en-US" sz="2000" dirty="0">
                <a:solidFill>
                  <a:srgbClr val="FEFFFF"/>
                </a:solidFill>
              </a:rPr>
              <a:t> </a:t>
            </a:r>
            <a:r>
              <a:rPr lang="en-US" sz="2000" dirty="0" err="1">
                <a:solidFill>
                  <a:srgbClr val="FEFFFF"/>
                </a:solidFill>
              </a:rPr>
              <a:t>із</a:t>
            </a:r>
            <a:r>
              <a:rPr lang="en-US" sz="2000" dirty="0">
                <a:solidFill>
                  <a:srgbClr val="FEFFFF"/>
                </a:solidFill>
              </a:rPr>
              <a:t> </a:t>
            </a:r>
            <a:r>
              <a:rPr lang="en-US" sz="2000" dirty="0" err="1">
                <a:solidFill>
                  <a:srgbClr val="FEFFFF"/>
                </a:solidFill>
              </a:rPr>
              <a:t>дотриманням</a:t>
            </a:r>
            <a:r>
              <a:rPr lang="en-US" sz="2000" dirty="0">
                <a:solidFill>
                  <a:srgbClr val="FEFFFF"/>
                </a:solidFill>
              </a:rPr>
              <a:t> </a:t>
            </a:r>
            <a:r>
              <a:rPr lang="en-US" sz="2000" dirty="0" err="1">
                <a:solidFill>
                  <a:srgbClr val="FEFFFF"/>
                </a:solidFill>
              </a:rPr>
              <a:t>прав</a:t>
            </a:r>
            <a:r>
              <a:rPr lang="en-US" sz="2000" dirty="0">
                <a:solidFill>
                  <a:srgbClr val="FEFFFF"/>
                </a:solidFill>
              </a:rPr>
              <a:t> </a:t>
            </a:r>
            <a:r>
              <a:rPr lang="en-US" sz="2000" dirty="0" err="1">
                <a:solidFill>
                  <a:srgbClr val="FEFFFF"/>
                </a:solidFill>
              </a:rPr>
              <a:t>осіб</a:t>
            </a:r>
            <a:r>
              <a:rPr lang="en-US" sz="2000" dirty="0">
                <a:solidFill>
                  <a:srgbClr val="FEFFFF"/>
                </a:solidFill>
              </a:rPr>
              <a:t> </a:t>
            </a:r>
            <a:r>
              <a:rPr lang="en-US" sz="2000" dirty="0" err="1">
                <a:solidFill>
                  <a:srgbClr val="FEFFFF"/>
                </a:solidFill>
              </a:rPr>
              <a:t>на</a:t>
            </a:r>
            <a:r>
              <a:rPr lang="en-US" sz="2000" dirty="0">
                <a:solidFill>
                  <a:srgbClr val="FEFFFF"/>
                </a:solidFill>
              </a:rPr>
              <a:t> </a:t>
            </a:r>
            <a:r>
              <a:rPr lang="en-US" sz="2000" dirty="0" err="1">
                <a:solidFill>
                  <a:srgbClr val="FEFFFF"/>
                </a:solidFill>
              </a:rPr>
              <a:t>захист</a:t>
            </a:r>
            <a:r>
              <a:rPr lang="en-US" sz="2000" dirty="0">
                <a:solidFill>
                  <a:srgbClr val="FEFFFF"/>
                </a:solidFill>
              </a:rPr>
              <a:t> </a:t>
            </a:r>
            <a:r>
              <a:rPr lang="en-US" sz="2000" dirty="0" err="1">
                <a:solidFill>
                  <a:srgbClr val="FEFFFF"/>
                </a:solidFill>
              </a:rPr>
              <a:t>від</a:t>
            </a:r>
            <a:r>
              <a:rPr lang="en-US" sz="2000" dirty="0">
                <a:solidFill>
                  <a:srgbClr val="FEFFFF"/>
                </a:solidFill>
              </a:rPr>
              <a:t> </a:t>
            </a:r>
            <a:r>
              <a:rPr lang="en-US" sz="2000" dirty="0" err="1">
                <a:solidFill>
                  <a:srgbClr val="FEFFFF"/>
                </a:solidFill>
              </a:rPr>
              <a:t>насильства</a:t>
            </a:r>
            <a:r>
              <a:rPr lang="en-US" sz="2000" dirty="0">
                <a:solidFill>
                  <a:srgbClr val="FEFFFF"/>
                </a:solidFill>
              </a:rPr>
              <a:t>;</a:t>
            </a:r>
            <a:endParaRPr lang="uk-UA" sz="2000" dirty="0">
              <a:solidFill>
                <a:srgbClr val="FEFFFF"/>
              </a:solidFill>
            </a:endParaRPr>
          </a:p>
          <a:p>
            <a:pPr indent="-228600">
              <a:lnSpc>
                <a:spcPct val="90000"/>
              </a:lnSpc>
              <a:spcAft>
                <a:spcPts val="600"/>
              </a:spcAft>
              <a:buFont typeface="Arial" panose="020B0604020202020204" pitchFamily="34" charset="0"/>
              <a:buChar char="•"/>
            </a:pPr>
            <a:r>
              <a:rPr lang="en-US" sz="2000" dirty="0" err="1">
                <a:solidFill>
                  <a:srgbClr val="FEFFFF"/>
                </a:solidFill>
              </a:rPr>
              <a:t>Дані</a:t>
            </a:r>
            <a:r>
              <a:rPr lang="en-US" sz="2000" dirty="0">
                <a:solidFill>
                  <a:srgbClr val="FEFFFF"/>
                </a:solidFill>
              </a:rPr>
              <a:t> </a:t>
            </a:r>
            <a:r>
              <a:rPr lang="en-US" sz="2000" dirty="0" err="1">
                <a:solidFill>
                  <a:srgbClr val="FEFFFF"/>
                </a:solidFill>
              </a:rPr>
              <a:t>необхідні</a:t>
            </a:r>
            <a:r>
              <a:rPr lang="en-US" sz="2000" dirty="0">
                <a:solidFill>
                  <a:srgbClr val="FEFFFF"/>
                </a:solidFill>
              </a:rPr>
              <a:t> </a:t>
            </a:r>
            <a:r>
              <a:rPr lang="en-US" sz="2000" dirty="0" err="1">
                <a:solidFill>
                  <a:srgbClr val="FEFFFF"/>
                </a:solidFill>
              </a:rPr>
              <a:t>для</a:t>
            </a:r>
            <a:r>
              <a:rPr lang="en-US" sz="2000" dirty="0">
                <a:solidFill>
                  <a:srgbClr val="FEFFFF"/>
                </a:solidFill>
              </a:rPr>
              <a:t> </a:t>
            </a:r>
            <a:r>
              <a:rPr lang="en-US" sz="2000" dirty="0" err="1">
                <a:solidFill>
                  <a:srgbClr val="FEFFFF"/>
                </a:solidFill>
              </a:rPr>
              <a:t>аналізу</a:t>
            </a:r>
            <a:r>
              <a:rPr lang="en-US" sz="2000" dirty="0">
                <a:solidFill>
                  <a:srgbClr val="FEFFFF"/>
                </a:solidFill>
              </a:rPr>
              <a:t> </a:t>
            </a:r>
            <a:r>
              <a:rPr lang="en-US" sz="2000" dirty="0" err="1">
                <a:solidFill>
                  <a:srgbClr val="FEFFFF"/>
                </a:solidFill>
              </a:rPr>
              <a:t>ефективності</a:t>
            </a:r>
            <a:r>
              <a:rPr lang="en-US" sz="2000" dirty="0">
                <a:solidFill>
                  <a:srgbClr val="FEFFFF"/>
                </a:solidFill>
              </a:rPr>
              <a:t> </a:t>
            </a:r>
            <a:r>
              <a:rPr lang="en-US" sz="2000" dirty="0" err="1">
                <a:solidFill>
                  <a:srgbClr val="FEFFFF"/>
                </a:solidFill>
              </a:rPr>
              <a:t>заходів</a:t>
            </a:r>
            <a:r>
              <a:rPr lang="en-US" sz="2000" dirty="0">
                <a:solidFill>
                  <a:srgbClr val="FEFFFF"/>
                </a:solidFill>
              </a:rPr>
              <a:t> і </a:t>
            </a:r>
            <a:r>
              <a:rPr lang="en-US" sz="2000" dirty="0" err="1">
                <a:solidFill>
                  <a:srgbClr val="FEFFFF"/>
                </a:solidFill>
              </a:rPr>
              <a:t>політики</a:t>
            </a:r>
            <a:r>
              <a:rPr lang="en-US" sz="2000" dirty="0">
                <a:solidFill>
                  <a:srgbClr val="FEFFFF"/>
                </a:solidFill>
              </a:rPr>
              <a:t> у </a:t>
            </a:r>
            <a:r>
              <a:rPr lang="en-US" sz="2000" dirty="0" err="1">
                <a:solidFill>
                  <a:srgbClr val="FEFFFF"/>
                </a:solidFill>
              </a:rPr>
              <a:t>сфері</a:t>
            </a:r>
            <a:r>
              <a:rPr lang="en-US" sz="2000" dirty="0">
                <a:solidFill>
                  <a:srgbClr val="FEFFFF"/>
                </a:solidFill>
              </a:rPr>
              <a:t> </a:t>
            </a:r>
            <a:r>
              <a:rPr lang="en-US" sz="2000" dirty="0" err="1">
                <a:solidFill>
                  <a:srgbClr val="FEFFFF"/>
                </a:solidFill>
              </a:rPr>
              <a:t>запобігання</a:t>
            </a:r>
            <a:r>
              <a:rPr lang="en-US" sz="2000" dirty="0">
                <a:solidFill>
                  <a:srgbClr val="FEFFFF"/>
                </a:solidFill>
              </a:rPr>
              <a:t>, </a:t>
            </a:r>
            <a:r>
              <a:rPr lang="en-US" sz="2000" dirty="0" err="1">
                <a:solidFill>
                  <a:srgbClr val="FEFFFF"/>
                </a:solidFill>
              </a:rPr>
              <a:t>захисту</a:t>
            </a:r>
            <a:r>
              <a:rPr lang="en-US" sz="2000" dirty="0">
                <a:solidFill>
                  <a:srgbClr val="FEFFFF"/>
                </a:solidFill>
              </a:rPr>
              <a:t>, </a:t>
            </a:r>
            <a:r>
              <a:rPr lang="en-US" sz="2000" dirty="0" err="1">
                <a:solidFill>
                  <a:srgbClr val="FEFFFF"/>
                </a:solidFill>
              </a:rPr>
              <a:t>притягнення</a:t>
            </a:r>
            <a:r>
              <a:rPr lang="en-US" sz="2000" dirty="0">
                <a:solidFill>
                  <a:srgbClr val="FEFFFF"/>
                </a:solidFill>
              </a:rPr>
              <a:t> </a:t>
            </a:r>
            <a:r>
              <a:rPr lang="en-US" sz="2000" dirty="0" err="1">
                <a:solidFill>
                  <a:srgbClr val="FEFFFF"/>
                </a:solidFill>
              </a:rPr>
              <a:t>до</a:t>
            </a:r>
            <a:r>
              <a:rPr lang="en-US" sz="2000" dirty="0">
                <a:solidFill>
                  <a:srgbClr val="FEFFFF"/>
                </a:solidFill>
              </a:rPr>
              <a:t> відповідальності </a:t>
            </a:r>
            <a:r>
              <a:rPr lang="en-US" sz="2000" dirty="0" err="1">
                <a:solidFill>
                  <a:srgbClr val="FEFFFF"/>
                </a:solidFill>
              </a:rPr>
              <a:t>за</a:t>
            </a:r>
            <a:r>
              <a:rPr lang="en-US" sz="2000" dirty="0">
                <a:solidFill>
                  <a:srgbClr val="FEFFFF"/>
                </a:solidFill>
              </a:rPr>
              <a:t> </a:t>
            </a:r>
            <a:r>
              <a:rPr lang="en-US" sz="2000" dirty="0" err="1">
                <a:solidFill>
                  <a:srgbClr val="FEFFFF"/>
                </a:solidFill>
              </a:rPr>
              <a:t>вчинення</a:t>
            </a:r>
            <a:r>
              <a:rPr lang="en-US" sz="2000" dirty="0">
                <a:solidFill>
                  <a:srgbClr val="FEFFFF"/>
                </a:solidFill>
              </a:rPr>
              <a:t> </a:t>
            </a:r>
            <a:r>
              <a:rPr lang="en-US" sz="2000" dirty="0" err="1">
                <a:solidFill>
                  <a:srgbClr val="FEFFFF"/>
                </a:solidFill>
              </a:rPr>
              <a:t>насильства</a:t>
            </a:r>
            <a:r>
              <a:rPr lang="en-US" sz="2000" dirty="0">
                <a:solidFill>
                  <a:srgbClr val="FEFFFF"/>
                </a:solidFill>
              </a:rPr>
              <a:t>; </a:t>
            </a:r>
            <a:endParaRPr lang="uk-UA" sz="2000" dirty="0">
              <a:solidFill>
                <a:srgbClr val="FEFFFF"/>
              </a:solidFill>
            </a:endParaRPr>
          </a:p>
          <a:p>
            <a:pPr indent="-228600">
              <a:lnSpc>
                <a:spcPct val="90000"/>
              </a:lnSpc>
              <a:spcAft>
                <a:spcPts val="600"/>
              </a:spcAft>
              <a:buFont typeface="Arial" panose="020B0604020202020204" pitchFamily="34" charset="0"/>
              <a:buChar char="•"/>
            </a:pPr>
            <a:r>
              <a:rPr lang="en-US" sz="2000" dirty="0" err="1">
                <a:solidFill>
                  <a:srgbClr val="FEFFFF"/>
                </a:solidFill>
              </a:rPr>
              <a:t>Дані</a:t>
            </a:r>
            <a:r>
              <a:rPr lang="en-US" sz="2000" dirty="0">
                <a:solidFill>
                  <a:srgbClr val="FEFFFF"/>
                </a:solidFill>
              </a:rPr>
              <a:t> </a:t>
            </a:r>
            <a:r>
              <a:rPr lang="en-US" sz="2000" dirty="0" err="1">
                <a:solidFill>
                  <a:srgbClr val="FEFFFF"/>
                </a:solidFill>
              </a:rPr>
              <a:t>про</a:t>
            </a:r>
            <a:r>
              <a:rPr lang="en-US" sz="2000" dirty="0">
                <a:solidFill>
                  <a:srgbClr val="FEFFFF"/>
                </a:solidFill>
              </a:rPr>
              <a:t> </a:t>
            </a:r>
            <a:r>
              <a:rPr lang="en-US" sz="2000" dirty="0" err="1">
                <a:solidFill>
                  <a:srgbClr val="FEFFFF"/>
                </a:solidFill>
              </a:rPr>
              <a:t>користувачів</a:t>
            </a:r>
            <a:r>
              <a:rPr lang="en-US" sz="2000" dirty="0">
                <a:solidFill>
                  <a:srgbClr val="FEFFFF"/>
                </a:solidFill>
              </a:rPr>
              <a:t> </a:t>
            </a:r>
            <a:r>
              <a:rPr lang="en-US" sz="2000" dirty="0" err="1">
                <a:solidFill>
                  <a:srgbClr val="FEFFFF"/>
                </a:solidFill>
              </a:rPr>
              <a:t>послуг</a:t>
            </a:r>
            <a:r>
              <a:rPr lang="en-US" sz="2000" dirty="0">
                <a:solidFill>
                  <a:srgbClr val="FEFFFF"/>
                </a:solidFill>
              </a:rPr>
              <a:t> </a:t>
            </a:r>
            <a:r>
              <a:rPr lang="en-US" sz="2000" dirty="0" err="1">
                <a:solidFill>
                  <a:srgbClr val="FEFFFF"/>
                </a:solidFill>
              </a:rPr>
              <a:t>дають</a:t>
            </a:r>
            <a:r>
              <a:rPr lang="en-US" sz="2000" dirty="0">
                <a:solidFill>
                  <a:srgbClr val="FEFFFF"/>
                </a:solidFill>
              </a:rPr>
              <a:t> </a:t>
            </a:r>
            <a:r>
              <a:rPr lang="en-US" sz="2000" dirty="0" err="1">
                <a:solidFill>
                  <a:srgbClr val="FEFFFF"/>
                </a:solidFill>
              </a:rPr>
              <a:t>можливість</a:t>
            </a:r>
            <a:r>
              <a:rPr lang="en-US" sz="2000" dirty="0">
                <a:solidFill>
                  <a:srgbClr val="FEFFFF"/>
                </a:solidFill>
              </a:rPr>
              <a:t> </a:t>
            </a:r>
            <a:r>
              <a:rPr lang="en-US" sz="2000" dirty="0" err="1">
                <a:solidFill>
                  <a:srgbClr val="FEFFFF"/>
                </a:solidFill>
              </a:rPr>
              <a:t>оцінити</a:t>
            </a:r>
            <a:r>
              <a:rPr lang="en-US" sz="2000" dirty="0">
                <a:solidFill>
                  <a:srgbClr val="FEFFFF"/>
                </a:solidFill>
              </a:rPr>
              <a:t> </a:t>
            </a:r>
            <a:r>
              <a:rPr lang="en-US" sz="2000" dirty="0" err="1">
                <a:solidFill>
                  <a:srgbClr val="FEFFFF"/>
                </a:solidFill>
              </a:rPr>
              <a:t>витрати</a:t>
            </a:r>
            <a:r>
              <a:rPr lang="en-US" sz="2000" dirty="0">
                <a:solidFill>
                  <a:srgbClr val="FEFFFF"/>
                </a:solidFill>
              </a:rPr>
              <a:t> </a:t>
            </a:r>
            <a:r>
              <a:rPr lang="en-US" sz="2000" dirty="0" err="1">
                <a:solidFill>
                  <a:srgbClr val="FEFFFF"/>
                </a:solidFill>
              </a:rPr>
              <a:t>держави</a:t>
            </a:r>
            <a:r>
              <a:rPr lang="en-US" sz="2000" dirty="0">
                <a:solidFill>
                  <a:srgbClr val="FEFFFF"/>
                </a:solidFill>
              </a:rPr>
              <a:t> </a:t>
            </a:r>
            <a:r>
              <a:rPr lang="en-US" sz="2000" dirty="0" err="1">
                <a:solidFill>
                  <a:srgbClr val="FEFFFF"/>
                </a:solidFill>
              </a:rPr>
              <a:t>на</a:t>
            </a:r>
            <a:r>
              <a:rPr lang="en-US" sz="2000" dirty="0">
                <a:solidFill>
                  <a:srgbClr val="FEFFFF"/>
                </a:solidFill>
              </a:rPr>
              <a:t> </a:t>
            </a:r>
            <a:r>
              <a:rPr lang="en-US" sz="2000" dirty="0" err="1">
                <a:solidFill>
                  <a:srgbClr val="FEFFFF"/>
                </a:solidFill>
              </a:rPr>
              <a:t>послуги</a:t>
            </a:r>
            <a:r>
              <a:rPr lang="en-US" sz="2000" dirty="0">
                <a:solidFill>
                  <a:srgbClr val="FEFFFF"/>
                </a:solidFill>
              </a:rPr>
              <a:t> </a:t>
            </a:r>
            <a:r>
              <a:rPr lang="en-US" sz="2000" dirty="0" err="1">
                <a:solidFill>
                  <a:srgbClr val="FEFFFF"/>
                </a:solidFill>
              </a:rPr>
              <a:t>постраждалим</a:t>
            </a:r>
            <a:r>
              <a:rPr lang="en-US" sz="2000" dirty="0">
                <a:solidFill>
                  <a:srgbClr val="FEFFFF"/>
                </a:solidFill>
              </a:rPr>
              <a:t> </a:t>
            </a:r>
            <a:r>
              <a:rPr lang="en-US" sz="2000" dirty="0" err="1">
                <a:solidFill>
                  <a:srgbClr val="FEFFFF"/>
                </a:solidFill>
              </a:rPr>
              <a:t>від</a:t>
            </a:r>
            <a:r>
              <a:rPr lang="en-US" sz="2000" dirty="0">
                <a:solidFill>
                  <a:srgbClr val="FEFFFF"/>
                </a:solidFill>
              </a:rPr>
              <a:t> </a:t>
            </a:r>
            <a:r>
              <a:rPr lang="en-US" sz="2000" dirty="0" err="1">
                <a:solidFill>
                  <a:srgbClr val="FEFFFF"/>
                </a:solidFill>
              </a:rPr>
              <a:t>насильства</a:t>
            </a:r>
            <a:r>
              <a:rPr lang="en-US" sz="2000" dirty="0">
                <a:solidFill>
                  <a:srgbClr val="FEFFFF"/>
                </a:solidFill>
              </a:rPr>
              <a:t>; </a:t>
            </a:r>
            <a:endParaRPr lang="uk-UA" sz="2000" dirty="0">
              <a:solidFill>
                <a:srgbClr val="FEFFFF"/>
              </a:solidFill>
            </a:endParaRPr>
          </a:p>
          <a:p>
            <a:pPr indent="-228600">
              <a:lnSpc>
                <a:spcPct val="90000"/>
              </a:lnSpc>
              <a:spcAft>
                <a:spcPts val="600"/>
              </a:spcAft>
              <a:buFont typeface="Arial" panose="020B0604020202020204" pitchFamily="34" charset="0"/>
              <a:buChar char="•"/>
            </a:pPr>
            <a:r>
              <a:rPr lang="en-US" sz="2000" dirty="0" err="1">
                <a:solidFill>
                  <a:srgbClr val="FEFFFF"/>
                </a:solidFill>
              </a:rPr>
              <a:t>Дані</a:t>
            </a:r>
            <a:r>
              <a:rPr lang="en-US" sz="2000" dirty="0">
                <a:solidFill>
                  <a:srgbClr val="FEFFFF"/>
                </a:solidFill>
              </a:rPr>
              <a:t> </a:t>
            </a:r>
            <a:r>
              <a:rPr lang="en-US" sz="2000" dirty="0" err="1">
                <a:solidFill>
                  <a:srgbClr val="FEFFFF"/>
                </a:solidFill>
              </a:rPr>
              <a:t>мають</a:t>
            </a:r>
            <a:r>
              <a:rPr lang="en-US" sz="2000" dirty="0">
                <a:solidFill>
                  <a:srgbClr val="FEFFFF"/>
                </a:solidFill>
              </a:rPr>
              <a:t> </a:t>
            </a:r>
            <a:r>
              <a:rPr lang="en-US" sz="2000" dirty="0" err="1">
                <a:solidFill>
                  <a:srgbClr val="FEFFFF"/>
                </a:solidFill>
              </a:rPr>
              <a:t>значення</a:t>
            </a:r>
            <a:r>
              <a:rPr lang="en-US" sz="2000" dirty="0">
                <a:solidFill>
                  <a:srgbClr val="FEFFFF"/>
                </a:solidFill>
              </a:rPr>
              <a:t> </a:t>
            </a:r>
            <a:r>
              <a:rPr lang="en-US" sz="2000" dirty="0" err="1">
                <a:solidFill>
                  <a:srgbClr val="FEFFFF"/>
                </a:solidFill>
              </a:rPr>
              <a:t>не</a:t>
            </a:r>
            <a:r>
              <a:rPr lang="en-US" sz="2000" dirty="0">
                <a:solidFill>
                  <a:srgbClr val="FEFFFF"/>
                </a:solidFill>
              </a:rPr>
              <a:t> </a:t>
            </a:r>
            <a:r>
              <a:rPr lang="en-US" sz="2000" dirty="0" err="1">
                <a:solidFill>
                  <a:srgbClr val="FEFFFF"/>
                </a:solidFill>
              </a:rPr>
              <a:t>лише</a:t>
            </a:r>
            <a:r>
              <a:rPr lang="en-US" sz="2000" dirty="0">
                <a:solidFill>
                  <a:srgbClr val="FEFFFF"/>
                </a:solidFill>
              </a:rPr>
              <a:t> </a:t>
            </a:r>
            <a:r>
              <a:rPr lang="en-US" sz="2000" dirty="0" err="1">
                <a:solidFill>
                  <a:srgbClr val="FEFFFF"/>
                </a:solidFill>
              </a:rPr>
              <a:t>для</a:t>
            </a:r>
            <a:r>
              <a:rPr lang="en-US" sz="2000" dirty="0">
                <a:solidFill>
                  <a:srgbClr val="FEFFFF"/>
                </a:solidFill>
              </a:rPr>
              <a:t> </a:t>
            </a:r>
            <a:r>
              <a:rPr lang="en-US" sz="2000" dirty="0" err="1">
                <a:solidFill>
                  <a:srgbClr val="FEFFFF"/>
                </a:solidFill>
              </a:rPr>
              <a:t>інформування</a:t>
            </a:r>
            <a:r>
              <a:rPr lang="en-US" sz="2000" dirty="0">
                <a:solidFill>
                  <a:srgbClr val="FEFFFF"/>
                </a:solidFill>
              </a:rPr>
              <a:t> </a:t>
            </a:r>
            <a:r>
              <a:rPr lang="en-US" sz="2000" dirty="0" err="1">
                <a:solidFill>
                  <a:srgbClr val="FEFFFF"/>
                </a:solidFill>
              </a:rPr>
              <a:t>відповідальних</a:t>
            </a:r>
            <a:r>
              <a:rPr lang="en-US" sz="2000" dirty="0">
                <a:solidFill>
                  <a:srgbClr val="FEFFFF"/>
                </a:solidFill>
              </a:rPr>
              <a:t> </a:t>
            </a:r>
            <a:r>
              <a:rPr lang="en-US" sz="2000" dirty="0" err="1">
                <a:solidFill>
                  <a:srgbClr val="FEFFFF"/>
                </a:solidFill>
              </a:rPr>
              <a:t>структур</a:t>
            </a:r>
            <a:r>
              <a:rPr lang="en-US" sz="2000" dirty="0">
                <a:solidFill>
                  <a:srgbClr val="FEFFFF"/>
                </a:solidFill>
              </a:rPr>
              <a:t> і </a:t>
            </a:r>
            <a:r>
              <a:rPr lang="en-US" sz="2000" dirty="0" err="1">
                <a:solidFill>
                  <a:srgbClr val="FEFFFF"/>
                </a:solidFill>
              </a:rPr>
              <a:t>громадян</a:t>
            </a:r>
            <a:r>
              <a:rPr lang="en-US" sz="2000" dirty="0">
                <a:solidFill>
                  <a:srgbClr val="FEFFFF"/>
                </a:solidFill>
              </a:rPr>
              <a:t>, </a:t>
            </a:r>
            <a:r>
              <a:rPr lang="en-US" sz="2000" dirty="0" err="1">
                <a:solidFill>
                  <a:srgbClr val="FEFFFF"/>
                </a:solidFill>
              </a:rPr>
              <a:t>але</a:t>
            </a:r>
            <a:r>
              <a:rPr lang="en-US" sz="2000" dirty="0">
                <a:solidFill>
                  <a:srgbClr val="FEFFFF"/>
                </a:solidFill>
              </a:rPr>
              <a:t> й </a:t>
            </a:r>
            <a:r>
              <a:rPr lang="en-US" sz="2000" dirty="0" err="1">
                <a:solidFill>
                  <a:srgbClr val="FEFFFF"/>
                </a:solidFill>
              </a:rPr>
              <a:t>можуть</a:t>
            </a:r>
            <a:r>
              <a:rPr lang="en-US" sz="2000" dirty="0">
                <a:solidFill>
                  <a:srgbClr val="FEFFFF"/>
                </a:solidFill>
              </a:rPr>
              <a:t> “</a:t>
            </a:r>
            <a:r>
              <a:rPr lang="en-US" sz="2000" dirty="0" err="1">
                <a:solidFill>
                  <a:srgbClr val="FEFFFF"/>
                </a:solidFill>
              </a:rPr>
              <a:t>заохочувати</a:t>
            </a:r>
            <a:r>
              <a:rPr lang="en-US" sz="2000" dirty="0">
                <a:solidFill>
                  <a:srgbClr val="FEFFFF"/>
                </a:solidFill>
              </a:rPr>
              <a:t>” </a:t>
            </a:r>
            <a:r>
              <a:rPr lang="en-US" sz="2000" dirty="0" err="1">
                <a:solidFill>
                  <a:srgbClr val="FEFFFF"/>
                </a:solidFill>
              </a:rPr>
              <a:t>потерпілих</a:t>
            </a:r>
            <a:r>
              <a:rPr lang="en-US" sz="2000" dirty="0">
                <a:solidFill>
                  <a:srgbClr val="FEFFFF"/>
                </a:solidFill>
              </a:rPr>
              <a:t> </a:t>
            </a:r>
            <a:r>
              <a:rPr lang="en-US" sz="2000" dirty="0" err="1">
                <a:solidFill>
                  <a:srgbClr val="FEFFFF"/>
                </a:solidFill>
              </a:rPr>
              <a:t>чи</a:t>
            </a:r>
            <a:r>
              <a:rPr lang="en-US" sz="2000" dirty="0">
                <a:solidFill>
                  <a:srgbClr val="FEFFFF"/>
                </a:solidFill>
              </a:rPr>
              <a:t> </a:t>
            </a:r>
            <a:r>
              <a:rPr lang="en-US" sz="2000" dirty="0" err="1">
                <a:solidFill>
                  <a:srgbClr val="FEFFFF"/>
                </a:solidFill>
              </a:rPr>
              <a:t>свідків</a:t>
            </a:r>
            <a:r>
              <a:rPr lang="en-US" sz="2000" dirty="0">
                <a:solidFill>
                  <a:srgbClr val="FEFFFF"/>
                </a:solidFill>
              </a:rPr>
              <a:t> </a:t>
            </a:r>
            <a:r>
              <a:rPr lang="en-US" sz="2000" dirty="0" err="1">
                <a:solidFill>
                  <a:srgbClr val="FEFFFF"/>
                </a:solidFill>
              </a:rPr>
              <a:t>повідомляти</a:t>
            </a:r>
            <a:r>
              <a:rPr lang="en-US" sz="2000" dirty="0">
                <a:solidFill>
                  <a:srgbClr val="FEFFFF"/>
                </a:solidFill>
              </a:rPr>
              <a:t> </a:t>
            </a:r>
            <a:r>
              <a:rPr lang="en-US" sz="2000" dirty="0" err="1">
                <a:solidFill>
                  <a:srgbClr val="FEFFFF"/>
                </a:solidFill>
              </a:rPr>
              <a:t>про</a:t>
            </a:r>
            <a:r>
              <a:rPr lang="en-US" sz="2000" dirty="0">
                <a:solidFill>
                  <a:srgbClr val="FEFFFF"/>
                </a:solidFill>
              </a:rPr>
              <a:t> </a:t>
            </a:r>
            <a:r>
              <a:rPr lang="en-US" sz="2000" dirty="0" err="1">
                <a:solidFill>
                  <a:srgbClr val="FEFFFF"/>
                </a:solidFill>
              </a:rPr>
              <a:t>випадки</a:t>
            </a:r>
            <a:r>
              <a:rPr lang="en-US" sz="2000" dirty="0">
                <a:solidFill>
                  <a:srgbClr val="FEFFFF"/>
                </a:solidFill>
              </a:rPr>
              <a:t> </a:t>
            </a:r>
            <a:r>
              <a:rPr lang="en-US" sz="2000" dirty="0" err="1">
                <a:solidFill>
                  <a:srgbClr val="FEFFFF"/>
                </a:solidFill>
              </a:rPr>
              <a:t>насильства</a:t>
            </a:r>
            <a:r>
              <a:rPr lang="en-US" sz="2000" dirty="0">
                <a:solidFill>
                  <a:srgbClr val="FEFFFF"/>
                </a:solidFill>
              </a:rPr>
              <a:t>.</a:t>
            </a:r>
          </a:p>
        </p:txBody>
      </p:sp>
    </p:spTree>
    <p:extLst>
      <p:ext uri="{BB962C8B-B14F-4D97-AF65-F5344CB8AC3E}">
        <p14:creationId xmlns:p14="http://schemas.microsoft.com/office/powerpoint/2010/main" val="16598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47F08D9F-AFB2-81FC-09E1-7F729B4C4686}"/>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3200" b="1" dirty="0" err="1">
                <a:solidFill>
                  <a:srgbClr val="FEFFFF"/>
                </a:solidFill>
              </a:rPr>
              <a:t>Якої</a:t>
            </a:r>
            <a:r>
              <a:rPr lang="en-US" sz="3200" b="1" dirty="0">
                <a:solidFill>
                  <a:srgbClr val="FEFFFF"/>
                </a:solidFill>
              </a:rPr>
              <a:t> </a:t>
            </a:r>
            <a:r>
              <a:rPr lang="en-US" sz="3200" b="1" dirty="0" err="1">
                <a:solidFill>
                  <a:srgbClr val="FEFFFF"/>
                </a:solidFill>
              </a:rPr>
              <a:t>інформації</a:t>
            </a:r>
            <a:r>
              <a:rPr lang="en-US" sz="3200" b="1" dirty="0">
                <a:solidFill>
                  <a:srgbClr val="FEFFFF"/>
                </a:solidFill>
              </a:rPr>
              <a:t> </a:t>
            </a:r>
            <a:r>
              <a:rPr lang="en-US" sz="3200" b="1" dirty="0" err="1">
                <a:solidFill>
                  <a:srgbClr val="FEFFFF"/>
                </a:solidFill>
              </a:rPr>
              <a:t>бракує</a:t>
            </a:r>
            <a:r>
              <a:rPr lang="en-US" sz="3200" b="1" dirty="0">
                <a:solidFill>
                  <a:srgbClr val="FEFFFF"/>
                </a:solidFill>
              </a:rPr>
              <a:t> </a:t>
            </a:r>
            <a:r>
              <a:rPr lang="en-US" sz="3200" b="1" dirty="0" err="1">
                <a:solidFill>
                  <a:srgbClr val="FEFFFF"/>
                </a:solidFill>
              </a:rPr>
              <a:t>для</a:t>
            </a:r>
            <a:r>
              <a:rPr lang="en-US" sz="3200" b="1" dirty="0">
                <a:solidFill>
                  <a:srgbClr val="FEFFFF"/>
                </a:solidFill>
              </a:rPr>
              <a:t> </a:t>
            </a:r>
            <a:r>
              <a:rPr lang="en-US" sz="3200" b="1" dirty="0" err="1">
                <a:solidFill>
                  <a:srgbClr val="FEFFFF"/>
                </a:solidFill>
              </a:rPr>
              <a:t>аналізу</a:t>
            </a:r>
            <a:r>
              <a:rPr lang="en-US" sz="3200" b="1" dirty="0">
                <a:solidFill>
                  <a:srgbClr val="FEFFFF"/>
                </a:solidFill>
              </a:rPr>
              <a:t> </a:t>
            </a:r>
            <a:r>
              <a:rPr lang="en-US" sz="3200" b="1" dirty="0" err="1">
                <a:solidFill>
                  <a:srgbClr val="FEFFFF"/>
                </a:solidFill>
              </a:rPr>
              <a:t>стану</a:t>
            </a:r>
            <a:r>
              <a:rPr lang="en-US" sz="3200" b="1" dirty="0">
                <a:solidFill>
                  <a:srgbClr val="FEFFFF"/>
                </a:solidFill>
              </a:rPr>
              <a:t> </a:t>
            </a:r>
            <a:r>
              <a:rPr lang="en-US" sz="3200" b="1" dirty="0" err="1">
                <a:solidFill>
                  <a:srgbClr val="FEFFFF"/>
                </a:solidFill>
              </a:rPr>
              <a:t>дотримання</a:t>
            </a:r>
            <a:r>
              <a:rPr lang="en-US" sz="3200" b="1" dirty="0">
                <a:solidFill>
                  <a:srgbClr val="FEFFFF"/>
                </a:solidFill>
              </a:rPr>
              <a:t> </a:t>
            </a:r>
            <a:r>
              <a:rPr lang="en-US" sz="3200" b="1" dirty="0" err="1">
                <a:solidFill>
                  <a:srgbClr val="FEFFFF"/>
                </a:solidFill>
              </a:rPr>
              <a:t>прав</a:t>
            </a:r>
            <a:r>
              <a:rPr lang="en-US" sz="3200" b="1" dirty="0">
                <a:solidFill>
                  <a:srgbClr val="FEFFFF"/>
                </a:solidFill>
              </a:rPr>
              <a:t> </a:t>
            </a:r>
            <a:r>
              <a:rPr lang="en-US" sz="3200" b="1" dirty="0" err="1">
                <a:solidFill>
                  <a:srgbClr val="FEFFFF"/>
                </a:solidFill>
              </a:rPr>
              <a:t>осіб</a:t>
            </a:r>
            <a:r>
              <a:rPr lang="en-US" sz="3200" b="1" dirty="0">
                <a:solidFill>
                  <a:srgbClr val="FEFFFF"/>
                </a:solidFill>
              </a:rPr>
              <a:t>, </a:t>
            </a:r>
            <a:r>
              <a:rPr lang="en-US" sz="3200" b="1" dirty="0" err="1">
                <a:solidFill>
                  <a:srgbClr val="FEFFFF"/>
                </a:solidFill>
              </a:rPr>
              <a:t>які</a:t>
            </a:r>
            <a:r>
              <a:rPr lang="en-US" sz="3200" b="1" dirty="0">
                <a:solidFill>
                  <a:srgbClr val="FEFFFF"/>
                </a:solidFill>
              </a:rPr>
              <a:t> є </a:t>
            </a:r>
            <a:r>
              <a:rPr lang="en-US" sz="3200" b="1" dirty="0" err="1">
                <a:solidFill>
                  <a:srgbClr val="FEFFFF"/>
                </a:solidFill>
              </a:rPr>
              <a:t>жертвами</a:t>
            </a:r>
            <a:r>
              <a:rPr lang="en-US" sz="3200" b="1" dirty="0">
                <a:solidFill>
                  <a:srgbClr val="FEFFFF"/>
                </a:solidFill>
              </a:rPr>
              <a:t> </a:t>
            </a:r>
            <a:r>
              <a:rPr lang="en-US" sz="3200" b="1" dirty="0" err="1">
                <a:solidFill>
                  <a:srgbClr val="FEFFFF"/>
                </a:solidFill>
              </a:rPr>
              <a:t>насильства</a:t>
            </a:r>
            <a:r>
              <a:rPr lang="en-US" sz="3200" b="1" dirty="0">
                <a:solidFill>
                  <a:srgbClr val="FEFFFF"/>
                </a:solidFill>
              </a:rPr>
              <a:t>? </a:t>
            </a:r>
            <a:endParaRPr lang="en-US" sz="3200" kern="1200" dirty="0">
              <a:solidFill>
                <a:srgbClr val="FFFFFF"/>
              </a:solidFill>
              <a:latin typeface="+mj-lt"/>
              <a:ea typeface="+mj-ea"/>
              <a:cs typeface="+mj-cs"/>
            </a:endParaRPr>
          </a:p>
        </p:txBody>
      </p:sp>
      <p:sp>
        <p:nvSpPr>
          <p:cNvPr id="16"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 xmlns:a16="http://schemas.microsoft.com/office/drawing/2014/main" id="{DDECA402-9570-3E4C-4405-F466FDB81FCE}"/>
              </a:ext>
            </a:extLst>
          </p:cNvPr>
          <p:cNvSpPr txBox="1"/>
          <p:nvPr/>
        </p:nvSpPr>
        <p:spPr>
          <a:xfrm>
            <a:off x="5221862" y="1719618"/>
            <a:ext cx="5948831" cy="4334629"/>
          </a:xfrm>
          <a:prstGeom prst="rect">
            <a:avLst/>
          </a:prstGeom>
        </p:spPr>
        <p:txBody>
          <a:bodyPr vert="horz" lIns="91440" tIns="45720" rIns="91440" bIns="45720" rtlCol="0" anchor="ctr">
            <a:normAutofit/>
          </a:bodyPr>
          <a:lstStyle/>
          <a:p>
            <a:pPr marL="342900" indent="-342900">
              <a:lnSpc>
                <a:spcPct val="90000"/>
              </a:lnSpc>
              <a:spcAft>
                <a:spcPts val="600"/>
              </a:spcAft>
              <a:buFontTx/>
              <a:buChar char="-"/>
            </a:pPr>
            <a:r>
              <a:rPr lang="en-US" sz="2400" dirty="0" err="1">
                <a:solidFill>
                  <a:srgbClr val="FEFFFF"/>
                </a:solidFill>
              </a:rPr>
              <a:t>дезаґрегованих</a:t>
            </a:r>
            <a:r>
              <a:rPr lang="en-US" sz="2400" dirty="0">
                <a:solidFill>
                  <a:srgbClr val="FEFFFF"/>
                </a:solidFill>
              </a:rPr>
              <a:t> </a:t>
            </a:r>
            <a:r>
              <a:rPr lang="en-US" sz="2400" dirty="0" err="1">
                <a:solidFill>
                  <a:srgbClr val="FEFFFF"/>
                </a:solidFill>
              </a:rPr>
              <a:t>статистичних</a:t>
            </a:r>
            <a:r>
              <a:rPr lang="en-US" sz="2400" dirty="0">
                <a:solidFill>
                  <a:srgbClr val="FEFFFF"/>
                </a:solidFill>
              </a:rPr>
              <a:t> </a:t>
            </a:r>
            <a:r>
              <a:rPr lang="en-US" sz="2400" dirty="0" err="1">
                <a:solidFill>
                  <a:srgbClr val="FEFFFF"/>
                </a:solidFill>
              </a:rPr>
              <a:t>даних</a:t>
            </a:r>
            <a:r>
              <a:rPr lang="en-US" sz="2400" dirty="0">
                <a:solidFill>
                  <a:srgbClr val="FEFFFF"/>
                </a:solidFill>
              </a:rPr>
              <a:t> (</a:t>
            </a:r>
            <a:r>
              <a:rPr lang="en-US" sz="2400" dirty="0" err="1">
                <a:solidFill>
                  <a:srgbClr val="FEFFFF"/>
                </a:solidFill>
              </a:rPr>
              <a:t>стать</a:t>
            </a:r>
            <a:r>
              <a:rPr lang="en-US" sz="2400" dirty="0">
                <a:solidFill>
                  <a:srgbClr val="FEFFFF"/>
                </a:solidFill>
              </a:rPr>
              <a:t>/</a:t>
            </a:r>
            <a:r>
              <a:rPr lang="en-US" sz="2400" dirty="0" err="1">
                <a:solidFill>
                  <a:srgbClr val="FEFFFF"/>
                </a:solidFill>
              </a:rPr>
              <a:t>вік</a:t>
            </a:r>
            <a:r>
              <a:rPr lang="en-US" sz="2400" dirty="0">
                <a:solidFill>
                  <a:srgbClr val="FEFFFF"/>
                </a:solidFill>
              </a:rPr>
              <a:t>/</a:t>
            </a:r>
            <a:r>
              <a:rPr lang="en-US" sz="2400" dirty="0" err="1">
                <a:solidFill>
                  <a:srgbClr val="FEFFFF"/>
                </a:solidFill>
              </a:rPr>
              <a:t>інвалідність</a:t>
            </a:r>
            <a:r>
              <a:rPr lang="en-US" sz="2400" dirty="0">
                <a:solidFill>
                  <a:srgbClr val="FEFFFF"/>
                </a:solidFill>
              </a:rPr>
              <a:t>/</a:t>
            </a:r>
            <a:r>
              <a:rPr lang="en-US" sz="2400" dirty="0" err="1">
                <a:solidFill>
                  <a:srgbClr val="FEFFFF"/>
                </a:solidFill>
              </a:rPr>
              <a:t>місце</a:t>
            </a:r>
            <a:r>
              <a:rPr lang="en-US" sz="2400" dirty="0">
                <a:solidFill>
                  <a:srgbClr val="FEFFFF"/>
                </a:solidFill>
              </a:rPr>
              <a:t> </a:t>
            </a:r>
            <a:r>
              <a:rPr lang="en-US" sz="2400" dirty="0" err="1">
                <a:solidFill>
                  <a:srgbClr val="FEFFFF"/>
                </a:solidFill>
              </a:rPr>
              <a:t>проживання</a:t>
            </a:r>
            <a:r>
              <a:rPr lang="en-US" sz="2400" dirty="0">
                <a:solidFill>
                  <a:srgbClr val="FEFFFF"/>
                </a:solidFill>
              </a:rPr>
              <a:t>) </a:t>
            </a:r>
            <a:r>
              <a:rPr lang="en-US" sz="2400" dirty="0" err="1">
                <a:solidFill>
                  <a:srgbClr val="FEFFFF"/>
                </a:solidFill>
              </a:rPr>
              <a:t>про</a:t>
            </a:r>
            <a:r>
              <a:rPr lang="en-US" sz="2400" dirty="0">
                <a:solidFill>
                  <a:srgbClr val="FEFFFF"/>
                </a:solidFill>
              </a:rPr>
              <a:t> </a:t>
            </a:r>
            <a:r>
              <a:rPr lang="en-US" sz="2400" dirty="0" err="1">
                <a:solidFill>
                  <a:srgbClr val="FEFFFF"/>
                </a:solidFill>
              </a:rPr>
              <a:t>випадки</a:t>
            </a:r>
            <a:r>
              <a:rPr lang="en-US" sz="2400" dirty="0">
                <a:solidFill>
                  <a:srgbClr val="FEFFFF"/>
                </a:solidFill>
              </a:rPr>
              <a:t> </a:t>
            </a:r>
            <a:r>
              <a:rPr lang="en-US" sz="2400" dirty="0" err="1">
                <a:solidFill>
                  <a:srgbClr val="FEFFFF"/>
                </a:solidFill>
              </a:rPr>
              <a:t>всіх</a:t>
            </a:r>
            <a:r>
              <a:rPr lang="en-US" sz="2400" dirty="0">
                <a:solidFill>
                  <a:srgbClr val="FEFFFF"/>
                </a:solidFill>
              </a:rPr>
              <a:t> </a:t>
            </a:r>
            <a:r>
              <a:rPr lang="en-US" sz="2400" dirty="0" err="1">
                <a:solidFill>
                  <a:srgbClr val="FEFFFF"/>
                </a:solidFill>
              </a:rPr>
              <a:t>форм</a:t>
            </a:r>
            <a:r>
              <a:rPr lang="en-US" sz="2400" dirty="0">
                <a:solidFill>
                  <a:srgbClr val="FEFFFF"/>
                </a:solidFill>
              </a:rPr>
              <a:t> </a:t>
            </a:r>
            <a:r>
              <a:rPr lang="en-US" sz="2400" dirty="0" err="1">
                <a:solidFill>
                  <a:srgbClr val="FEFFFF"/>
                </a:solidFill>
              </a:rPr>
              <a:t>домашнього</a:t>
            </a:r>
            <a:r>
              <a:rPr lang="en-US" sz="2400" dirty="0">
                <a:solidFill>
                  <a:srgbClr val="FEFFFF"/>
                </a:solidFill>
              </a:rPr>
              <a:t> </a:t>
            </a:r>
            <a:r>
              <a:rPr lang="en-US" sz="2400" dirty="0" err="1">
                <a:solidFill>
                  <a:srgbClr val="FEFFFF"/>
                </a:solidFill>
              </a:rPr>
              <a:t>насильства</a:t>
            </a:r>
            <a:r>
              <a:rPr lang="en-US" sz="2400" dirty="0">
                <a:solidFill>
                  <a:srgbClr val="FEFFFF"/>
                </a:solidFill>
              </a:rPr>
              <a:t>;</a:t>
            </a:r>
            <a:endParaRPr lang="uk-UA" sz="2400" dirty="0">
              <a:solidFill>
                <a:srgbClr val="FEFFFF"/>
              </a:solidFill>
            </a:endParaRPr>
          </a:p>
          <a:p>
            <a:pPr marL="342900" indent="-342900">
              <a:lnSpc>
                <a:spcPct val="90000"/>
              </a:lnSpc>
              <a:spcAft>
                <a:spcPts val="600"/>
              </a:spcAft>
              <a:buFontTx/>
              <a:buChar char="-"/>
            </a:pPr>
            <a:r>
              <a:rPr lang="en-US" sz="2400" dirty="0" err="1">
                <a:solidFill>
                  <a:srgbClr val="FEFFFF"/>
                </a:solidFill>
              </a:rPr>
              <a:t>інформації</a:t>
            </a:r>
            <a:r>
              <a:rPr lang="en-US" sz="2400" dirty="0">
                <a:solidFill>
                  <a:srgbClr val="FEFFFF"/>
                </a:solidFill>
              </a:rPr>
              <a:t> </a:t>
            </a:r>
            <a:r>
              <a:rPr lang="en-US" sz="2400" dirty="0" err="1">
                <a:solidFill>
                  <a:srgbClr val="FEFFFF"/>
                </a:solidFill>
              </a:rPr>
              <a:t>про</a:t>
            </a:r>
            <a:r>
              <a:rPr lang="en-US" sz="2400" dirty="0">
                <a:solidFill>
                  <a:srgbClr val="FEFFFF"/>
                </a:solidFill>
              </a:rPr>
              <a:t> </a:t>
            </a:r>
            <a:r>
              <a:rPr lang="en-US" sz="2400" dirty="0" err="1">
                <a:solidFill>
                  <a:srgbClr val="FEFFFF"/>
                </a:solidFill>
              </a:rPr>
              <a:t>установи</a:t>
            </a:r>
            <a:r>
              <a:rPr lang="en-US" sz="2400" dirty="0">
                <a:solidFill>
                  <a:srgbClr val="FEFFFF"/>
                </a:solidFill>
              </a:rPr>
              <a:t>, </a:t>
            </a:r>
            <a:r>
              <a:rPr lang="en-US" sz="2400" dirty="0" err="1">
                <a:solidFill>
                  <a:srgbClr val="FEFFFF"/>
                </a:solidFill>
              </a:rPr>
              <a:t>які</a:t>
            </a:r>
            <a:r>
              <a:rPr lang="en-US" sz="2400" dirty="0">
                <a:solidFill>
                  <a:srgbClr val="FEFFFF"/>
                </a:solidFill>
              </a:rPr>
              <a:t> </a:t>
            </a:r>
            <a:r>
              <a:rPr lang="en-US" sz="2400" dirty="0" err="1">
                <a:solidFill>
                  <a:srgbClr val="FEFFFF"/>
                </a:solidFill>
              </a:rPr>
              <a:t>надають</a:t>
            </a:r>
            <a:r>
              <a:rPr lang="en-US" sz="2400" dirty="0">
                <a:solidFill>
                  <a:srgbClr val="FEFFFF"/>
                </a:solidFill>
              </a:rPr>
              <a:t> </a:t>
            </a:r>
            <a:r>
              <a:rPr lang="en-US" sz="2400" dirty="0" err="1">
                <a:solidFill>
                  <a:srgbClr val="FEFFFF"/>
                </a:solidFill>
              </a:rPr>
              <a:t>спеціальні</a:t>
            </a:r>
            <a:r>
              <a:rPr lang="en-US" sz="2400" dirty="0">
                <a:solidFill>
                  <a:srgbClr val="FEFFFF"/>
                </a:solidFill>
              </a:rPr>
              <a:t> </a:t>
            </a:r>
            <a:r>
              <a:rPr lang="en-US" sz="2400" dirty="0" err="1">
                <a:solidFill>
                  <a:srgbClr val="FEFFFF"/>
                </a:solidFill>
              </a:rPr>
              <a:t>соціальні</a:t>
            </a:r>
            <a:r>
              <a:rPr lang="en-US" sz="2400" dirty="0">
                <a:solidFill>
                  <a:srgbClr val="FEFFFF"/>
                </a:solidFill>
              </a:rPr>
              <a:t> </a:t>
            </a:r>
            <a:r>
              <a:rPr lang="en-US" sz="2400" dirty="0" err="1">
                <a:solidFill>
                  <a:srgbClr val="FEFFFF"/>
                </a:solidFill>
              </a:rPr>
              <a:t>послуги</a:t>
            </a:r>
            <a:r>
              <a:rPr lang="en-US" sz="2400" dirty="0">
                <a:solidFill>
                  <a:srgbClr val="FEFFFF"/>
                </a:solidFill>
              </a:rPr>
              <a:t> </a:t>
            </a:r>
            <a:r>
              <a:rPr lang="en-US" sz="2400" dirty="0" err="1">
                <a:solidFill>
                  <a:srgbClr val="FEFFFF"/>
                </a:solidFill>
              </a:rPr>
              <a:t>жертвам</a:t>
            </a:r>
            <a:r>
              <a:rPr lang="en-US" sz="2400" dirty="0">
                <a:solidFill>
                  <a:srgbClr val="FEFFFF"/>
                </a:solidFill>
              </a:rPr>
              <a:t> </a:t>
            </a:r>
            <a:r>
              <a:rPr lang="en-US" sz="2400" dirty="0" err="1">
                <a:solidFill>
                  <a:srgbClr val="FEFFFF"/>
                </a:solidFill>
              </a:rPr>
              <a:t>насильства</a:t>
            </a:r>
            <a:r>
              <a:rPr lang="en-US" sz="2400" dirty="0">
                <a:solidFill>
                  <a:srgbClr val="FEFFFF"/>
                </a:solidFill>
              </a:rPr>
              <a:t> (</a:t>
            </a:r>
            <a:r>
              <a:rPr lang="en-US" sz="2400" dirty="0" err="1">
                <a:solidFill>
                  <a:srgbClr val="FEFFFF"/>
                </a:solidFill>
              </a:rPr>
              <a:t>кризові</a:t>
            </a:r>
            <a:r>
              <a:rPr lang="en-US" sz="2400" dirty="0">
                <a:solidFill>
                  <a:srgbClr val="FEFFFF"/>
                </a:solidFill>
              </a:rPr>
              <a:t> </a:t>
            </a:r>
            <a:r>
              <a:rPr lang="en-US" sz="2400" dirty="0" err="1">
                <a:solidFill>
                  <a:srgbClr val="FEFFFF"/>
                </a:solidFill>
              </a:rPr>
              <a:t>центри</a:t>
            </a:r>
            <a:r>
              <a:rPr lang="en-US" sz="2400" dirty="0">
                <a:solidFill>
                  <a:srgbClr val="FEFFFF"/>
                </a:solidFill>
              </a:rPr>
              <a:t>, </a:t>
            </a:r>
            <a:r>
              <a:rPr lang="en-US" sz="2400" dirty="0" err="1">
                <a:solidFill>
                  <a:srgbClr val="FEFFFF"/>
                </a:solidFill>
              </a:rPr>
              <a:t>центри</a:t>
            </a:r>
            <a:r>
              <a:rPr lang="en-US" sz="2400" dirty="0">
                <a:solidFill>
                  <a:srgbClr val="FEFFFF"/>
                </a:solidFill>
              </a:rPr>
              <a:t> </a:t>
            </a:r>
            <a:r>
              <a:rPr lang="en-US" sz="2400" dirty="0" err="1">
                <a:solidFill>
                  <a:srgbClr val="FEFFFF"/>
                </a:solidFill>
              </a:rPr>
              <a:t>медико-соціальної</a:t>
            </a:r>
            <a:r>
              <a:rPr lang="en-US" sz="2400" dirty="0">
                <a:solidFill>
                  <a:srgbClr val="FEFFFF"/>
                </a:solidFill>
              </a:rPr>
              <a:t> </a:t>
            </a:r>
            <a:r>
              <a:rPr lang="en-US" sz="2400" dirty="0" err="1">
                <a:solidFill>
                  <a:srgbClr val="FEFFFF"/>
                </a:solidFill>
              </a:rPr>
              <a:t>реабілітації</a:t>
            </a:r>
            <a:r>
              <a:rPr lang="en-US" sz="2400" dirty="0">
                <a:solidFill>
                  <a:srgbClr val="FEFFFF"/>
                </a:solidFill>
              </a:rPr>
              <a:t>, </a:t>
            </a:r>
            <a:r>
              <a:rPr lang="en-US" sz="2400" dirty="0" err="1">
                <a:solidFill>
                  <a:srgbClr val="FEFFFF"/>
                </a:solidFill>
              </a:rPr>
              <a:t>центри</a:t>
            </a:r>
            <a:r>
              <a:rPr lang="en-US" sz="2400" dirty="0">
                <a:solidFill>
                  <a:srgbClr val="FEFFFF"/>
                </a:solidFill>
              </a:rPr>
              <a:t> </a:t>
            </a:r>
            <a:r>
              <a:rPr lang="en-US" sz="2400" dirty="0" err="1">
                <a:solidFill>
                  <a:srgbClr val="FEFFFF"/>
                </a:solidFill>
              </a:rPr>
              <a:t>соціально-психологічної</a:t>
            </a:r>
            <a:r>
              <a:rPr lang="en-US" sz="2400" dirty="0">
                <a:solidFill>
                  <a:srgbClr val="FEFFFF"/>
                </a:solidFill>
              </a:rPr>
              <a:t> </a:t>
            </a:r>
            <a:r>
              <a:rPr lang="en-US" sz="2400" dirty="0" err="1">
                <a:solidFill>
                  <a:srgbClr val="FEFFFF"/>
                </a:solidFill>
              </a:rPr>
              <a:t>допомоги</a:t>
            </a:r>
            <a:r>
              <a:rPr lang="en-US" sz="2400" dirty="0">
                <a:solidFill>
                  <a:srgbClr val="FEFFFF"/>
                </a:solidFill>
              </a:rPr>
              <a:t>); </a:t>
            </a:r>
            <a:endParaRPr lang="uk-UA" sz="2400" dirty="0">
              <a:solidFill>
                <a:srgbClr val="FEFFFF"/>
              </a:solidFill>
            </a:endParaRPr>
          </a:p>
          <a:p>
            <a:pPr marL="342900" indent="-342900">
              <a:lnSpc>
                <a:spcPct val="90000"/>
              </a:lnSpc>
              <a:spcAft>
                <a:spcPts val="600"/>
              </a:spcAft>
              <a:buFontTx/>
              <a:buChar char="-"/>
            </a:pPr>
            <a:r>
              <a:rPr lang="en-US" sz="2400" dirty="0" err="1">
                <a:solidFill>
                  <a:srgbClr val="FEFFFF"/>
                </a:solidFill>
              </a:rPr>
              <a:t>інформації</a:t>
            </a:r>
            <a:r>
              <a:rPr lang="en-US" sz="2400" dirty="0">
                <a:solidFill>
                  <a:srgbClr val="FEFFFF"/>
                </a:solidFill>
              </a:rPr>
              <a:t> </a:t>
            </a:r>
            <a:r>
              <a:rPr lang="en-US" sz="2400" dirty="0" err="1">
                <a:solidFill>
                  <a:srgbClr val="FEFFFF"/>
                </a:solidFill>
              </a:rPr>
              <a:t>про</a:t>
            </a:r>
            <a:r>
              <a:rPr lang="en-US" sz="2400" dirty="0">
                <a:solidFill>
                  <a:srgbClr val="FEFFFF"/>
                </a:solidFill>
              </a:rPr>
              <a:t> </a:t>
            </a:r>
            <a:r>
              <a:rPr lang="en-US" sz="2400" dirty="0" err="1">
                <a:solidFill>
                  <a:srgbClr val="FEFFFF"/>
                </a:solidFill>
              </a:rPr>
              <a:t>споживачів</a:t>
            </a:r>
            <a:r>
              <a:rPr lang="en-US" sz="2400" dirty="0">
                <a:solidFill>
                  <a:srgbClr val="FEFFFF"/>
                </a:solidFill>
              </a:rPr>
              <a:t> </a:t>
            </a:r>
            <a:r>
              <a:rPr lang="en-US" sz="2400" dirty="0" err="1">
                <a:solidFill>
                  <a:srgbClr val="FEFFFF"/>
                </a:solidFill>
              </a:rPr>
              <a:t>послуг</a:t>
            </a:r>
            <a:r>
              <a:rPr lang="en-US" sz="2400" dirty="0">
                <a:solidFill>
                  <a:srgbClr val="FEFFFF"/>
                </a:solidFill>
              </a:rPr>
              <a:t>;</a:t>
            </a:r>
            <a:endParaRPr lang="uk-UA" sz="2400" dirty="0">
              <a:solidFill>
                <a:srgbClr val="FEFFFF"/>
              </a:solidFill>
            </a:endParaRPr>
          </a:p>
          <a:p>
            <a:pPr marL="342900" indent="-342900">
              <a:lnSpc>
                <a:spcPct val="90000"/>
              </a:lnSpc>
              <a:spcAft>
                <a:spcPts val="600"/>
              </a:spcAft>
              <a:buFontTx/>
              <a:buChar char="-"/>
            </a:pPr>
            <a:r>
              <a:rPr lang="en-US" sz="2400" dirty="0" err="1">
                <a:solidFill>
                  <a:srgbClr val="FEFFFF"/>
                </a:solidFill>
              </a:rPr>
              <a:t>інформації</a:t>
            </a:r>
            <a:r>
              <a:rPr lang="en-US" sz="2400" dirty="0">
                <a:solidFill>
                  <a:srgbClr val="FEFFFF"/>
                </a:solidFill>
              </a:rPr>
              <a:t> </a:t>
            </a:r>
            <a:r>
              <a:rPr lang="en-US" sz="2400" dirty="0" err="1">
                <a:solidFill>
                  <a:srgbClr val="FEFFFF"/>
                </a:solidFill>
              </a:rPr>
              <a:t>про</a:t>
            </a:r>
            <a:r>
              <a:rPr lang="en-US" sz="2400" dirty="0">
                <a:solidFill>
                  <a:srgbClr val="FEFFFF"/>
                </a:solidFill>
              </a:rPr>
              <a:t> </a:t>
            </a:r>
            <a:r>
              <a:rPr lang="en-US" sz="2400" dirty="0" err="1">
                <a:solidFill>
                  <a:srgbClr val="FEFFFF"/>
                </a:solidFill>
              </a:rPr>
              <a:t>надані</a:t>
            </a:r>
            <a:r>
              <a:rPr lang="en-US" sz="2400" dirty="0">
                <a:solidFill>
                  <a:srgbClr val="FEFFFF"/>
                </a:solidFill>
              </a:rPr>
              <a:t> </a:t>
            </a:r>
            <a:r>
              <a:rPr lang="en-US" sz="2400" dirty="0" err="1">
                <a:solidFill>
                  <a:srgbClr val="FEFFFF"/>
                </a:solidFill>
              </a:rPr>
              <a:t>послуги</a:t>
            </a:r>
            <a:r>
              <a:rPr lang="en-US" sz="2400" dirty="0">
                <a:solidFill>
                  <a:srgbClr val="FEFFFF"/>
                </a:solidFill>
              </a:rPr>
              <a:t>. </a:t>
            </a:r>
          </a:p>
        </p:txBody>
      </p:sp>
    </p:spTree>
    <p:extLst>
      <p:ext uri="{BB962C8B-B14F-4D97-AF65-F5344CB8AC3E}">
        <p14:creationId xmlns:p14="http://schemas.microsoft.com/office/powerpoint/2010/main" val="51828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819A166-7571-4003-A6B8-B62034C3ED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7679B94F-D84B-F464-21EA-4CDD1860FDE3}"/>
              </a:ext>
            </a:extLst>
          </p:cNvPr>
          <p:cNvSpPr>
            <a:spLocks noGrp="1"/>
          </p:cNvSpPr>
          <p:nvPr>
            <p:ph type="title"/>
          </p:nvPr>
        </p:nvSpPr>
        <p:spPr>
          <a:xfrm>
            <a:off x="524741" y="620392"/>
            <a:ext cx="3808268" cy="5504688"/>
          </a:xfrm>
        </p:spPr>
        <p:txBody>
          <a:bodyPr>
            <a:normAutofit/>
          </a:bodyPr>
          <a:lstStyle/>
          <a:p>
            <a:r>
              <a:rPr lang="ru-RU" sz="6000" b="1">
                <a:solidFill>
                  <a:schemeClr val="bg1"/>
                </a:solidFill>
                <a:latin typeface="Helmet"/>
              </a:rPr>
              <a:t>Зміни</a:t>
            </a:r>
            <a:r>
              <a:rPr lang="ru-RU" sz="6000" b="1" i="0">
                <a:solidFill>
                  <a:schemeClr val="bg1"/>
                </a:solidFill>
                <a:effectLst/>
                <a:latin typeface="Helmet"/>
              </a:rPr>
              <a:t>, які вносить Конвенція</a:t>
            </a:r>
            <a:br>
              <a:rPr lang="ru-RU" sz="6000" b="1" i="0">
                <a:solidFill>
                  <a:schemeClr val="bg1"/>
                </a:solidFill>
                <a:effectLst/>
                <a:latin typeface="Helmet"/>
              </a:rPr>
            </a:br>
            <a:endParaRPr lang="en-US" sz="6000">
              <a:solidFill>
                <a:schemeClr val="bg1"/>
              </a:solidFill>
            </a:endParaRPr>
          </a:p>
        </p:txBody>
      </p:sp>
      <p:graphicFrame>
        <p:nvGraphicFramePr>
          <p:cNvPr id="7" name="Content Placeholder 4">
            <a:extLst>
              <a:ext uri="{FF2B5EF4-FFF2-40B4-BE49-F238E27FC236}">
                <a16:creationId xmlns="" xmlns:a16="http://schemas.microsoft.com/office/drawing/2014/main" id="{D6FD1576-BFF8-D443-E2CE-7BE16168D293}"/>
              </a:ext>
            </a:extLst>
          </p:cNvPr>
          <p:cNvGraphicFramePr>
            <a:graphicFrameLocks noGrp="1"/>
          </p:cNvGraphicFramePr>
          <p:nvPr>
            <p:ph idx="1"/>
            <p:extLst>
              <p:ext uri="{D42A27DB-BD31-4B8C-83A1-F6EECF244321}">
                <p14:modId xmlns:p14="http://schemas.microsoft.com/office/powerpoint/2010/main" val="67658210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130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252AE1E-5892-4EB6-E3AC-E899CFF56488}"/>
              </a:ext>
            </a:extLst>
          </p:cNvPr>
          <p:cNvSpPr>
            <a:spLocks noGrp="1"/>
          </p:cNvSpPr>
          <p:nvPr>
            <p:ph type="title"/>
          </p:nvPr>
        </p:nvSpPr>
        <p:spPr>
          <a:xfrm>
            <a:off x="1383564" y="348865"/>
            <a:ext cx="9718111" cy="1576446"/>
          </a:xfrm>
        </p:spPr>
        <p:txBody>
          <a:bodyPr anchor="ctr">
            <a:normAutofit/>
          </a:bodyPr>
          <a:lstStyle/>
          <a:p>
            <a:r>
              <a:rPr lang="ru-RU" sz="3400" b="1" i="0">
                <a:solidFill>
                  <a:srgbClr val="FFFFFF"/>
                </a:solidFill>
                <a:effectLst/>
                <a:latin typeface="inherit"/>
              </a:rPr>
              <a:t>Конвенція також пропонує стратегії із попередження та запобігання насильству</a:t>
            </a:r>
            <a:r>
              <a:rPr lang="ru-RU" sz="3400" b="1" i="0">
                <a:solidFill>
                  <a:srgbClr val="FFFFFF"/>
                </a:solidFill>
                <a:effectLst/>
                <a:latin typeface="Open Sans" panose="020B0606030504020204" pitchFamily="34" charset="0"/>
              </a:rPr>
              <a:t/>
            </a:r>
            <a:br>
              <a:rPr lang="ru-RU" sz="3400" b="1" i="0">
                <a:solidFill>
                  <a:srgbClr val="FFFFFF"/>
                </a:solidFill>
                <a:effectLst/>
                <a:latin typeface="Open Sans" panose="020B0606030504020204" pitchFamily="34" charset="0"/>
              </a:rPr>
            </a:br>
            <a:endParaRPr lang="en-US" sz="3400">
              <a:solidFill>
                <a:srgbClr val="FFFFFF"/>
              </a:solidFill>
            </a:endParaRPr>
          </a:p>
        </p:txBody>
      </p:sp>
      <p:graphicFrame>
        <p:nvGraphicFramePr>
          <p:cNvPr id="14" name="Content Placeholder 2">
            <a:extLst>
              <a:ext uri="{FF2B5EF4-FFF2-40B4-BE49-F238E27FC236}">
                <a16:creationId xmlns="" xmlns:a16="http://schemas.microsoft.com/office/drawing/2014/main" id="{F984E7CA-2E65-411F-D784-0A2CD6740BA0}"/>
              </a:ext>
            </a:extLst>
          </p:cNvPr>
          <p:cNvGraphicFramePr>
            <a:graphicFrameLocks noGrp="1"/>
          </p:cNvGraphicFramePr>
          <p:nvPr>
            <p:ph idx="1"/>
            <p:extLst>
              <p:ext uri="{D42A27DB-BD31-4B8C-83A1-F6EECF244321}">
                <p14:modId xmlns:p14="http://schemas.microsoft.com/office/powerpoint/2010/main" val="14100435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1736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252AE1E-5892-4EB6-E3AC-E899CFF56488}"/>
              </a:ext>
            </a:extLst>
          </p:cNvPr>
          <p:cNvSpPr>
            <a:spLocks noGrp="1"/>
          </p:cNvSpPr>
          <p:nvPr>
            <p:ph type="title"/>
          </p:nvPr>
        </p:nvSpPr>
        <p:spPr>
          <a:xfrm>
            <a:off x="1383564" y="348865"/>
            <a:ext cx="9718111" cy="1576446"/>
          </a:xfrm>
        </p:spPr>
        <p:txBody>
          <a:bodyPr anchor="ctr">
            <a:normAutofit/>
          </a:bodyPr>
          <a:lstStyle/>
          <a:p>
            <a:r>
              <a:rPr lang="ru-RU" sz="3400" b="1" i="0">
                <a:solidFill>
                  <a:srgbClr val="FFFFFF"/>
                </a:solidFill>
                <a:effectLst/>
                <a:latin typeface="inherit"/>
              </a:rPr>
              <a:t>Конвенція також пропонує стратегії із попередження та запобігання насильству</a:t>
            </a:r>
            <a:r>
              <a:rPr lang="ru-RU" sz="3400" b="1" i="0">
                <a:solidFill>
                  <a:srgbClr val="FFFFFF"/>
                </a:solidFill>
                <a:effectLst/>
                <a:latin typeface="Open Sans" panose="020B0606030504020204" pitchFamily="34" charset="0"/>
              </a:rPr>
              <a:t/>
            </a:r>
            <a:br>
              <a:rPr lang="ru-RU" sz="3400" b="1" i="0">
                <a:solidFill>
                  <a:srgbClr val="FFFFFF"/>
                </a:solidFill>
                <a:effectLst/>
                <a:latin typeface="Open Sans" panose="020B0606030504020204" pitchFamily="34" charset="0"/>
              </a:rPr>
            </a:br>
            <a:endParaRPr lang="en-US" sz="3400">
              <a:solidFill>
                <a:srgbClr val="FFFFFF"/>
              </a:solidFill>
            </a:endParaRPr>
          </a:p>
        </p:txBody>
      </p:sp>
      <p:graphicFrame>
        <p:nvGraphicFramePr>
          <p:cNvPr id="14" name="Content Placeholder 2">
            <a:extLst>
              <a:ext uri="{FF2B5EF4-FFF2-40B4-BE49-F238E27FC236}">
                <a16:creationId xmlns="" xmlns:a16="http://schemas.microsoft.com/office/drawing/2014/main" id="{25C1E5B5-14AF-DC3A-D1B9-697C864BC24A}"/>
              </a:ext>
            </a:extLst>
          </p:cNvPr>
          <p:cNvGraphicFramePr>
            <a:graphicFrameLocks noGrp="1"/>
          </p:cNvGraphicFramePr>
          <p:nvPr>
            <p:ph idx="1"/>
            <p:extLst>
              <p:ext uri="{D42A27DB-BD31-4B8C-83A1-F6EECF244321}">
                <p14:modId xmlns:p14="http://schemas.microsoft.com/office/powerpoint/2010/main" val="209598093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0809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753A6414-BA78-E407-7A42-87BE527ABC1E}"/>
              </a:ext>
            </a:extLst>
          </p:cNvPr>
          <p:cNvPicPr>
            <a:picLocks noChangeAspect="1"/>
          </p:cNvPicPr>
          <p:nvPr/>
        </p:nvPicPr>
        <p:blipFill rotWithShape="1">
          <a:blip r:embed="rId2"/>
          <a:srcRect l="30633" t="35341" r="9006" b="14378"/>
          <a:stretch/>
        </p:blipFill>
        <p:spPr>
          <a:xfrm>
            <a:off x="457200" y="786855"/>
            <a:ext cx="11277600" cy="5284290"/>
          </a:xfrm>
          <a:prstGeom prst="rect">
            <a:avLst/>
          </a:prstGeom>
        </p:spPr>
      </p:pic>
    </p:spTree>
    <p:extLst>
      <p:ext uri="{BB962C8B-B14F-4D97-AF65-F5344CB8AC3E}">
        <p14:creationId xmlns:p14="http://schemas.microsoft.com/office/powerpoint/2010/main" val="102499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7">
            <a:extLst>
              <a:ext uri="{FF2B5EF4-FFF2-40B4-BE49-F238E27FC236}">
                <a16:creationId xmlns=""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7">
            <a:extLst>
              <a:ext uri="{FF2B5EF4-FFF2-40B4-BE49-F238E27FC236}">
                <a16:creationId xmlns=""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180C3901-06FA-8A76-A810-BE420A78F2AA}"/>
              </a:ext>
            </a:extLst>
          </p:cNvPr>
          <p:cNvSpPr>
            <a:spLocks noGrp="1"/>
          </p:cNvSpPr>
          <p:nvPr>
            <p:ph type="title"/>
          </p:nvPr>
        </p:nvSpPr>
        <p:spPr>
          <a:xfrm>
            <a:off x="958506" y="800392"/>
            <a:ext cx="10264697" cy="1212102"/>
          </a:xfrm>
        </p:spPr>
        <p:txBody>
          <a:bodyPr>
            <a:normAutofit/>
          </a:bodyPr>
          <a:lstStyle/>
          <a:p>
            <a:r>
              <a:rPr lang="uk-UA" sz="4000">
                <a:solidFill>
                  <a:srgbClr val="FFFFFF"/>
                </a:solidFill>
              </a:rPr>
              <a:t>Основна мета Конвенції</a:t>
            </a:r>
            <a:endParaRPr lang="en-US" sz="4000">
              <a:solidFill>
                <a:srgbClr val="FFFFFF"/>
              </a:solidFill>
            </a:endParaRPr>
          </a:p>
        </p:txBody>
      </p:sp>
      <p:sp>
        <p:nvSpPr>
          <p:cNvPr id="3" name="Content Placeholder 2">
            <a:extLst>
              <a:ext uri="{FF2B5EF4-FFF2-40B4-BE49-F238E27FC236}">
                <a16:creationId xmlns="" xmlns:a16="http://schemas.microsoft.com/office/drawing/2014/main" id="{DA66ACBE-773A-53D6-31B7-7F26B15AC3F1}"/>
              </a:ext>
            </a:extLst>
          </p:cNvPr>
          <p:cNvSpPr>
            <a:spLocks noGrp="1"/>
          </p:cNvSpPr>
          <p:nvPr>
            <p:ph idx="1"/>
          </p:nvPr>
        </p:nvSpPr>
        <p:spPr>
          <a:xfrm>
            <a:off x="1367624" y="2490436"/>
            <a:ext cx="9708995" cy="3567173"/>
          </a:xfrm>
        </p:spPr>
        <p:txBody>
          <a:bodyPr anchor="ctr">
            <a:normAutofit/>
          </a:bodyPr>
          <a:lstStyle/>
          <a:p>
            <a:r>
              <a:rPr lang="ru-RU" sz="2400" b="0" i="0" dirty="0">
                <a:effectLst/>
                <a:latin typeface="Open Sans" panose="020B0606030504020204" pitchFamily="34" charset="0"/>
              </a:rPr>
              <a:t> </a:t>
            </a:r>
            <a:r>
              <a:rPr lang="ru-RU" sz="3200" b="1" i="0" dirty="0" err="1">
                <a:effectLst/>
                <a:latin typeface="Open Sans" panose="020B0606030504020204" pitchFamily="34" charset="0"/>
              </a:rPr>
              <a:t>зруйнувати</a:t>
            </a:r>
            <a:r>
              <a:rPr lang="ru-RU" sz="3200" b="1" i="0" dirty="0">
                <a:effectLst/>
                <a:latin typeface="Open Sans" panose="020B0606030504020204" pitchFamily="34" charset="0"/>
              </a:rPr>
              <a:t> </a:t>
            </a:r>
            <a:r>
              <a:rPr lang="ru-RU" sz="3200" b="1" i="0" dirty="0" err="1">
                <a:effectLst/>
                <a:latin typeface="Open Sans" panose="020B0606030504020204" pitchFamily="34" charset="0"/>
              </a:rPr>
              <a:t>гендерні</a:t>
            </a:r>
            <a:r>
              <a:rPr lang="ru-RU" sz="3200" b="1" i="0" dirty="0">
                <a:effectLst/>
                <a:latin typeface="Open Sans" panose="020B0606030504020204" pitchFamily="34" charset="0"/>
              </a:rPr>
              <a:t> </a:t>
            </a:r>
            <a:r>
              <a:rPr lang="ru-RU" sz="3200" b="1" i="0" dirty="0" err="1">
                <a:effectLst/>
                <a:latin typeface="Open Sans" panose="020B0606030504020204" pitchFamily="34" charset="0"/>
              </a:rPr>
              <a:t>стереотипи</a:t>
            </a:r>
            <a:r>
              <a:rPr lang="ru-RU" sz="3200" b="1" i="0" dirty="0">
                <a:effectLst/>
                <a:latin typeface="Open Sans" panose="020B0606030504020204" pitchFamily="34" charset="0"/>
              </a:rPr>
              <a:t>, </a:t>
            </a:r>
            <a:r>
              <a:rPr lang="ru-RU" sz="3200" b="1" i="0" dirty="0" err="1">
                <a:effectLst/>
                <a:latin typeface="Open Sans" panose="020B0606030504020204" pitchFamily="34" charset="0"/>
              </a:rPr>
              <a:t>які</a:t>
            </a:r>
            <a:r>
              <a:rPr lang="ru-RU" sz="3200" b="1" i="0" dirty="0">
                <a:effectLst/>
                <a:latin typeface="Open Sans" panose="020B0606030504020204" pitchFamily="34" charset="0"/>
              </a:rPr>
              <a:t> </a:t>
            </a:r>
            <a:r>
              <a:rPr lang="ru-RU" sz="3200" b="1" i="0" dirty="0" err="1">
                <a:effectLst/>
                <a:latin typeface="Open Sans" panose="020B0606030504020204" pitchFamily="34" charset="0"/>
              </a:rPr>
              <a:t>допускають</a:t>
            </a:r>
            <a:r>
              <a:rPr lang="ru-RU" sz="3200" b="1" i="0" dirty="0">
                <a:effectLst/>
                <a:latin typeface="Open Sans" panose="020B0606030504020204" pitchFamily="34" charset="0"/>
              </a:rPr>
              <a:t> </a:t>
            </a:r>
            <a:r>
              <a:rPr lang="ru-RU" sz="3200" b="1" i="0" dirty="0" err="1">
                <a:effectLst/>
                <a:latin typeface="Open Sans" panose="020B0606030504020204" pitchFamily="34" charset="0"/>
              </a:rPr>
              <a:t>насильство</a:t>
            </a:r>
            <a:r>
              <a:rPr lang="ru-RU" sz="3200" b="1" i="0" dirty="0">
                <a:effectLst/>
                <a:latin typeface="Open Sans" panose="020B0606030504020204" pitchFamily="34" charset="0"/>
              </a:rPr>
              <a:t> </a:t>
            </a:r>
            <a:r>
              <a:rPr lang="ru-RU" sz="3200" b="1" i="0" dirty="0" err="1">
                <a:effectLst/>
                <a:latin typeface="Open Sans" panose="020B0606030504020204" pitchFamily="34" charset="0"/>
              </a:rPr>
              <a:t>щодо</a:t>
            </a:r>
            <a:r>
              <a:rPr lang="ru-RU" sz="3200" b="1" i="0" dirty="0">
                <a:effectLst/>
                <a:latin typeface="Open Sans" panose="020B0606030504020204" pitchFamily="34" charset="0"/>
              </a:rPr>
              <a:t> </a:t>
            </a:r>
            <a:r>
              <a:rPr lang="ru-RU" sz="3200" b="1" i="0" dirty="0" err="1">
                <a:effectLst/>
                <a:latin typeface="Open Sans" panose="020B0606030504020204" pitchFamily="34" charset="0"/>
              </a:rPr>
              <a:t>жінок</a:t>
            </a:r>
            <a:r>
              <a:rPr lang="ru-RU" sz="3200" b="0" i="0" dirty="0">
                <a:effectLst/>
                <a:latin typeface="Open Sans" panose="020B0606030504020204" pitchFamily="34" charset="0"/>
              </a:rPr>
              <a:t>. </a:t>
            </a:r>
            <a:r>
              <a:rPr lang="ru-RU" sz="3200" b="0" i="0" dirty="0" err="1">
                <a:effectLst/>
                <a:latin typeface="Open Sans" panose="020B0606030504020204" pitchFamily="34" charset="0"/>
              </a:rPr>
              <a:t>Конвенція</a:t>
            </a:r>
            <a:r>
              <a:rPr lang="ru-RU" sz="3200" b="0" i="0" dirty="0">
                <a:effectLst/>
                <a:latin typeface="Open Sans" panose="020B0606030504020204" pitchFamily="34" charset="0"/>
              </a:rPr>
              <a:t> </a:t>
            </a:r>
            <a:r>
              <a:rPr lang="ru-RU" sz="3200" b="0" i="0" dirty="0" err="1">
                <a:effectLst/>
                <a:latin typeface="Open Sans" panose="020B0606030504020204" pitchFamily="34" charset="0"/>
              </a:rPr>
              <a:t>пропагує</a:t>
            </a:r>
            <a:r>
              <a:rPr lang="ru-RU" sz="3200" b="0" i="0" dirty="0">
                <a:effectLst/>
                <a:latin typeface="Open Sans" panose="020B0606030504020204" pitchFamily="34" charset="0"/>
              </a:rPr>
              <a:t> та </a:t>
            </a:r>
            <a:r>
              <a:rPr lang="ru-RU" sz="3200" b="0" i="0" dirty="0" err="1">
                <a:effectLst/>
                <a:latin typeface="Open Sans" panose="020B0606030504020204" pitchFamily="34" charset="0"/>
              </a:rPr>
              <a:t>захищає</a:t>
            </a:r>
            <a:r>
              <a:rPr lang="ru-RU" sz="3200" b="0" i="0" dirty="0">
                <a:effectLst/>
                <a:latin typeface="Open Sans" panose="020B0606030504020204" pitchFamily="34" charset="0"/>
              </a:rPr>
              <a:t> право людей на </a:t>
            </a:r>
            <a:r>
              <a:rPr lang="ru-RU" sz="3200" b="0" i="0" dirty="0" err="1">
                <a:effectLst/>
                <a:latin typeface="Open Sans" panose="020B0606030504020204" pitchFamily="34" charset="0"/>
              </a:rPr>
              <a:t>вільне</a:t>
            </a:r>
            <a:r>
              <a:rPr lang="ru-RU" sz="3200" b="0" i="0" dirty="0">
                <a:effectLst/>
                <a:latin typeface="Open Sans" panose="020B0606030504020204" pitchFamily="34" charset="0"/>
              </a:rPr>
              <a:t> </a:t>
            </a:r>
            <a:r>
              <a:rPr lang="ru-RU" sz="3200" b="0" i="0" dirty="0" err="1">
                <a:effectLst/>
                <a:latin typeface="Open Sans" panose="020B0606030504020204" pitchFamily="34" charset="0"/>
              </a:rPr>
              <a:t>від</a:t>
            </a:r>
            <a:r>
              <a:rPr lang="ru-RU" sz="3200" b="0" i="0" dirty="0">
                <a:effectLst/>
                <a:latin typeface="Open Sans" panose="020B0606030504020204" pitchFamily="34" charset="0"/>
              </a:rPr>
              <a:t> </a:t>
            </a:r>
            <a:r>
              <a:rPr lang="ru-RU" sz="3200" b="0" i="0" dirty="0" err="1">
                <a:effectLst/>
                <a:latin typeface="Open Sans" panose="020B0606030504020204" pitchFamily="34" charset="0"/>
              </a:rPr>
              <a:t>насил</a:t>
            </a:r>
            <a:r>
              <a:rPr lang="uk-UA" sz="3200" dirty="0" err="1">
                <a:latin typeface="Open Sans" panose="020B0606030504020204" pitchFamily="34" charset="0"/>
              </a:rPr>
              <a:t>ьства</a:t>
            </a:r>
            <a:r>
              <a:rPr lang="ru-RU" sz="3200" b="0" i="0" dirty="0">
                <a:effectLst/>
                <a:latin typeface="Open Sans" panose="020B0606030504020204" pitchFamily="34" charset="0"/>
              </a:rPr>
              <a:t> </a:t>
            </a:r>
            <a:r>
              <a:rPr lang="ru-RU" sz="3200" b="0" i="0" dirty="0" err="1">
                <a:effectLst/>
                <a:latin typeface="Open Sans" panose="020B0606030504020204" pitchFamily="34" charset="0"/>
              </a:rPr>
              <a:t>життя</a:t>
            </a:r>
            <a:r>
              <a:rPr lang="ru-RU" sz="3200" b="0" i="0" dirty="0">
                <a:effectLst/>
                <a:latin typeface="Open Sans" panose="020B0606030504020204" pitchFamily="34" charset="0"/>
              </a:rPr>
              <a:t> та </a:t>
            </a:r>
            <a:r>
              <a:rPr lang="ru-RU" sz="3200" b="0" i="0" dirty="0" err="1">
                <a:effectLst/>
                <a:latin typeface="Open Sans" panose="020B0606030504020204" pitchFamily="34" charset="0"/>
              </a:rPr>
              <a:t>забороняє</a:t>
            </a:r>
            <a:r>
              <a:rPr lang="ru-RU" sz="3200" b="0" i="0" dirty="0">
                <a:effectLst/>
                <a:latin typeface="Open Sans" panose="020B0606030504020204" pitchFamily="34" charset="0"/>
              </a:rPr>
              <a:t> </a:t>
            </a:r>
            <a:r>
              <a:rPr lang="ru-RU" sz="3200" b="0" i="0" dirty="0" err="1">
                <a:effectLst/>
                <a:latin typeface="Open Sans" panose="020B0606030504020204" pitchFamily="34" charset="0"/>
              </a:rPr>
              <a:t>всі</a:t>
            </a:r>
            <a:r>
              <a:rPr lang="ru-RU" sz="3200" b="0" i="0" dirty="0">
                <a:effectLst/>
                <a:latin typeface="Open Sans" panose="020B0606030504020204" pitchFamily="34" charset="0"/>
              </a:rPr>
              <a:t> </a:t>
            </a:r>
            <a:r>
              <a:rPr lang="ru-RU" sz="3200" b="0" i="0" dirty="0" err="1">
                <a:effectLst/>
                <a:latin typeface="Open Sans" panose="020B0606030504020204" pitchFamily="34" charset="0"/>
              </a:rPr>
              <a:t>види</a:t>
            </a:r>
            <a:r>
              <a:rPr lang="ru-RU" sz="3200" b="0" i="0" dirty="0">
                <a:effectLst/>
                <a:latin typeface="Open Sans" panose="020B0606030504020204" pitchFamily="34" charset="0"/>
              </a:rPr>
              <a:t> </a:t>
            </a:r>
            <a:r>
              <a:rPr lang="ru-RU" sz="3200" b="0" i="0" dirty="0" err="1">
                <a:effectLst/>
                <a:latin typeface="Open Sans" panose="020B0606030504020204" pitchFamily="34" charset="0"/>
              </a:rPr>
              <a:t>дискримінації</a:t>
            </a:r>
            <a:r>
              <a:rPr lang="ru-RU" sz="3200" b="0" i="0" dirty="0">
                <a:effectLst/>
                <a:latin typeface="Open Sans" panose="020B0606030504020204" pitchFamily="34" charset="0"/>
              </a:rPr>
              <a:t> </a:t>
            </a:r>
            <a:r>
              <a:rPr lang="ru-RU" sz="3200" b="0" i="0" dirty="0" err="1">
                <a:effectLst/>
                <a:latin typeface="Open Sans" panose="020B0606030504020204" pitchFamily="34" charset="0"/>
              </a:rPr>
              <a:t>жінок</a:t>
            </a:r>
            <a:r>
              <a:rPr lang="ru-RU" sz="3200" b="0" i="0" dirty="0">
                <a:effectLst/>
                <a:latin typeface="Open Sans" panose="020B0606030504020204" pitchFamily="34" charset="0"/>
              </a:rPr>
              <a:t>.</a:t>
            </a:r>
            <a:endParaRPr lang="en-US" sz="3200" dirty="0"/>
          </a:p>
        </p:txBody>
      </p:sp>
    </p:spTree>
    <p:extLst>
      <p:ext uri="{BB962C8B-B14F-4D97-AF65-F5344CB8AC3E}">
        <p14:creationId xmlns:p14="http://schemas.microsoft.com/office/powerpoint/2010/main" val="2770574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8B34D94-E451-45C9-A99C-CD7698927C74}"/>
              </a:ext>
            </a:extLst>
          </p:cNvPr>
          <p:cNvSpPr>
            <a:spLocks noGrp="1"/>
          </p:cNvSpPr>
          <p:nvPr>
            <p:ph type="title"/>
          </p:nvPr>
        </p:nvSpPr>
        <p:spPr>
          <a:xfrm>
            <a:off x="1383564" y="348865"/>
            <a:ext cx="9718111" cy="1576446"/>
          </a:xfrm>
        </p:spPr>
        <p:txBody>
          <a:bodyPr anchor="ctr">
            <a:normAutofit/>
          </a:bodyPr>
          <a:lstStyle/>
          <a:p>
            <a:r>
              <a:rPr lang="uk-UA" sz="4000" dirty="0">
                <a:solidFill>
                  <a:srgbClr val="FFFFFF"/>
                </a:solidFill>
              </a:rPr>
              <a:t>Повідомлення про факти насильства</a:t>
            </a:r>
            <a:endParaRPr lang="en-US" sz="4000" dirty="0">
              <a:solidFill>
                <a:srgbClr val="FFFFFF"/>
              </a:solidFill>
            </a:endParaRPr>
          </a:p>
        </p:txBody>
      </p:sp>
      <p:graphicFrame>
        <p:nvGraphicFramePr>
          <p:cNvPr id="5" name="Content Placeholder 2">
            <a:extLst>
              <a:ext uri="{FF2B5EF4-FFF2-40B4-BE49-F238E27FC236}">
                <a16:creationId xmlns="" xmlns:a16="http://schemas.microsoft.com/office/drawing/2014/main" id="{C6493834-3BA0-63ED-14F1-0626B5E2DD6D}"/>
              </a:ext>
            </a:extLst>
          </p:cNvPr>
          <p:cNvGraphicFramePr>
            <a:graphicFrameLocks noGrp="1"/>
          </p:cNvGraphicFramePr>
          <p:nvPr>
            <p:ph idx="1"/>
            <p:extLst>
              <p:ext uri="{D42A27DB-BD31-4B8C-83A1-F6EECF244321}">
                <p14:modId xmlns:p14="http://schemas.microsoft.com/office/powerpoint/2010/main" val="25179794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260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7876B0DF-8121-EC77-71DC-A3B6C6218B38}"/>
              </a:ext>
            </a:extLst>
          </p:cNvPr>
          <p:cNvSpPr>
            <a:spLocks noGrp="1"/>
          </p:cNvSpPr>
          <p:nvPr>
            <p:ph type="title"/>
          </p:nvPr>
        </p:nvSpPr>
        <p:spPr>
          <a:xfrm>
            <a:off x="195209" y="1993187"/>
            <a:ext cx="3657600" cy="3845825"/>
          </a:xfrm>
        </p:spPr>
        <p:txBody>
          <a:bodyPr vert="horz" lIns="91440" tIns="45720" rIns="91440" bIns="45720" rtlCol="0" anchor="t">
            <a:normAutofit/>
          </a:bodyPr>
          <a:lstStyle/>
          <a:p>
            <a:r>
              <a:rPr lang="en-US" sz="2800" b="1" kern="1200" dirty="0" err="1">
                <a:solidFill>
                  <a:srgbClr val="FFFFFF"/>
                </a:solidFill>
                <a:latin typeface="+mj-lt"/>
                <a:ea typeface="+mj-ea"/>
                <a:cs typeface="+mj-cs"/>
              </a:rPr>
              <a:t>Сайт</a:t>
            </a:r>
            <a:r>
              <a:rPr lang="en-US" sz="2800" b="1" kern="1200" dirty="0">
                <a:solidFill>
                  <a:srgbClr val="FFFFFF"/>
                </a:solidFill>
                <a:latin typeface="+mj-lt"/>
                <a:ea typeface="+mj-ea"/>
                <a:cs typeface="+mj-cs"/>
              </a:rPr>
              <a:t>: https://1547.ukc.gov.ua</a:t>
            </a:r>
          </a:p>
        </p:txBody>
      </p:sp>
      <p:pic>
        <p:nvPicPr>
          <p:cNvPr id="5" name="Content Placeholder 4">
            <a:extLst>
              <a:ext uri="{FF2B5EF4-FFF2-40B4-BE49-F238E27FC236}">
                <a16:creationId xmlns="" xmlns:a16="http://schemas.microsoft.com/office/drawing/2014/main" id="{808A5C5C-FEC9-0ACF-1DE6-8BB3CCF698B8}"/>
              </a:ext>
            </a:extLst>
          </p:cNvPr>
          <p:cNvPicPr>
            <a:picLocks noGrp="1" noChangeAspect="1"/>
          </p:cNvPicPr>
          <p:nvPr>
            <p:ph idx="1"/>
          </p:nvPr>
        </p:nvPicPr>
        <p:blipFill rotWithShape="1">
          <a:blip r:embed="rId2"/>
          <a:srcRect l="15291" t="14475" r="16974" b="17524"/>
          <a:stretch/>
        </p:blipFill>
        <p:spPr>
          <a:xfrm>
            <a:off x="4495807" y="678094"/>
            <a:ext cx="7371728" cy="5447403"/>
          </a:xfrm>
          <a:prstGeom prst="rect">
            <a:avLst/>
          </a:prstGeom>
        </p:spPr>
      </p:pic>
    </p:spTree>
    <p:extLst>
      <p:ext uri="{BB962C8B-B14F-4D97-AF65-F5344CB8AC3E}">
        <p14:creationId xmlns:p14="http://schemas.microsoft.com/office/powerpoint/2010/main" val="4082530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04791518-C30A-94FA-3C42-1EB93D08AA4A}"/>
              </a:ext>
            </a:extLst>
          </p:cNvPr>
          <p:cNvSpPr>
            <a:spLocks noGrp="1"/>
          </p:cNvSpPr>
          <p:nvPr>
            <p:ph type="title"/>
          </p:nvPr>
        </p:nvSpPr>
        <p:spPr>
          <a:xfrm>
            <a:off x="354104" y="2280863"/>
            <a:ext cx="3313769" cy="3558149"/>
          </a:xfrm>
        </p:spPr>
        <p:txBody>
          <a:bodyPr vert="horz" lIns="91440" tIns="45720" rIns="91440" bIns="45720" rtlCol="0" anchor="t">
            <a:normAutofit/>
          </a:bodyPr>
          <a:lstStyle/>
          <a:p>
            <a:r>
              <a:rPr lang="en-US" sz="2400" b="1" kern="1200" dirty="0">
                <a:solidFill>
                  <a:srgbClr val="FFFFFF"/>
                </a:solidFill>
                <a:latin typeface="Calibri" panose="020F0502020204030204" pitchFamily="34" charset="0"/>
                <a:cs typeface="Calibri" panose="020F0502020204030204" pitchFamily="34" charset="0"/>
              </a:rPr>
              <a:t>https://rozirvykolo.org/mental-support/</a:t>
            </a:r>
          </a:p>
        </p:txBody>
      </p:sp>
      <p:pic>
        <p:nvPicPr>
          <p:cNvPr id="5" name="Content Placeholder 4">
            <a:extLst>
              <a:ext uri="{FF2B5EF4-FFF2-40B4-BE49-F238E27FC236}">
                <a16:creationId xmlns="" xmlns:a16="http://schemas.microsoft.com/office/drawing/2014/main" id="{94D6B988-6145-514D-C782-525ACDF46C2B}"/>
              </a:ext>
            </a:extLst>
          </p:cNvPr>
          <p:cNvPicPr>
            <a:picLocks noGrp="1" noChangeAspect="1"/>
          </p:cNvPicPr>
          <p:nvPr>
            <p:ph idx="1"/>
          </p:nvPr>
        </p:nvPicPr>
        <p:blipFill rotWithShape="1">
          <a:blip r:embed="rId2"/>
          <a:srcRect l="12237" t="13532" r="13122" b="13745"/>
          <a:stretch/>
        </p:blipFill>
        <p:spPr>
          <a:xfrm>
            <a:off x="4502428" y="1448980"/>
            <a:ext cx="7225748" cy="4181258"/>
          </a:xfrm>
          <a:prstGeom prst="rect">
            <a:avLst/>
          </a:prstGeom>
        </p:spPr>
      </p:pic>
    </p:spTree>
    <p:extLst>
      <p:ext uri="{BB962C8B-B14F-4D97-AF65-F5344CB8AC3E}">
        <p14:creationId xmlns:p14="http://schemas.microsoft.com/office/powerpoint/2010/main" val="225214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227144C9-A74C-5FF3-C8D1-28526BFA845E}"/>
              </a:ext>
            </a:extLst>
          </p:cNvPr>
          <p:cNvPicPr>
            <a:picLocks noGrp="1" noChangeAspect="1"/>
          </p:cNvPicPr>
          <p:nvPr>
            <p:ph idx="1"/>
          </p:nvPr>
        </p:nvPicPr>
        <p:blipFill rotWithShape="1">
          <a:blip r:embed="rId2"/>
          <a:srcRect l="15809" t="15213" r="17081" b="11803"/>
          <a:stretch/>
        </p:blipFill>
        <p:spPr>
          <a:xfrm>
            <a:off x="1130711" y="117987"/>
            <a:ext cx="8888360" cy="6410632"/>
          </a:xfrm>
        </p:spPr>
      </p:pic>
    </p:spTree>
    <p:extLst>
      <p:ext uri="{BB962C8B-B14F-4D97-AF65-F5344CB8AC3E}">
        <p14:creationId xmlns:p14="http://schemas.microsoft.com/office/powerpoint/2010/main" val="4153619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25AC1A-A1BA-705C-B03A-F4024A8FCF1B}"/>
              </a:ext>
            </a:extLst>
          </p:cNvPr>
          <p:cNvSpPr>
            <a:spLocks noGrp="1"/>
          </p:cNvSpPr>
          <p:nvPr>
            <p:ph type="title"/>
          </p:nvPr>
        </p:nvSpPr>
        <p:spPr/>
        <p:txBody>
          <a:bodyPr/>
          <a:lstStyle/>
          <a:p>
            <a:pPr algn="ctr"/>
            <a:r>
              <a:rPr lang="uk-UA" b="1" dirty="0">
                <a:solidFill>
                  <a:schemeClr val="accent1">
                    <a:lumMod val="75000"/>
                  </a:schemeClr>
                </a:solidFill>
              </a:rPr>
              <a:t>Значимість питань щодо насильства для</a:t>
            </a:r>
            <a:r>
              <a:rPr lang="en-US" b="1" dirty="0">
                <a:solidFill>
                  <a:schemeClr val="accent1">
                    <a:lumMod val="75000"/>
                  </a:schemeClr>
                </a:solidFill>
              </a:rPr>
              <a:t> </a:t>
            </a:r>
            <a:r>
              <a:rPr lang="uk-UA" b="1" dirty="0">
                <a:solidFill>
                  <a:schemeClr val="accent1">
                    <a:lumMod val="75000"/>
                  </a:schemeClr>
                </a:solidFill>
              </a:rPr>
              <a:t>енергетичного сектору</a:t>
            </a:r>
            <a:endParaRPr lang="en-US" b="1"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98D32AD6-97CC-87CC-CA2C-4531310681B1}"/>
              </a:ext>
            </a:extLst>
          </p:cNvPr>
          <p:cNvSpPr>
            <a:spLocks noGrp="1"/>
          </p:cNvSpPr>
          <p:nvPr>
            <p:ph idx="1"/>
          </p:nvPr>
        </p:nvSpPr>
        <p:spPr>
          <a:xfrm>
            <a:off x="838200" y="1887793"/>
            <a:ext cx="10515600" cy="4289169"/>
          </a:xfrm>
        </p:spPr>
        <p:txBody>
          <a:bodyPr/>
          <a:lstStyle/>
          <a:p>
            <a:pPr marL="0" marR="0" indent="0">
              <a:lnSpc>
                <a:spcPct val="107000"/>
              </a:lnSpc>
              <a:spcBef>
                <a:spcPts val="0"/>
              </a:spcBef>
              <a:spcAft>
                <a:spcPts val="0"/>
              </a:spcAft>
              <a:buNone/>
            </a:pPr>
            <a:endPar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uk-UA"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uk-UA"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graphicFrame>
        <p:nvGraphicFramePr>
          <p:cNvPr id="4" name="Diagram 3">
            <a:extLst>
              <a:ext uri="{FF2B5EF4-FFF2-40B4-BE49-F238E27FC236}">
                <a16:creationId xmlns="" xmlns:a16="http://schemas.microsoft.com/office/drawing/2014/main" id="{99CC7D43-D1BC-C784-C776-E7790B611BFA}"/>
              </a:ext>
            </a:extLst>
          </p:cNvPr>
          <p:cNvGraphicFramePr/>
          <p:nvPr>
            <p:extLst>
              <p:ext uri="{D42A27DB-BD31-4B8C-83A1-F6EECF244321}">
                <p14:modId xmlns:p14="http://schemas.microsoft.com/office/powerpoint/2010/main" val="4080551732"/>
              </p:ext>
            </p:extLst>
          </p:nvPr>
        </p:nvGraphicFramePr>
        <p:xfrm>
          <a:off x="2113934" y="1386348"/>
          <a:ext cx="8046065" cy="4751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736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 xmlns:a16="http://schemas.microsoft.com/office/drawing/2014/main" id="{A2F03CAD-4D46-449F-AC35-455AEE88AC8F}"/>
              </a:ext>
            </a:extLst>
          </p:cNvPr>
          <p:cNvSpPr>
            <a:spLocks noGrp="1"/>
          </p:cNvSpPr>
          <p:nvPr>
            <p:ph type="dt" sz="half" idx="2"/>
          </p:nvPr>
        </p:nvSpPr>
        <p:spPr>
          <a:xfrm>
            <a:off x="203200" y="6423933"/>
            <a:ext cx="2844800" cy="214546"/>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EB2C8F94-9D67-854F-8417-3B884156945E}" type="datetime1">
              <a:rPr kumimoji="0" lang="en-US" sz="794"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7/14/2022</a:t>
            </a:fld>
            <a:endParaRPr kumimoji="0" lang="en-US" sz="794"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ooter Placeholder 2">
            <a:extLst>
              <a:ext uri="{FF2B5EF4-FFF2-40B4-BE49-F238E27FC236}">
                <a16:creationId xmlns="" xmlns:a16="http://schemas.microsoft.com/office/drawing/2014/main" id="{21FB9B47-28BE-4C8A-9A3C-2148FE69ECC1}"/>
              </a:ext>
            </a:extLst>
          </p:cNvPr>
          <p:cNvSpPr>
            <a:spLocks noGrp="1"/>
          </p:cNvSpPr>
          <p:nvPr>
            <p:ph type="ftr" sz="quarter" idx="3"/>
          </p:nvPr>
        </p:nvSpPr>
        <p:spPr>
          <a:xfrm>
            <a:off x="4165600" y="6423933"/>
            <a:ext cx="3860800" cy="214546"/>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794"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FOOTER GOES HERE</a:t>
            </a:r>
          </a:p>
        </p:txBody>
      </p:sp>
      <p:sp>
        <p:nvSpPr>
          <p:cNvPr id="4" name="Slide Number Placeholder 3">
            <a:extLst>
              <a:ext uri="{FF2B5EF4-FFF2-40B4-BE49-F238E27FC236}">
                <a16:creationId xmlns="" xmlns:a16="http://schemas.microsoft.com/office/drawing/2014/main" id="{8047B1B4-BC44-4E42-A024-50378FCF5A79}"/>
              </a:ext>
            </a:extLst>
          </p:cNvPr>
          <p:cNvSpPr>
            <a:spLocks noGrp="1"/>
          </p:cNvSpPr>
          <p:nvPr>
            <p:ph type="sldNum" sz="quarter" idx="4"/>
          </p:nvPr>
        </p:nvSpPr>
        <p:spPr>
          <a:xfrm>
            <a:off x="9144000" y="6423933"/>
            <a:ext cx="2844800" cy="214546"/>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69CF8B8-B06D-4391-AC2B-95C2F4287022}" type="slidenum">
              <a:rPr kumimoji="0" lang="en-US" sz="794"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794"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 xmlns:a16="http://schemas.microsoft.com/office/drawing/2014/main" id="{F9B7CAB9-B363-4843-BC05-669893A03E31}"/>
              </a:ext>
            </a:extLst>
          </p:cNvPr>
          <p:cNvSpPr>
            <a:spLocks noGrp="1"/>
          </p:cNvSpPr>
          <p:nvPr>
            <p:ph type="ctrTitle"/>
          </p:nvPr>
        </p:nvSpPr>
        <p:spPr>
          <a:xfrm>
            <a:off x="914400" y="2118715"/>
            <a:ext cx="5181600" cy="1600200"/>
          </a:xfrm>
        </p:spPr>
        <p:txBody>
          <a:bodyPr anchor="b">
            <a:normAutofit/>
          </a:bodyPr>
          <a:lstStyle/>
          <a:p>
            <a:r>
              <a:rPr lang="uk-UA" b="1" dirty="0"/>
              <a:t/>
            </a:r>
            <a:br>
              <a:rPr lang="uk-UA" b="1" dirty="0"/>
            </a:br>
            <a:r>
              <a:rPr lang="uk-UA" b="1" dirty="0"/>
              <a:t/>
            </a:r>
            <a:br>
              <a:rPr lang="uk-UA" b="1" dirty="0"/>
            </a:br>
            <a:endParaRPr lang="en-US" b="1"/>
          </a:p>
        </p:txBody>
      </p:sp>
      <p:sp>
        <p:nvSpPr>
          <p:cNvPr id="13" name="Subtitle 5">
            <a:extLst>
              <a:ext uri="{FF2B5EF4-FFF2-40B4-BE49-F238E27FC236}">
                <a16:creationId xmlns="" xmlns:a16="http://schemas.microsoft.com/office/drawing/2014/main" id="{5A600C6F-66FB-42B1-938E-7DBE6B4F1A08}"/>
              </a:ext>
            </a:extLst>
          </p:cNvPr>
          <p:cNvSpPr>
            <a:spLocks noGrp="1"/>
          </p:cNvSpPr>
          <p:nvPr>
            <p:ph type="subTitle" idx="1"/>
          </p:nvPr>
        </p:nvSpPr>
        <p:spPr>
          <a:xfrm>
            <a:off x="2163096" y="2397760"/>
            <a:ext cx="8748743" cy="1321155"/>
          </a:xfrm>
          <a:solidFill>
            <a:schemeClr val="bg1"/>
          </a:solidFill>
        </p:spPr>
        <p:txBody>
          <a:bodyPr>
            <a:normAutofit/>
          </a:bodyPr>
          <a:lstStyle/>
          <a:p>
            <a:endParaRPr lang="uk-UA" b="1" dirty="0">
              <a:solidFill>
                <a:srgbClr val="C00000"/>
              </a:solidFill>
            </a:endParaRPr>
          </a:p>
          <a:p>
            <a:pPr algn="ctr"/>
            <a:r>
              <a:rPr lang="uk-UA" b="1" dirty="0">
                <a:solidFill>
                  <a:srgbClr val="C00000"/>
                </a:solidFill>
              </a:rPr>
              <a:t>ДЯКУЮ ЗА УВАГУ!</a:t>
            </a:r>
          </a:p>
          <a:p>
            <a:endParaRPr lang="uk-UA" b="1" dirty="0">
              <a:solidFill>
                <a:srgbClr val="C00000"/>
              </a:solidFill>
            </a:endParaRPr>
          </a:p>
          <a:p>
            <a:endParaRPr lang="en-US" b="1" dirty="0">
              <a:solidFill>
                <a:srgbClr val="C00000"/>
              </a:solidFill>
            </a:endParaRPr>
          </a:p>
        </p:txBody>
      </p:sp>
    </p:spTree>
    <p:extLst>
      <p:ext uri="{BB962C8B-B14F-4D97-AF65-F5344CB8AC3E}">
        <p14:creationId xmlns:p14="http://schemas.microsoft.com/office/powerpoint/2010/main" val="11993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BE4F293-0A40-4AA3-8747-1C7D9F3EE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5D1CC8B8-2CD1-45F6-9CED-CA31040022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9710" y="635715"/>
            <a:ext cx="11142208" cy="2482136"/>
            <a:chOff x="409710" y="635715"/>
            <a:chExt cx="11142208" cy="2482136"/>
          </a:xfrm>
        </p:grpSpPr>
        <p:sp>
          <p:nvSpPr>
            <p:cNvPr id="20" name="Freeform 44">
              <a:extLst>
                <a:ext uri="{FF2B5EF4-FFF2-40B4-BE49-F238E27FC236}">
                  <a16:creationId xmlns="" xmlns:a16="http://schemas.microsoft.com/office/drawing/2014/main" id="{D0486316-3F2D-434E-AF23-A8EDD6E78DD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 xmlns:a16="http://schemas.microsoft.com/office/drawing/2014/main" id="{2AF5945E-96EF-472A-8B30-5AC427AA400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 xmlns:a16="http://schemas.microsoft.com/office/drawing/2014/main" id="{F43F39F5-753C-4BA6-AF2B-6F0EEE25AD4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 xmlns:a16="http://schemas.microsoft.com/office/drawing/2014/main" id="{2CC5073C-8188-4DE4-B2AB-9C87DDA4F0F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15">
              <a:extLst>
                <a:ext uri="{FF2B5EF4-FFF2-40B4-BE49-F238E27FC236}">
                  <a16:creationId xmlns="" xmlns:a16="http://schemas.microsoft.com/office/drawing/2014/main" id="{AEF2074A-D7D4-4AF6-866A-31DDF66B1F7B}"/>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D1263F8F-23AF-22A1-BDA3-FC03F7BB1A0E}"/>
              </a:ext>
            </a:extLst>
          </p:cNvPr>
          <p:cNvSpPr>
            <a:spLocks noGrp="1"/>
          </p:cNvSpPr>
          <p:nvPr>
            <p:ph type="title"/>
          </p:nvPr>
        </p:nvSpPr>
        <p:spPr>
          <a:xfrm>
            <a:off x="1353666" y="759805"/>
            <a:ext cx="10000133" cy="1325563"/>
          </a:xfrm>
        </p:spPr>
        <p:txBody>
          <a:bodyPr>
            <a:normAutofit/>
          </a:bodyPr>
          <a:lstStyle/>
          <a:p>
            <a:r>
              <a:rPr lang="uk-UA" sz="4000" dirty="0">
                <a:solidFill>
                  <a:srgbClr val="FFFFFF"/>
                </a:solidFill>
              </a:rPr>
              <a:t>Завдання Конвенції</a:t>
            </a:r>
            <a:endParaRPr lang="en-US" sz="4000" dirty="0">
              <a:solidFill>
                <a:srgbClr val="FFFFFF"/>
              </a:solidFill>
            </a:endParaRPr>
          </a:p>
        </p:txBody>
      </p:sp>
      <p:graphicFrame>
        <p:nvGraphicFramePr>
          <p:cNvPr id="5" name="Content Placeholder 2">
            <a:extLst>
              <a:ext uri="{FF2B5EF4-FFF2-40B4-BE49-F238E27FC236}">
                <a16:creationId xmlns="" xmlns:a16="http://schemas.microsoft.com/office/drawing/2014/main" id="{EBA226C0-6C69-E9EB-94EB-286301F06CFC}"/>
              </a:ext>
            </a:extLst>
          </p:cNvPr>
          <p:cNvGraphicFramePr>
            <a:graphicFrameLocks noGrp="1"/>
          </p:cNvGraphicFramePr>
          <p:nvPr>
            <p:ph idx="1"/>
            <p:extLst>
              <p:ext uri="{D42A27DB-BD31-4B8C-83A1-F6EECF244321}">
                <p14:modId xmlns:p14="http://schemas.microsoft.com/office/powerpoint/2010/main" val="3065609422"/>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970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AA8BDF-5564-60F2-93C7-5C1102874BA3}"/>
              </a:ext>
            </a:extLst>
          </p:cNvPr>
          <p:cNvSpPr>
            <a:spLocks noGrp="1"/>
          </p:cNvSpPr>
          <p:nvPr>
            <p:ph type="title"/>
          </p:nvPr>
        </p:nvSpPr>
        <p:spPr>
          <a:xfrm>
            <a:off x="1913468" y="365125"/>
            <a:ext cx="9440332" cy="1325563"/>
          </a:xfrm>
        </p:spPr>
        <p:txBody>
          <a:bodyPr>
            <a:normAutofit/>
          </a:bodyPr>
          <a:lstStyle/>
          <a:p>
            <a:r>
              <a:rPr lang="uk-UA" sz="4600" b="1" dirty="0">
                <a:solidFill>
                  <a:schemeClr val="accent1"/>
                </a:solidFill>
              </a:rPr>
              <a:t>Підписання: історія питання</a:t>
            </a:r>
            <a:r>
              <a:rPr lang="en-US" sz="4600" b="1" dirty="0">
                <a:solidFill>
                  <a:schemeClr val="accent1"/>
                </a:solidFill>
              </a:rPr>
              <a:t> </a:t>
            </a:r>
            <a:r>
              <a:rPr lang="uk-UA" sz="4600" b="1" dirty="0">
                <a:solidFill>
                  <a:schemeClr val="accent1"/>
                </a:solidFill>
              </a:rPr>
              <a:t>в Україні</a:t>
            </a:r>
            <a:endParaRPr lang="en-US" sz="4600" b="1" dirty="0">
              <a:solidFill>
                <a:schemeClr val="accent1"/>
              </a:solidFill>
            </a:endParaRPr>
          </a:p>
        </p:txBody>
      </p:sp>
      <p:pic>
        <p:nvPicPr>
          <p:cNvPr id="6" name="Picture 5">
            <a:extLst>
              <a:ext uri="{FF2B5EF4-FFF2-40B4-BE49-F238E27FC236}">
                <a16:creationId xmlns="" xmlns:a16="http://schemas.microsoft.com/office/drawing/2014/main" id="{0DF71664-8031-4783-FB9F-45983DD7A600}"/>
              </a:ext>
            </a:extLst>
          </p:cNvPr>
          <p:cNvPicPr>
            <a:picLocks noChangeAspect="1"/>
          </p:cNvPicPr>
          <p:nvPr/>
        </p:nvPicPr>
        <p:blipFill rotWithShape="1">
          <a:blip r:embed="rId2"/>
          <a:srcRect l="16849" r="38032" b="-1"/>
          <a:stretch/>
        </p:blipFill>
        <p:spPr>
          <a:xfrm>
            <a:off x="986363" y="570706"/>
            <a:ext cx="618073" cy="914400"/>
          </a:xfrm>
          <a:prstGeom prst="rect">
            <a:avLst/>
          </a:prstGeom>
        </p:spPr>
      </p:pic>
      <p:graphicFrame>
        <p:nvGraphicFramePr>
          <p:cNvPr id="11" name="Content Placeholder 2">
            <a:extLst>
              <a:ext uri="{FF2B5EF4-FFF2-40B4-BE49-F238E27FC236}">
                <a16:creationId xmlns="" xmlns:a16="http://schemas.microsoft.com/office/drawing/2014/main" id="{074BF256-5B36-6C33-7E34-65E9585C44F2}"/>
              </a:ext>
            </a:extLst>
          </p:cNvPr>
          <p:cNvGraphicFramePr>
            <a:graphicFrameLocks noGrp="1"/>
          </p:cNvGraphicFramePr>
          <p:nvPr>
            <p:ph idx="1"/>
            <p:extLst>
              <p:ext uri="{D42A27DB-BD31-4B8C-83A1-F6EECF244321}">
                <p14:modId xmlns:p14="http://schemas.microsoft.com/office/powerpoint/2010/main" val="39006153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21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07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Зелені – країни, в яких підписана та ратифікована Стамбульська конвенція, жовті – підписана, червона – не підписана, бузкова – колишня учасниця">
            <a:extLst>
              <a:ext uri="{FF2B5EF4-FFF2-40B4-BE49-F238E27FC236}">
                <a16:creationId xmlns="" xmlns:a16="http://schemas.microsoft.com/office/drawing/2014/main" id="{774840EB-2ACF-AC79-1E1B-9DB96095240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646F94DF-1B6D-721D-7554-FEA822819891}"/>
              </a:ext>
            </a:extLst>
          </p:cNvPr>
          <p:cNvSpPr txBox="1"/>
          <p:nvPr/>
        </p:nvSpPr>
        <p:spPr>
          <a:xfrm>
            <a:off x="126465" y="1059462"/>
            <a:ext cx="3540967" cy="1754326"/>
          </a:xfrm>
          <a:prstGeom prst="rect">
            <a:avLst/>
          </a:prstGeom>
          <a:noFill/>
        </p:spPr>
        <p:txBody>
          <a:bodyPr wrap="square">
            <a:spAutoFit/>
          </a:bodyPr>
          <a:lstStyle/>
          <a:p>
            <a:r>
              <a:rPr lang="ru-RU" b="0" i="1" dirty="0" err="1">
                <a:solidFill>
                  <a:schemeClr val="tx1">
                    <a:lumMod val="75000"/>
                    <a:lumOff val="25000"/>
                  </a:schemeClr>
                </a:solidFill>
                <a:effectLst/>
              </a:rPr>
              <a:t>Зелені</a:t>
            </a:r>
            <a:r>
              <a:rPr lang="ru-RU" b="0" i="1" dirty="0">
                <a:solidFill>
                  <a:schemeClr val="tx1">
                    <a:lumMod val="75000"/>
                    <a:lumOff val="25000"/>
                  </a:schemeClr>
                </a:solidFill>
                <a:effectLst/>
              </a:rPr>
              <a:t> – </a:t>
            </a:r>
            <a:r>
              <a:rPr lang="ru-RU" b="0" i="1" dirty="0" err="1">
                <a:solidFill>
                  <a:schemeClr val="tx1">
                    <a:lumMod val="75000"/>
                    <a:lumOff val="25000"/>
                  </a:schemeClr>
                </a:solidFill>
                <a:effectLst/>
              </a:rPr>
              <a:t>країни</a:t>
            </a:r>
            <a:r>
              <a:rPr lang="ru-RU" b="0" i="1" dirty="0">
                <a:solidFill>
                  <a:schemeClr val="tx1">
                    <a:lumMod val="75000"/>
                    <a:lumOff val="25000"/>
                  </a:schemeClr>
                </a:solidFill>
                <a:effectLst/>
              </a:rPr>
              <a:t>, в </a:t>
            </a:r>
            <a:r>
              <a:rPr lang="ru-RU" b="0" i="1" dirty="0" err="1">
                <a:solidFill>
                  <a:schemeClr val="tx1">
                    <a:lumMod val="75000"/>
                    <a:lumOff val="25000"/>
                  </a:schemeClr>
                </a:solidFill>
                <a:effectLst/>
              </a:rPr>
              <a:t>яких</a:t>
            </a:r>
            <a:r>
              <a:rPr lang="ru-RU" b="0" i="1" dirty="0">
                <a:solidFill>
                  <a:schemeClr val="tx1">
                    <a:lumMod val="75000"/>
                    <a:lumOff val="25000"/>
                  </a:schemeClr>
                </a:solidFill>
                <a:effectLst/>
              </a:rPr>
              <a:t> </a:t>
            </a:r>
            <a:r>
              <a:rPr lang="ru-RU" b="0" i="1" dirty="0" err="1">
                <a:solidFill>
                  <a:schemeClr val="tx1">
                    <a:lumMod val="75000"/>
                    <a:lumOff val="25000"/>
                  </a:schemeClr>
                </a:solidFill>
                <a:effectLst/>
              </a:rPr>
              <a:t>підписана</a:t>
            </a:r>
            <a:r>
              <a:rPr lang="ru-RU" b="0" i="1" dirty="0">
                <a:solidFill>
                  <a:schemeClr val="tx1">
                    <a:lumMod val="75000"/>
                    <a:lumOff val="25000"/>
                  </a:schemeClr>
                </a:solidFill>
                <a:effectLst/>
              </a:rPr>
              <a:t> та </a:t>
            </a:r>
            <a:r>
              <a:rPr lang="ru-RU" b="0" i="1" dirty="0" err="1">
                <a:solidFill>
                  <a:schemeClr val="tx1">
                    <a:lumMod val="75000"/>
                    <a:lumOff val="25000"/>
                  </a:schemeClr>
                </a:solidFill>
                <a:effectLst/>
              </a:rPr>
              <a:t>ратифікована</a:t>
            </a:r>
            <a:r>
              <a:rPr lang="ru-RU" b="0" i="1" dirty="0">
                <a:solidFill>
                  <a:schemeClr val="tx1">
                    <a:lumMod val="75000"/>
                    <a:lumOff val="25000"/>
                  </a:schemeClr>
                </a:solidFill>
                <a:effectLst/>
              </a:rPr>
              <a:t> </a:t>
            </a:r>
            <a:r>
              <a:rPr lang="ru-RU" b="0" i="1" dirty="0" err="1">
                <a:solidFill>
                  <a:schemeClr val="tx1">
                    <a:lumMod val="75000"/>
                    <a:lumOff val="25000"/>
                  </a:schemeClr>
                </a:solidFill>
                <a:effectLst/>
              </a:rPr>
              <a:t>Стамбульська</a:t>
            </a:r>
            <a:r>
              <a:rPr lang="ru-RU" b="0" i="1" dirty="0">
                <a:solidFill>
                  <a:schemeClr val="tx1">
                    <a:lumMod val="75000"/>
                    <a:lumOff val="25000"/>
                  </a:schemeClr>
                </a:solidFill>
                <a:effectLst/>
              </a:rPr>
              <a:t> </a:t>
            </a:r>
            <a:r>
              <a:rPr lang="ru-RU" b="0" i="1" dirty="0" err="1">
                <a:solidFill>
                  <a:schemeClr val="tx1">
                    <a:lumMod val="75000"/>
                    <a:lumOff val="25000"/>
                  </a:schemeClr>
                </a:solidFill>
                <a:effectLst/>
              </a:rPr>
              <a:t>конвенція</a:t>
            </a:r>
            <a:r>
              <a:rPr lang="ru-RU" b="0" i="1" dirty="0">
                <a:solidFill>
                  <a:schemeClr val="tx1">
                    <a:lumMod val="75000"/>
                    <a:lumOff val="25000"/>
                  </a:schemeClr>
                </a:solidFill>
                <a:effectLst/>
              </a:rPr>
              <a:t>, </a:t>
            </a:r>
            <a:endParaRPr lang="en-US" b="0" i="1" dirty="0">
              <a:solidFill>
                <a:schemeClr val="tx1">
                  <a:lumMod val="75000"/>
                  <a:lumOff val="25000"/>
                </a:schemeClr>
              </a:solidFill>
              <a:effectLst/>
            </a:endParaRPr>
          </a:p>
          <a:p>
            <a:r>
              <a:rPr lang="ru-RU" b="0" i="1" dirty="0" err="1">
                <a:solidFill>
                  <a:schemeClr val="tx1">
                    <a:lumMod val="75000"/>
                    <a:lumOff val="25000"/>
                  </a:schemeClr>
                </a:solidFill>
                <a:effectLst/>
              </a:rPr>
              <a:t>жовті</a:t>
            </a:r>
            <a:r>
              <a:rPr lang="ru-RU" b="0" i="1" dirty="0">
                <a:solidFill>
                  <a:schemeClr val="tx1">
                    <a:lumMod val="75000"/>
                    <a:lumOff val="25000"/>
                  </a:schemeClr>
                </a:solidFill>
                <a:effectLst/>
              </a:rPr>
              <a:t> – </a:t>
            </a:r>
            <a:r>
              <a:rPr lang="ru-RU" b="0" i="1" dirty="0" err="1">
                <a:solidFill>
                  <a:schemeClr val="tx1">
                    <a:lumMod val="75000"/>
                    <a:lumOff val="25000"/>
                  </a:schemeClr>
                </a:solidFill>
                <a:effectLst/>
              </a:rPr>
              <a:t>підписана</a:t>
            </a:r>
            <a:r>
              <a:rPr lang="ru-RU" b="0" i="1" dirty="0">
                <a:solidFill>
                  <a:schemeClr val="tx1">
                    <a:lumMod val="75000"/>
                    <a:lumOff val="25000"/>
                  </a:schemeClr>
                </a:solidFill>
                <a:effectLst/>
              </a:rPr>
              <a:t>, </a:t>
            </a:r>
            <a:endParaRPr lang="en-US" b="0" i="1" dirty="0">
              <a:solidFill>
                <a:schemeClr val="tx1">
                  <a:lumMod val="75000"/>
                  <a:lumOff val="25000"/>
                </a:schemeClr>
              </a:solidFill>
              <a:effectLst/>
            </a:endParaRPr>
          </a:p>
          <a:p>
            <a:r>
              <a:rPr lang="ru-RU" b="0" i="1" dirty="0" err="1">
                <a:solidFill>
                  <a:schemeClr val="tx1">
                    <a:lumMod val="75000"/>
                    <a:lumOff val="25000"/>
                  </a:schemeClr>
                </a:solidFill>
                <a:effectLst/>
              </a:rPr>
              <a:t>червона</a:t>
            </a:r>
            <a:r>
              <a:rPr lang="ru-RU" b="0" i="1" dirty="0">
                <a:solidFill>
                  <a:schemeClr val="tx1">
                    <a:lumMod val="75000"/>
                    <a:lumOff val="25000"/>
                  </a:schemeClr>
                </a:solidFill>
                <a:effectLst/>
              </a:rPr>
              <a:t> – не </a:t>
            </a:r>
            <a:r>
              <a:rPr lang="ru-RU" b="0" i="1" dirty="0" err="1">
                <a:solidFill>
                  <a:schemeClr val="tx1">
                    <a:lumMod val="75000"/>
                    <a:lumOff val="25000"/>
                  </a:schemeClr>
                </a:solidFill>
                <a:effectLst/>
              </a:rPr>
              <a:t>підписана</a:t>
            </a:r>
            <a:r>
              <a:rPr lang="ru-RU" b="0" i="1" dirty="0">
                <a:solidFill>
                  <a:schemeClr val="tx1">
                    <a:lumMod val="75000"/>
                    <a:lumOff val="25000"/>
                  </a:schemeClr>
                </a:solidFill>
                <a:effectLst/>
              </a:rPr>
              <a:t>, </a:t>
            </a:r>
            <a:endParaRPr lang="en-US" b="0" i="1" dirty="0">
              <a:solidFill>
                <a:schemeClr val="tx1">
                  <a:lumMod val="75000"/>
                  <a:lumOff val="25000"/>
                </a:schemeClr>
              </a:solidFill>
              <a:effectLst/>
            </a:endParaRPr>
          </a:p>
          <a:p>
            <a:r>
              <a:rPr lang="ru-RU" b="0" i="1" dirty="0" err="1">
                <a:solidFill>
                  <a:schemeClr val="tx1">
                    <a:lumMod val="75000"/>
                    <a:lumOff val="25000"/>
                  </a:schemeClr>
                </a:solidFill>
                <a:effectLst/>
              </a:rPr>
              <a:t>бузкова</a:t>
            </a:r>
            <a:r>
              <a:rPr lang="ru-RU" b="0" i="1" dirty="0">
                <a:solidFill>
                  <a:schemeClr val="tx1">
                    <a:lumMod val="75000"/>
                    <a:lumOff val="25000"/>
                  </a:schemeClr>
                </a:solidFill>
                <a:effectLst/>
              </a:rPr>
              <a:t> – </a:t>
            </a:r>
            <a:r>
              <a:rPr lang="ru-RU" b="0" i="1" dirty="0" err="1">
                <a:solidFill>
                  <a:schemeClr val="tx1">
                    <a:lumMod val="75000"/>
                    <a:lumOff val="25000"/>
                  </a:schemeClr>
                </a:solidFill>
                <a:effectLst/>
              </a:rPr>
              <a:t>колишня</a:t>
            </a:r>
            <a:r>
              <a:rPr lang="ru-RU" b="0" i="1" dirty="0">
                <a:solidFill>
                  <a:schemeClr val="tx1">
                    <a:lumMod val="75000"/>
                    <a:lumOff val="25000"/>
                  </a:schemeClr>
                </a:solidFill>
                <a:effectLst/>
              </a:rPr>
              <a:t> </a:t>
            </a:r>
            <a:r>
              <a:rPr lang="ru-RU" b="0" i="1" dirty="0" err="1">
                <a:solidFill>
                  <a:schemeClr val="tx1">
                    <a:lumMod val="75000"/>
                    <a:lumOff val="25000"/>
                  </a:schemeClr>
                </a:solidFill>
                <a:effectLst/>
              </a:rPr>
              <a:t>учасниця</a:t>
            </a:r>
            <a:endParaRPr lang="en-US" i="1" dirty="0">
              <a:solidFill>
                <a:schemeClr val="tx1">
                  <a:lumMod val="75000"/>
                  <a:lumOff val="25000"/>
                </a:schemeClr>
              </a:solidFill>
            </a:endParaRPr>
          </a:p>
        </p:txBody>
      </p:sp>
    </p:spTree>
    <p:extLst>
      <p:ext uri="{BB962C8B-B14F-4D97-AF65-F5344CB8AC3E}">
        <p14:creationId xmlns:p14="http://schemas.microsoft.com/office/powerpoint/2010/main" val="173855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FF9B822F-893E-44C8-963C-64F50ACECB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EBF87945-A001-489F-9D9B-7D9435F0B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463006F-2415-A761-1F88-8F92848F0C99}"/>
              </a:ext>
            </a:extLst>
          </p:cNvPr>
          <p:cNvSpPr>
            <a:spLocks noGrp="1"/>
          </p:cNvSpPr>
          <p:nvPr>
            <p:ph type="title"/>
          </p:nvPr>
        </p:nvSpPr>
        <p:spPr>
          <a:xfrm>
            <a:off x="838200" y="585216"/>
            <a:ext cx="10515600" cy="1325563"/>
          </a:xfrm>
          <a:solidFill>
            <a:srgbClr val="0070C0"/>
          </a:solidFill>
        </p:spPr>
        <p:txBody>
          <a:bodyPr>
            <a:normAutofit/>
          </a:bodyPr>
          <a:lstStyle/>
          <a:p>
            <a:r>
              <a:rPr lang="uk-UA" dirty="0">
                <a:solidFill>
                  <a:schemeClr val="bg1"/>
                </a:solidFill>
              </a:rPr>
              <a:t>Україна: спроби ратифікації</a:t>
            </a:r>
            <a:endParaRPr lang="en-US" dirty="0">
              <a:solidFill>
                <a:schemeClr val="bg1"/>
              </a:solidFill>
            </a:endParaRPr>
          </a:p>
        </p:txBody>
      </p:sp>
      <p:pic>
        <p:nvPicPr>
          <p:cNvPr id="7" name="Picture 6" descr="A group of people sitting behind a banner&#10;&#10;Description automatically generated with low confidence">
            <a:extLst>
              <a:ext uri="{FF2B5EF4-FFF2-40B4-BE49-F238E27FC236}">
                <a16:creationId xmlns="" xmlns:a16="http://schemas.microsoft.com/office/drawing/2014/main" id="{8970653E-4847-3DC2-05DE-44EBCBEA90F8}"/>
              </a:ext>
            </a:extLst>
          </p:cNvPr>
          <p:cNvPicPr>
            <a:picLocks noChangeAspect="1"/>
          </p:cNvPicPr>
          <p:nvPr/>
        </p:nvPicPr>
        <p:blipFill rotWithShape="1">
          <a:blip r:embed="rId2"/>
          <a:srcRect r="4159" b="-3"/>
          <a:stretch/>
        </p:blipFill>
        <p:spPr>
          <a:xfrm>
            <a:off x="841248" y="2516777"/>
            <a:ext cx="6236208" cy="3660185"/>
          </a:xfrm>
          <a:prstGeom prst="rect">
            <a:avLst/>
          </a:prstGeom>
        </p:spPr>
      </p:pic>
      <p:sp>
        <p:nvSpPr>
          <p:cNvPr id="5" name="AutoShape 2">
            <a:extLst>
              <a:ext uri="{FF2B5EF4-FFF2-40B4-BE49-F238E27FC236}">
                <a16:creationId xmlns="" xmlns:a16="http://schemas.microsoft.com/office/drawing/2014/main" id="{40498969-5760-6108-E332-A66C81708F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Diagram 3">
            <a:extLst>
              <a:ext uri="{FF2B5EF4-FFF2-40B4-BE49-F238E27FC236}">
                <a16:creationId xmlns="" xmlns:a16="http://schemas.microsoft.com/office/drawing/2014/main" id="{D9E9C8E7-6589-D967-4AD5-5C0DA44DB7FB}"/>
              </a:ext>
            </a:extLst>
          </p:cNvPr>
          <p:cNvGraphicFramePr/>
          <p:nvPr>
            <p:extLst>
              <p:ext uri="{D42A27DB-BD31-4B8C-83A1-F6EECF244321}">
                <p14:modId xmlns:p14="http://schemas.microsoft.com/office/powerpoint/2010/main" val="691361348"/>
              </p:ext>
            </p:extLst>
          </p:nvPr>
        </p:nvGraphicFramePr>
        <p:xfrm>
          <a:off x="7546848" y="2516777"/>
          <a:ext cx="3803904" cy="3660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530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Rectangle 4109">
            <a:extLst>
              <a:ext uri="{FF2B5EF4-FFF2-40B4-BE49-F238E27FC236}">
                <a16:creationId xmlns=""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Rectangle 4113">
            <a:extLst>
              <a:ext uri="{FF2B5EF4-FFF2-40B4-BE49-F238E27FC236}">
                <a16:creationId xmlns=""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Правозахисник розповів, що дає Україні Стамбульська конвенція">
            <a:extLst>
              <a:ext uri="{FF2B5EF4-FFF2-40B4-BE49-F238E27FC236}">
                <a16:creationId xmlns="" xmlns:a16="http://schemas.microsoft.com/office/drawing/2014/main" id="{F09A398A-0F10-EF15-364C-46842573F90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34"/>
          <a:stretch/>
        </p:blipFill>
        <p:spPr bwMode="auto">
          <a:xfrm>
            <a:off x="811824" y="457200"/>
            <a:ext cx="1056835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Що таке Стамбульська конвенція й чому святкують її ратифікацію в Україні">
            <a:extLst>
              <a:ext uri="{FF2B5EF4-FFF2-40B4-BE49-F238E27FC236}">
                <a16:creationId xmlns="" xmlns:a16="http://schemas.microsoft.com/office/drawing/2014/main" id="{1780EAE5-038C-810D-5690-DD6D3C9003F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057" name="Straight Connector 2056">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950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USAID Theme">
  <a:themeElements>
    <a:clrScheme name="USAID">
      <a:dk1>
        <a:sysClr val="windowText" lastClr="000000"/>
      </a:dk1>
      <a:lt1>
        <a:srgbClr val="FFFFFF"/>
      </a:lt1>
      <a:dk2>
        <a:srgbClr val="002F6C"/>
      </a:dk2>
      <a:lt2>
        <a:srgbClr val="BA0C2F"/>
      </a:lt2>
      <a:accent1>
        <a:srgbClr val="651D32"/>
      </a:accent1>
      <a:accent2>
        <a:srgbClr val="0067B9"/>
      </a:accent2>
      <a:accent3>
        <a:srgbClr val="A7C6ED"/>
      </a:accent3>
      <a:accent4>
        <a:srgbClr val="6C6463"/>
      </a:accent4>
      <a:accent5>
        <a:srgbClr val="8C8985"/>
      </a:accent5>
      <a:accent6>
        <a:srgbClr val="CFCDC9"/>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D5996478-7037-4355-A1F6-0A176A6822B9}" vid="{B62CED22-C95D-4BE1-AC38-DF91569D2032}"/>
    </a:ext>
  </a:extLst>
</a:theme>
</file>

<file path=docProps/app.xml><?xml version="1.0" encoding="utf-8"?>
<Properties xmlns="http://schemas.openxmlformats.org/officeDocument/2006/extended-properties" xmlns:vt="http://schemas.openxmlformats.org/officeDocument/2006/docPropsVTypes">
  <TotalTime>619</TotalTime>
  <Words>1425</Words>
  <Application>Microsoft Office PowerPoint</Application>
  <PresentationFormat>Широкоэкранный</PresentationFormat>
  <Paragraphs>128</Paragraphs>
  <Slides>35</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35</vt:i4>
      </vt:variant>
    </vt:vector>
  </HeadingPairs>
  <TitlesOfParts>
    <vt:vector size="46" baseType="lpstr">
      <vt:lpstr>-apple-system</vt:lpstr>
      <vt:lpstr>Arial</vt:lpstr>
      <vt:lpstr>Calibri</vt:lpstr>
      <vt:lpstr>Calibri Light</vt:lpstr>
      <vt:lpstr>Gill Sans MT</vt:lpstr>
      <vt:lpstr>Helmet</vt:lpstr>
      <vt:lpstr>inherit</vt:lpstr>
      <vt:lpstr>Open Sans</vt:lpstr>
      <vt:lpstr>Times New Roman</vt:lpstr>
      <vt:lpstr>Office Theme</vt:lpstr>
      <vt:lpstr>PowerPoint USAID Theme</vt:lpstr>
      <vt:lpstr>РАТИФІКАЦІЯ СТАМБУЛЬСЬКОЇ КОНВЕНЦІЇ:  ЗМІНИ ДЛЯ УКРАЇНИ </vt:lpstr>
      <vt:lpstr>Конвенція Ради Європи про запобігання насильству проти жінок і домашньому насильству та боротьбу з цими явищами, або Стамбульська конвенція</vt:lpstr>
      <vt:lpstr>Основна мета Конвенції</vt:lpstr>
      <vt:lpstr>Завдання Конвенції</vt:lpstr>
      <vt:lpstr>Підписання: історія питання в Україні</vt:lpstr>
      <vt:lpstr>Презентация PowerPoint</vt:lpstr>
      <vt:lpstr>Україна: спроби ратифікації</vt:lpstr>
      <vt:lpstr>Презентация PowerPoint</vt:lpstr>
      <vt:lpstr>Презентация PowerPoint</vt:lpstr>
      <vt:lpstr>Презентация PowerPoint</vt:lpstr>
      <vt:lpstr>Основні положення Конвенції</vt:lpstr>
      <vt:lpstr>Основні положення Конвенції</vt:lpstr>
      <vt:lpstr>Презентация PowerPoint</vt:lpstr>
      <vt:lpstr>Презентация PowerPoint</vt:lpstr>
      <vt:lpstr> Масштаб проблеми домашнього  насильства в Україні </vt:lpstr>
      <vt:lpstr>Презентация PowerPoint</vt:lpstr>
      <vt:lpstr>Презентация PowerPoint</vt:lpstr>
      <vt:lpstr>Презентация PowerPoint</vt:lpstr>
      <vt:lpstr>Презентация PowerPoint</vt:lpstr>
      <vt:lpstr>Структура Конвенції</vt:lpstr>
      <vt:lpstr>Структура Конвенції</vt:lpstr>
      <vt:lpstr>Структура Конвенції</vt:lpstr>
      <vt:lpstr>“Підхід до запобігання та боротьби з насильством щодо жінок, домашнім насильством, вимагає формування політики, яка ґрунтується на фактах” Чого вимагає від держави-учасниці Стамбульська конвенція? </vt:lpstr>
      <vt:lpstr>Збір даних про випадки насильства</vt:lpstr>
      <vt:lpstr>Якої інформації бракує для аналізу стану дотримання прав осіб, які є жертвами насильства? </vt:lpstr>
      <vt:lpstr>Зміни, які вносить Конвенція </vt:lpstr>
      <vt:lpstr>Конвенція також пропонує стратегії із попередження та запобігання насильству </vt:lpstr>
      <vt:lpstr>Конвенція також пропонує стратегії із попередження та запобігання насильству </vt:lpstr>
      <vt:lpstr>Презентация PowerPoint</vt:lpstr>
      <vt:lpstr>Повідомлення про факти насильства</vt:lpstr>
      <vt:lpstr>Сайт: https://1547.ukc.gov.ua</vt:lpstr>
      <vt:lpstr>https://rozirvykolo.org/mental-support/</vt:lpstr>
      <vt:lpstr>Презентация PowerPoint</vt:lpstr>
      <vt:lpstr>Значимість питань щодо насильства для енергетичного сектору</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Galustian, Yulia</dc:creator>
  <cp:lastModifiedBy>Марченкова Татьяна</cp:lastModifiedBy>
  <cp:revision>2</cp:revision>
  <dcterms:created xsi:type="dcterms:W3CDTF">2022-06-29T12:27:10Z</dcterms:created>
  <dcterms:modified xsi:type="dcterms:W3CDTF">2022-07-14T10:41:58Z</dcterms:modified>
</cp:coreProperties>
</file>