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3"/>
    <p:sldMasterId id="2147483695" r:id="rId4"/>
    <p:sldMasterId id="2147483725" r:id="rId5"/>
  </p:sldMasterIdLst>
  <p:notesMasterIdLst>
    <p:notesMasterId r:id="rId42"/>
  </p:notesMasterIdLst>
  <p:sldIdLst>
    <p:sldId id="612" r:id="rId6"/>
    <p:sldId id="469" r:id="rId7"/>
    <p:sldId id="468" r:id="rId8"/>
    <p:sldId id="681" r:id="rId9"/>
    <p:sldId id="674" r:id="rId10"/>
    <p:sldId id="525" r:id="rId11"/>
    <p:sldId id="668" r:id="rId12"/>
    <p:sldId id="682" r:id="rId13"/>
    <p:sldId id="619" r:id="rId14"/>
    <p:sldId id="620" r:id="rId15"/>
    <p:sldId id="686" r:id="rId16"/>
    <p:sldId id="545" r:id="rId17"/>
    <p:sldId id="359" r:id="rId18"/>
    <p:sldId id="630" r:id="rId19"/>
    <p:sldId id="257" r:id="rId20"/>
    <p:sldId id="261" r:id="rId21"/>
    <p:sldId id="546" r:id="rId22"/>
    <p:sldId id="567" r:id="rId23"/>
    <p:sldId id="680" r:id="rId24"/>
    <p:sldId id="547" r:id="rId25"/>
    <p:sldId id="548" r:id="rId26"/>
    <p:sldId id="676" r:id="rId27"/>
    <p:sldId id="549" r:id="rId28"/>
    <p:sldId id="677" r:id="rId29"/>
    <p:sldId id="553" r:id="rId30"/>
    <p:sldId id="552" r:id="rId31"/>
    <p:sldId id="625" r:id="rId32"/>
    <p:sldId id="626" r:id="rId33"/>
    <p:sldId id="627" r:id="rId34"/>
    <p:sldId id="635" r:id="rId35"/>
    <p:sldId id="636" r:id="rId36"/>
    <p:sldId id="660" r:id="rId37"/>
    <p:sldId id="562" r:id="rId38"/>
    <p:sldId id="661" r:id="rId39"/>
    <p:sldId id="684" r:id="rId40"/>
    <p:sldId id="68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69" autoAdjust="0"/>
    <p:restoredTop sz="94660"/>
  </p:normalViewPr>
  <p:slideViewPr>
    <p:cSldViewPr snapToGrid="0">
      <p:cViewPr varScale="1">
        <p:scale>
          <a:sx n="65" d="100"/>
          <a:sy n="65" d="100"/>
        </p:scale>
        <p:origin x="7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E3A0A2B-6625-4933-A491-4B82EBACC8AB}" type="doc">
      <dgm:prSet loTypeId="urn:microsoft.com/office/officeart/2005/8/layout/hProcess9" loCatId="process" qsTypeId="urn:microsoft.com/office/officeart/2005/8/quickstyle/simple1" qsCatId="simple" csTypeId="urn:microsoft.com/office/officeart/2005/8/colors/accent1_2" csCatId="accent1" phldr="1"/>
      <dgm:spPr/>
    </dgm:pt>
    <dgm:pt modelId="{11A21CB2-12B3-4208-85B3-A48ADBF5C27D}">
      <dgm:prSet phldrT="[Text]" custT="1"/>
      <dgm:spPr/>
      <dgm:t>
        <a:bodyPr/>
        <a:lstStyle/>
        <a:p>
          <a:r>
            <a:rPr lang="uk-UA" sz="2800" dirty="0"/>
            <a:t>Стереотип </a:t>
          </a:r>
        </a:p>
        <a:p>
          <a:r>
            <a:rPr lang="uk-UA" sz="2800" i="1" dirty="0"/>
            <a:t>(жінки-емоційні)</a:t>
          </a:r>
          <a:endParaRPr lang="en-US" sz="2800" i="1" dirty="0"/>
        </a:p>
      </dgm:t>
    </dgm:pt>
    <dgm:pt modelId="{0866E43E-D2E2-4821-9AB5-56ADCD15D34D}" cxnId="{E1A75B58-6055-4F14-AFA0-D4F3773FA8C3}" type="parTrans">
      <dgm:prSet/>
      <dgm:spPr/>
      <dgm:t>
        <a:bodyPr/>
        <a:lstStyle/>
        <a:p>
          <a:endParaRPr lang="en-US"/>
        </a:p>
      </dgm:t>
    </dgm:pt>
    <dgm:pt modelId="{F2CD1B07-95CA-4255-A964-F6A21178A9C0}" cxnId="{E1A75B58-6055-4F14-AFA0-D4F3773FA8C3}" type="sibTrans">
      <dgm:prSet/>
      <dgm:spPr/>
      <dgm:t>
        <a:bodyPr/>
        <a:lstStyle/>
        <a:p>
          <a:endParaRPr lang="en-US"/>
        </a:p>
      </dgm:t>
    </dgm:pt>
    <dgm:pt modelId="{16A94F2D-FC00-42E7-969A-0704408F1712}">
      <dgm:prSet phldrT="[Text]"/>
      <dgm:spPr/>
      <dgm:t>
        <a:bodyPr/>
        <a:lstStyle/>
        <a:p>
          <a:r>
            <a:rPr lang="uk-UA" dirty="0"/>
            <a:t>Упередження</a:t>
          </a:r>
        </a:p>
        <a:p>
          <a:r>
            <a:rPr lang="uk-UA" i="1" dirty="0"/>
            <a:t>(всі жінки впадають в істерику)</a:t>
          </a:r>
          <a:endParaRPr lang="en-US" i="1" dirty="0"/>
        </a:p>
      </dgm:t>
    </dgm:pt>
    <dgm:pt modelId="{32A9D12D-97DE-4910-B15E-527E48353A37}" cxnId="{69BF8222-EC45-460F-8492-02F77A1530B8}" type="parTrans">
      <dgm:prSet/>
      <dgm:spPr/>
      <dgm:t>
        <a:bodyPr/>
        <a:lstStyle/>
        <a:p>
          <a:endParaRPr lang="en-US"/>
        </a:p>
      </dgm:t>
    </dgm:pt>
    <dgm:pt modelId="{4E2B62A9-6DDE-4C20-83E6-17FC177250EB}" cxnId="{69BF8222-EC45-460F-8492-02F77A1530B8}" type="sibTrans">
      <dgm:prSet/>
      <dgm:spPr/>
      <dgm:t>
        <a:bodyPr/>
        <a:lstStyle/>
        <a:p>
          <a:endParaRPr lang="en-US"/>
        </a:p>
      </dgm:t>
    </dgm:pt>
    <dgm:pt modelId="{89F05094-94B6-4F87-A8CF-E5CA6C89C065}">
      <dgm:prSet phldrT="[Text]"/>
      <dgm:spPr/>
      <dgm:t>
        <a:bodyPr/>
        <a:lstStyle/>
        <a:p>
          <a:r>
            <a:rPr lang="uk-UA" dirty="0"/>
            <a:t>Дискримінація</a:t>
          </a:r>
        </a:p>
        <a:p>
          <a:r>
            <a:rPr lang="uk-UA" i="1" dirty="0"/>
            <a:t>(не призначати жінок на керівні посади)</a:t>
          </a:r>
          <a:endParaRPr lang="en-US" i="1" dirty="0"/>
        </a:p>
      </dgm:t>
    </dgm:pt>
    <dgm:pt modelId="{7454196C-BCD0-497B-998B-334A379BA2F8}" cxnId="{ADD9CA2D-7832-44C0-A48F-AD6E43374179}" type="parTrans">
      <dgm:prSet/>
      <dgm:spPr/>
      <dgm:t>
        <a:bodyPr/>
        <a:lstStyle/>
        <a:p>
          <a:endParaRPr lang="en-US"/>
        </a:p>
      </dgm:t>
    </dgm:pt>
    <dgm:pt modelId="{F0BD74A0-18F9-43C7-AF91-146162E31653}" cxnId="{ADD9CA2D-7832-44C0-A48F-AD6E43374179}" type="sibTrans">
      <dgm:prSet/>
      <dgm:spPr/>
      <dgm:t>
        <a:bodyPr/>
        <a:lstStyle/>
        <a:p>
          <a:endParaRPr lang="en-US"/>
        </a:p>
      </dgm:t>
    </dgm:pt>
    <dgm:pt modelId="{074CEDA7-ED0A-469E-8343-699C4DE9A720}" type="pres">
      <dgm:prSet presAssocID="{5E3A0A2B-6625-4933-A491-4B82EBACC8AB}" presName="CompostProcess" presStyleCnt="0">
        <dgm:presLayoutVars>
          <dgm:dir/>
          <dgm:resizeHandles val="exact"/>
        </dgm:presLayoutVars>
      </dgm:prSet>
      <dgm:spPr/>
    </dgm:pt>
    <dgm:pt modelId="{2335BB6A-C24C-41D2-B1A9-28EE2E4CA8FA}" type="pres">
      <dgm:prSet presAssocID="{5E3A0A2B-6625-4933-A491-4B82EBACC8AB}" presName="arrow" presStyleLbl="bgShp" presStyleIdx="0" presStyleCnt="1"/>
      <dgm:spPr/>
    </dgm:pt>
    <dgm:pt modelId="{DD966323-2958-455C-9572-3365F428E1B8}" type="pres">
      <dgm:prSet presAssocID="{5E3A0A2B-6625-4933-A491-4B82EBACC8AB}" presName="linearProcess" presStyleCnt="0"/>
      <dgm:spPr/>
    </dgm:pt>
    <dgm:pt modelId="{82EF68A1-1472-4B3B-A6B7-E7BB964A3EDC}" type="pres">
      <dgm:prSet presAssocID="{11A21CB2-12B3-4208-85B3-A48ADBF5C27D}" presName="textNode" presStyleLbl="node1" presStyleIdx="0" presStyleCnt="3">
        <dgm:presLayoutVars>
          <dgm:bulletEnabled val="1"/>
        </dgm:presLayoutVars>
      </dgm:prSet>
      <dgm:spPr/>
    </dgm:pt>
    <dgm:pt modelId="{C538136B-3B1D-47DA-A84B-FF6FE0F7D741}" type="pres">
      <dgm:prSet presAssocID="{F2CD1B07-95CA-4255-A964-F6A21178A9C0}" presName="sibTrans" presStyleCnt="0"/>
      <dgm:spPr/>
    </dgm:pt>
    <dgm:pt modelId="{273D3B15-73CA-4A98-ABEF-F6DE62415C3D}" type="pres">
      <dgm:prSet presAssocID="{16A94F2D-FC00-42E7-969A-0704408F1712}" presName="textNode" presStyleLbl="node1" presStyleIdx="1" presStyleCnt="3">
        <dgm:presLayoutVars>
          <dgm:bulletEnabled val="1"/>
        </dgm:presLayoutVars>
      </dgm:prSet>
      <dgm:spPr/>
    </dgm:pt>
    <dgm:pt modelId="{F4F69EB3-851A-487E-AB19-E23C75EDA3B0}" type="pres">
      <dgm:prSet presAssocID="{4E2B62A9-6DDE-4C20-83E6-17FC177250EB}" presName="sibTrans" presStyleCnt="0"/>
      <dgm:spPr/>
    </dgm:pt>
    <dgm:pt modelId="{3843BC6D-CC43-4E65-949F-7C9FAD602986}" type="pres">
      <dgm:prSet presAssocID="{89F05094-94B6-4F87-A8CF-E5CA6C89C065}" presName="textNode" presStyleLbl="node1" presStyleIdx="2" presStyleCnt="3">
        <dgm:presLayoutVars>
          <dgm:bulletEnabled val="1"/>
        </dgm:presLayoutVars>
      </dgm:prSet>
      <dgm:spPr/>
    </dgm:pt>
  </dgm:ptLst>
  <dgm:cxnLst>
    <dgm:cxn modelId="{69BF8222-EC45-460F-8492-02F77A1530B8}" srcId="{5E3A0A2B-6625-4933-A491-4B82EBACC8AB}" destId="{16A94F2D-FC00-42E7-969A-0704408F1712}" srcOrd="1" destOrd="0" parTransId="{32A9D12D-97DE-4910-B15E-527E48353A37}" sibTransId="{4E2B62A9-6DDE-4C20-83E6-17FC177250EB}"/>
    <dgm:cxn modelId="{ADD9CA2D-7832-44C0-A48F-AD6E43374179}" srcId="{5E3A0A2B-6625-4933-A491-4B82EBACC8AB}" destId="{89F05094-94B6-4F87-A8CF-E5CA6C89C065}" srcOrd="2" destOrd="0" parTransId="{7454196C-BCD0-497B-998B-334A379BA2F8}" sibTransId="{F0BD74A0-18F9-43C7-AF91-146162E31653}"/>
    <dgm:cxn modelId="{9A6D512F-22E7-479B-9EC1-BA47C337A098}" type="presOf" srcId="{5E3A0A2B-6625-4933-A491-4B82EBACC8AB}" destId="{074CEDA7-ED0A-469E-8343-699C4DE9A720}" srcOrd="0" destOrd="0" presId="urn:microsoft.com/office/officeart/2005/8/layout/hProcess9"/>
    <dgm:cxn modelId="{54767273-6B45-4484-AF4E-FA5DC13311DD}" type="presOf" srcId="{16A94F2D-FC00-42E7-969A-0704408F1712}" destId="{273D3B15-73CA-4A98-ABEF-F6DE62415C3D}" srcOrd="0" destOrd="0" presId="urn:microsoft.com/office/officeart/2005/8/layout/hProcess9"/>
    <dgm:cxn modelId="{E1A75B58-6055-4F14-AFA0-D4F3773FA8C3}" srcId="{5E3A0A2B-6625-4933-A491-4B82EBACC8AB}" destId="{11A21CB2-12B3-4208-85B3-A48ADBF5C27D}" srcOrd="0" destOrd="0" parTransId="{0866E43E-D2E2-4821-9AB5-56ADCD15D34D}" sibTransId="{F2CD1B07-95CA-4255-A964-F6A21178A9C0}"/>
    <dgm:cxn modelId="{CA928B8E-F074-47C7-9283-7E8E065CAD8C}" type="presOf" srcId="{11A21CB2-12B3-4208-85B3-A48ADBF5C27D}" destId="{82EF68A1-1472-4B3B-A6B7-E7BB964A3EDC}" srcOrd="0" destOrd="0" presId="urn:microsoft.com/office/officeart/2005/8/layout/hProcess9"/>
    <dgm:cxn modelId="{75FA0293-6923-4BD4-855E-D9B00FCF6D86}" type="presOf" srcId="{89F05094-94B6-4F87-A8CF-E5CA6C89C065}" destId="{3843BC6D-CC43-4E65-949F-7C9FAD602986}" srcOrd="0" destOrd="0" presId="urn:microsoft.com/office/officeart/2005/8/layout/hProcess9"/>
    <dgm:cxn modelId="{FB6A28B8-4F7E-49FA-923C-DCF33C4B026A}" type="presParOf" srcId="{074CEDA7-ED0A-469E-8343-699C4DE9A720}" destId="{2335BB6A-C24C-41D2-B1A9-28EE2E4CA8FA}" srcOrd="0" destOrd="0" presId="urn:microsoft.com/office/officeart/2005/8/layout/hProcess9"/>
    <dgm:cxn modelId="{6A9CF0BE-C051-4EA7-8A6C-495BD617F608}" type="presParOf" srcId="{074CEDA7-ED0A-469E-8343-699C4DE9A720}" destId="{DD966323-2958-455C-9572-3365F428E1B8}" srcOrd="1" destOrd="0" presId="urn:microsoft.com/office/officeart/2005/8/layout/hProcess9"/>
    <dgm:cxn modelId="{D4EC2568-3945-426A-8387-614518B0CBA6}" type="presParOf" srcId="{DD966323-2958-455C-9572-3365F428E1B8}" destId="{82EF68A1-1472-4B3B-A6B7-E7BB964A3EDC}" srcOrd="0" destOrd="0" presId="urn:microsoft.com/office/officeart/2005/8/layout/hProcess9"/>
    <dgm:cxn modelId="{BFE257F6-A8C2-4024-98E0-3B1964081413}" type="presParOf" srcId="{DD966323-2958-455C-9572-3365F428E1B8}" destId="{C538136B-3B1D-47DA-A84B-FF6FE0F7D741}" srcOrd="1" destOrd="0" presId="urn:microsoft.com/office/officeart/2005/8/layout/hProcess9"/>
    <dgm:cxn modelId="{EF821F08-85FC-4E9A-9216-7DDFF55E8B6F}" type="presParOf" srcId="{DD966323-2958-455C-9572-3365F428E1B8}" destId="{273D3B15-73CA-4A98-ABEF-F6DE62415C3D}" srcOrd="2" destOrd="0" presId="urn:microsoft.com/office/officeart/2005/8/layout/hProcess9"/>
    <dgm:cxn modelId="{3F03365C-02BC-47DF-838B-9190582809D2}" type="presParOf" srcId="{DD966323-2958-455C-9572-3365F428E1B8}" destId="{F4F69EB3-851A-487E-AB19-E23C75EDA3B0}" srcOrd="3" destOrd="0" presId="urn:microsoft.com/office/officeart/2005/8/layout/hProcess9"/>
    <dgm:cxn modelId="{A8E1A184-4258-4A40-B1C7-77EB196332AC}" type="presParOf" srcId="{DD966323-2958-455C-9572-3365F428E1B8}" destId="{3843BC6D-CC43-4E65-949F-7C9FAD602986}" srcOrd="4" destOrd="0" presId="urn:microsoft.com/office/officeart/2005/8/layout/hProcess9"/>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002E0-967F-4F4A-A0CA-4E0E0ED48CE5}" type="doc">
      <dgm:prSet loTypeId="urn:microsoft.com/office/officeart/2005/8/layout/process1" loCatId="process" qsTypeId="urn:microsoft.com/office/officeart/2005/8/quickstyle/simple2" qsCatId="simple" csTypeId="urn:microsoft.com/office/officeart/2005/8/colors/accent2_2" csCatId="accent2" phldr="1"/>
      <dgm:spPr/>
      <dgm:t>
        <a:bodyPr/>
        <a:lstStyle/>
        <a:p>
          <a:endParaRPr lang="en-US"/>
        </a:p>
      </dgm:t>
    </dgm:pt>
    <dgm:pt modelId="{7E422283-285E-4D08-ACCD-D712AB697877}">
      <dgm:prSet/>
      <dgm:spPr>
        <a:solidFill>
          <a:schemeClr val="accent1">
            <a:lumMod val="75000"/>
          </a:schemeClr>
        </a:solidFill>
      </dgm:spPr>
      <dgm:t>
        <a:bodyPr/>
        <a:lstStyle/>
        <a:p>
          <a:endParaRPr lang="en-US" dirty="0"/>
        </a:p>
      </dgm:t>
    </dgm:pt>
    <dgm:pt modelId="{B17891F4-AC8B-41CB-8B86-D8490BF1703A}" cxnId="{0EB71EEB-123C-494C-834E-8B9CA34C99D3}" type="parTrans">
      <dgm:prSet/>
      <dgm:spPr/>
      <dgm:t>
        <a:bodyPr/>
        <a:lstStyle/>
        <a:p>
          <a:endParaRPr lang="en-US"/>
        </a:p>
      </dgm:t>
    </dgm:pt>
    <dgm:pt modelId="{BB0C4999-1088-4107-8EF6-B585939B0D4E}" cxnId="{0EB71EEB-123C-494C-834E-8B9CA34C99D3}" type="sibTrans">
      <dgm:prSet/>
      <dgm:spPr/>
      <dgm:t>
        <a:bodyPr/>
        <a:lstStyle/>
        <a:p>
          <a:endParaRPr lang="en-US"/>
        </a:p>
      </dgm:t>
    </dgm:pt>
    <dgm:pt modelId="{A08DAADA-EE5A-4742-87F0-4B81547CF44B}">
      <dgm:prSet/>
      <dgm:spPr>
        <a:solidFill>
          <a:schemeClr val="accent1">
            <a:lumMod val="75000"/>
          </a:schemeClr>
        </a:solidFill>
      </dgm:spPr>
      <dgm:t>
        <a:bodyPr/>
        <a:lstStyle/>
        <a:p>
          <a:r>
            <a:rPr lang="ru-RU" dirty="0" err="1"/>
            <a:t>виявлення</a:t>
          </a:r>
          <a:r>
            <a:rPr lang="ru-RU" dirty="0"/>
            <a:t> </a:t>
          </a:r>
          <a:r>
            <a:rPr lang="ru-RU" dirty="0" err="1"/>
            <a:t>відмінностей</a:t>
          </a:r>
          <a:r>
            <a:rPr lang="ru-RU" dirty="0"/>
            <a:t> у </a:t>
          </a:r>
          <a:r>
            <a:rPr lang="ru-RU" dirty="0" err="1"/>
            <a:t>становищі</a:t>
          </a:r>
          <a:r>
            <a:rPr lang="ru-RU" dirty="0"/>
            <a:t>, потребах, </a:t>
          </a:r>
          <a:r>
            <a:rPr lang="ru-RU" dirty="0" err="1"/>
            <a:t>доступі</a:t>
          </a:r>
          <a:r>
            <a:rPr lang="ru-RU" dirty="0"/>
            <a:t> до </a:t>
          </a:r>
          <a:r>
            <a:rPr lang="ru-RU" dirty="0" err="1"/>
            <a:t>ресурсів</a:t>
          </a:r>
          <a:r>
            <a:rPr lang="ru-RU" dirty="0"/>
            <a:t> </a:t>
          </a:r>
          <a:r>
            <a:rPr lang="ru-RU" dirty="0" err="1"/>
            <a:t>різних</a:t>
          </a:r>
          <a:r>
            <a:rPr lang="ru-RU" dirty="0"/>
            <a:t> </a:t>
          </a:r>
          <a:r>
            <a:rPr lang="ru-RU" dirty="0" err="1"/>
            <a:t>груп</a:t>
          </a:r>
          <a:r>
            <a:rPr lang="ru-RU" dirty="0"/>
            <a:t> </a:t>
          </a:r>
          <a:r>
            <a:rPr lang="ru-RU" dirty="0" err="1"/>
            <a:t>жінок</a:t>
          </a:r>
          <a:r>
            <a:rPr lang="ru-RU" dirty="0"/>
            <a:t> і </a:t>
          </a:r>
          <a:r>
            <a:rPr lang="ru-RU" dirty="0" err="1"/>
            <a:t>чоловіків</a:t>
          </a:r>
          <a:r>
            <a:rPr lang="ru-RU" dirty="0"/>
            <a:t>, на </a:t>
          </a:r>
          <a:r>
            <a:rPr lang="ru-RU" dirty="0" err="1"/>
            <a:t>які</a:t>
          </a:r>
          <a:r>
            <a:rPr lang="ru-RU" dirty="0"/>
            <a:t> </a:t>
          </a:r>
          <a:r>
            <a:rPr lang="ru-RU" dirty="0" err="1"/>
            <a:t>має</a:t>
          </a:r>
          <a:r>
            <a:rPr lang="ru-RU" dirty="0"/>
            <a:t> / </a:t>
          </a:r>
          <a:r>
            <a:rPr lang="ru-RU" dirty="0" err="1"/>
            <a:t>матиме</a:t>
          </a:r>
          <a:r>
            <a:rPr lang="ru-RU" dirty="0"/>
            <a:t> </a:t>
          </a:r>
          <a:r>
            <a:rPr lang="ru-RU" dirty="0" err="1"/>
            <a:t>вплив</a:t>
          </a:r>
          <a:r>
            <a:rPr lang="ru-RU" dirty="0"/>
            <a:t> </a:t>
          </a:r>
          <a:r>
            <a:rPr lang="ru-RU" dirty="0" err="1"/>
            <a:t>галузева</a:t>
          </a:r>
          <a:r>
            <a:rPr lang="ru-RU" dirty="0"/>
            <a:t> реформа;</a:t>
          </a:r>
          <a:endParaRPr lang="en-US" dirty="0"/>
        </a:p>
      </dgm:t>
    </dgm:pt>
    <dgm:pt modelId="{C66DBCF4-B3FA-4EC5-ADA1-1C67751A0F62}" cxnId="{3F8E73BF-6F45-47B5-A7BD-C93872707D2E}" type="parTrans">
      <dgm:prSet/>
      <dgm:spPr/>
      <dgm:t>
        <a:bodyPr/>
        <a:lstStyle/>
        <a:p>
          <a:endParaRPr lang="en-US"/>
        </a:p>
      </dgm:t>
    </dgm:pt>
    <dgm:pt modelId="{9BE5EEC0-A6DB-4EBA-B69A-64306A4C4232}" cxnId="{3F8E73BF-6F45-47B5-A7BD-C93872707D2E}" type="sibTrans">
      <dgm:prSet/>
      <dgm:spPr/>
      <dgm:t>
        <a:bodyPr/>
        <a:lstStyle/>
        <a:p>
          <a:endParaRPr lang="en-US"/>
        </a:p>
      </dgm:t>
    </dgm:pt>
    <dgm:pt modelId="{04AF9AFB-C299-4B62-8AD7-2130D8C063DC}">
      <dgm:prSet/>
      <dgm:spPr>
        <a:solidFill>
          <a:schemeClr val="accent1">
            <a:lumMod val="75000"/>
          </a:schemeClr>
        </a:solidFill>
      </dgm:spPr>
      <dgm:t>
        <a:bodyPr/>
        <a:lstStyle/>
        <a:p>
          <a:r>
            <a:rPr lang="ru-RU" dirty="0" err="1"/>
            <a:t>визначення</a:t>
          </a:r>
          <a:r>
            <a:rPr lang="ru-RU" dirty="0"/>
            <a:t> </a:t>
          </a:r>
          <a:r>
            <a:rPr lang="ru-RU" dirty="0" err="1"/>
            <a:t>міністерствами</a:t>
          </a:r>
          <a:r>
            <a:rPr lang="ru-RU" dirty="0"/>
            <a:t>, </a:t>
          </a:r>
          <a:r>
            <a:rPr lang="ru-RU" dirty="0" err="1"/>
            <a:t>іншими</a:t>
          </a:r>
          <a:r>
            <a:rPr lang="ru-RU" dirty="0"/>
            <a:t> </a:t>
          </a:r>
          <a:r>
            <a:rPr lang="ru-RU" dirty="0" err="1"/>
            <a:t>центральними</a:t>
          </a:r>
          <a:r>
            <a:rPr lang="ru-RU" dirty="0"/>
            <a:t> органами </a:t>
          </a:r>
          <a:r>
            <a:rPr lang="ru-RU" dirty="0" err="1"/>
            <a:t>виконавчої</a:t>
          </a:r>
          <a:r>
            <a:rPr lang="ru-RU" dirty="0"/>
            <a:t> </a:t>
          </a:r>
          <a:r>
            <a:rPr lang="ru-RU" dirty="0" err="1"/>
            <a:t>влади</a:t>
          </a:r>
          <a:r>
            <a:rPr lang="ru-RU" dirty="0"/>
            <a:t> </a:t>
          </a:r>
          <a:r>
            <a:rPr lang="ru-RU" dirty="0" err="1"/>
            <a:t>можливих</a:t>
          </a:r>
          <a:r>
            <a:rPr lang="ru-RU" dirty="0"/>
            <a:t> </a:t>
          </a:r>
          <a:r>
            <a:rPr lang="ru-RU" dirty="0" err="1"/>
            <a:t>позитивних</a:t>
          </a:r>
          <a:r>
            <a:rPr lang="ru-RU" dirty="0"/>
            <a:t> і </a:t>
          </a:r>
          <a:r>
            <a:rPr lang="ru-RU" dirty="0" err="1"/>
            <a:t>негативних</a:t>
          </a:r>
          <a:r>
            <a:rPr lang="ru-RU" dirty="0"/>
            <a:t> </a:t>
          </a:r>
          <a:r>
            <a:rPr lang="ru-RU" dirty="0" err="1"/>
            <a:t>наслідків</a:t>
          </a:r>
          <a:r>
            <a:rPr lang="ru-RU" dirty="0"/>
            <a:t> </a:t>
          </a:r>
          <a:r>
            <a:rPr lang="ru-RU" dirty="0" err="1"/>
            <a:t>реалізації</a:t>
          </a:r>
          <a:r>
            <a:rPr lang="ru-RU" dirty="0"/>
            <a:t> </a:t>
          </a:r>
          <a:r>
            <a:rPr lang="ru-RU" dirty="0" err="1"/>
            <a:t>галузевої</a:t>
          </a:r>
          <a:r>
            <a:rPr lang="ru-RU" dirty="0"/>
            <a:t> </a:t>
          </a:r>
          <a:r>
            <a:rPr lang="ru-RU" dirty="0" err="1"/>
            <a:t>реформи</a:t>
          </a:r>
          <a:r>
            <a:rPr lang="ru-RU" dirty="0"/>
            <a:t> для </a:t>
          </a:r>
          <a:r>
            <a:rPr lang="ru-RU" dirty="0" err="1"/>
            <a:t>різних</a:t>
          </a:r>
          <a:r>
            <a:rPr lang="ru-RU" dirty="0"/>
            <a:t> </a:t>
          </a:r>
          <a:r>
            <a:rPr lang="ru-RU" dirty="0" err="1"/>
            <a:t>груп</a:t>
          </a:r>
          <a:r>
            <a:rPr lang="ru-RU" dirty="0"/>
            <a:t> та / </a:t>
          </a:r>
          <a:r>
            <a:rPr lang="ru-RU" dirty="0" err="1"/>
            <a:t>або</a:t>
          </a:r>
          <a:r>
            <a:rPr lang="ru-RU" dirty="0"/>
            <a:t> </a:t>
          </a:r>
          <a:r>
            <a:rPr lang="ru-RU" dirty="0" err="1"/>
            <a:t>конкретної</a:t>
          </a:r>
          <a:r>
            <a:rPr lang="ru-RU" dirty="0"/>
            <a:t> </a:t>
          </a:r>
          <a:r>
            <a:rPr lang="ru-RU" dirty="0" err="1"/>
            <a:t>групи</a:t>
          </a:r>
          <a:r>
            <a:rPr lang="ru-RU" dirty="0"/>
            <a:t> </a:t>
          </a:r>
          <a:r>
            <a:rPr lang="ru-RU" dirty="0" err="1"/>
            <a:t>жінок</a:t>
          </a:r>
          <a:r>
            <a:rPr lang="ru-RU" dirty="0"/>
            <a:t> / </a:t>
          </a:r>
          <a:r>
            <a:rPr lang="ru-RU" dirty="0" err="1"/>
            <a:t>чоловіків</a:t>
          </a:r>
          <a:r>
            <a:rPr lang="ru-RU" dirty="0"/>
            <a:t> (</a:t>
          </a:r>
          <a:r>
            <a:rPr lang="ru-RU" dirty="0" err="1"/>
            <a:t>це</a:t>
          </a:r>
          <a:r>
            <a:rPr lang="ru-RU" dirty="0"/>
            <a:t> </a:t>
          </a:r>
          <a:r>
            <a:rPr lang="ru-RU" dirty="0" err="1"/>
            <a:t>даватиме</a:t>
          </a:r>
          <a:r>
            <a:rPr lang="ru-RU" dirty="0"/>
            <a:t> </a:t>
          </a:r>
          <a:r>
            <a:rPr lang="ru-RU" dirty="0" err="1"/>
            <a:t>змогу</a:t>
          </a:r>
          <a:r>
            <a:rPr lang="ru-RU" dirty="0"/>
            <a:t> </a:t>
          </a:r>
          <a:r>
            <a:rPr lang="ru-RU" dirty="0" err="1"/>
            <a:t>розробляти</a:t>
          </a:r>
          <a:r>
            <a:rPr lang="ru-RU" dirty="0"/>
            <a:t> заходи, </a:t>
          </a:r>
          <a:r>
            <a:rPr lang="ru-RU" dirty="0" err="1"/>
            <a:t>спрямовані</a:t>
          </a:r>
          <a:r>
            <a:rPr lang="ru-RU" dirty="0"/>
            <a:t> на </a:t>
          </a:r>
          <a:r>
            <a:rPr lang="ru-RU" dirty="0" err="1"/>
            <a:t>зменшення</a:t>
          </a:r>
          <a:r>
            <a:rPr lang="ru-RU" dirty="0"/>
            <a:t> </a:t>
          </a:r>
          <a:r>
            <a:rPr lang="ru-RU" dirty="0" err="1"/>
            <a:t>чи</a:t>
          </a:r>
          <a:r>
            <a:rPr lang="ru-RU" dirty="0"/>
            <a:t> </a:t>
          </a:r>
          <a:r>
            <a:rPr lang="ru-RU" dirty="0" err="1"/>
            <a:t>усунення</a:t>
          </a:r>
          <a:r>
            <a:rPr lang="ru-RU" dirty="0"/>
            <a:t> негативного </a:t>
          </a:r>
          <a:r>
            <a:rPr lang="ru-RU" dirty="0" err="1"/>
            <a:t>впливу</a:t>
          </a:r>
          <a:r>
            <a:rPr lang="ru-RU" dirty="0"/>
            <a:t> </a:t>
          </a:r>
          <a:r>
            <a:rPr lang="ru-RU" dirty="0" err="1"/>
            <a:t>галузевої</a:t>
          </a:r>
          <a:r>
            <a:rPr lang="ru-RU" dirty="0"/>
            <a:t> </a:t>
          </a:r>
          <a:r>
            <a:rPr lang="ru-RU" dirty="0" err="1"/>
            <a:t>реформи</a:t>
          </a:r>
          <a:r>
            <a:rPr lang="ru-RU" dirty="0"/>
            <a:t>, </a:t>
          </a:r>
          <a:r>
            <a:rPr lang="ru-RU" dirty="0" err="1"/>
            <a:t>посилити</a:t>
          </a:r>
          <a:r>
            <a:rPr lang="ru-RU" dirty="0"/>
            <a:t> </a:t>
          </a:r>
          <a:r>
            <a:rPr lang="ru-RU" dirty="0" err="1"/>
            <a:t>очікуваний</a:t>
          </a:r>
          <a:r>
            <a:rPr lang="ru-RU" dirty="0"/>
            <a:t> </a:t>
          </a:r>
          <a:r>
            <a:rPr lang="ru-RU" dirty="0" err="1"/>
            <a:t>позитивний</a:t>
          </a:r>
          <a:r>
            <a:rPr lang="ru-RU" dirty="0"/>
            <a:t> </a:t>
          </a:r>
          <a:r>
            <a:rPr lang="ru-RU" dirty="0" err="1"/>
            <a:t>вплив</a:t>
          </a:r>
          <a:r>
            <a:rPr lang="ru-RU" dirty="0"/>
            <a:t> </a:t>
          </a:r>
          <a:r>
            <a:rPr lang="ru-RU" dirty="0" err="1"/>
            <a:t>галузевої</a:t>
          </a:r>
          <a:r>
            <a:rPr lang="ru-RU" dirty="0"/>
            <a:t> </a:t>
          </a:r>
          <a:r>
            <a:rPr lang="ru-RU" dirty="0" err="1"/>
            <a:t>реформи</a:t>
          </a:r>
          <a:r>
            <a:rPr lang="ru-RU" dirty="0"/>
            <a:t> </a:t>
          </a:r>
          <a:r>
            <a:rPr lang="ru-RU" dirty="0" err="1"/>
            <a:t>або</a:t>
          </a:r>
          <a:r>
            <a:rPr lang="ru-RU" dirty="0"/>
            <a:t> ж </a:t>
          </a:r>
          <a:r>
            <a:rPr lang="ru-RU" dirty="0" err="1"/>
            <a:t>розширити</a:t>
          </a:r>
          <a:r>
            <a:rPr lang="ru-RU" dirty="0"/>
            <a:t> </a:t>
          </a:r>
          <a:r>
            <a:rPr lang="ru-RU" dirty="0" err="1"/>
            <a:t>перелік</a:t>
          </a:r>
          <a:r>
            <a:rPr lang="ru-RU" dirty="0"/>
            <a:t> </a:t>
          </a:r>
          <a:r>
            <a:rPr lang="ru-RU" dirty="0" err="1"/>
            <a:t>цільових</a:t>
          </a:r>
          <a:r>
            <a:rPr lang="ru-RU" dirty="0"/>
            <a:t> </a:t>
          </a:r>
          <a:r>
            <a:rPr lang="ru-RU" dirty="0" err="1"/>
            <a:t>груп</a:t>
          </a:r>
          <a:r>
            <a:rPr lang="ru-RU" dirty="0"/>
            <a:t> </a:t>
          </a:r>
          <a:r>
            <a:rPr lang="ru-RU" dirty="0" err="1"/>
            <a:t>жінок</a:t>
          </a:r>
          <a:r>
            <a:rPr lang="ru-RU" dirty="0"/>
            <a:t> / </a:t>
          </a:r>
          <a:r>
            <a:rPr lang="ru-RU" dirty="0" err="1"/>
            <a:t>чоловіків</a:t>
          </a:r>
          <a:r>
            <a:rPr lang="ru-RU" dirty="0"/>
            <a:t>, </a:t>
          </a:r>
          <a:r>
            <a:rPr lang="ru-RU" dirty="0" err="1"/>
            <a:t>які</a:t>
          </a:r>
          <a:r>
            <a:rPr lang="ru-RU" dirty="0"/>
            <a:t> </a:t>
          </a:r>
          <a:r>
            <a:rPr lang="ru-RU" dirty="0" err="1"/>
            <a:t>його</a:t>
          </a:r>
          <a:r>
            <a:rPr lang="ru-RU" dirty="0"/>
            <a:t> </a:t>
          </a:r>
          <a:r>
            <a:rPr lang="ru-RU" dirty="0" err="1"/>
            <a:t>відчують</a:t>
          </a:r>
          <a:r>
            <a:rPr lang="ru-RU" dirty="0"/>
            <a:t>).</a:t>
          </a:r>
          <a:endParaRPr lang="en-US" dirty="0"/>
        </a:p>
      </dgm:t>
    </dgm:pt>
    <dgm:pt modelId="{DA71C224-87FA-41BA-A750-33B0A0A185FE}" cxnId="{7F0E618A-A23C-4AA5-9B36-E78240DF98C1}" type="parTrans">
      <dgm:prSet/>
      <dgm:spPr/>
      <dgm:t>
        <a:bodyPr/>
        <a:lstStyle/>
        <a:p>
          <a:endParaRPr lang="en-US"/>
        </a:p>
      </dgm:t>
    </dgm:pt>
    <dgm:pt modelId="{B7F03B5B-0E9E-44F5-AE36-04A54F8F38A1}" cxnId="{7F0E618A-A23C-4AA5-9B36-E78240DF98C1}" type="sibTrans">
      <dgm:prSet/>
      <dgm:spPr/>
      <dgm:t>
        <a:bodyPr/>
        <a:lstStyle/>
        <a:p>
          <a:endParaRPr lang="en-US"/>
        </a:p>
      </dgm:t>
    </dgm:pt>
    <dgm:pt modelId="{2041B62C-4EEA-4759-BF6E-20EE505B2FCA}">
      <dgm:prSet/>
      <dgm:spPr>
        <a:solidFill>
          <a:schemeClr val="accent1">
            <a:lumMod val="75000"/>
          </a:schemeClr>
        </a:solidFill>
      </dgm:spPr>
      <dgm:t>
        <a:bodyPr/>
        <a:lstStyle/>
        <a:p>
          <a:endParaRPr lang="en-US" dirty="0"/>
        </a:p>
      </dgm:t>
    </dgm:pt>
    <dgm:pt modelId="{84AE0103-76AB-455F-BCC2-0FE9DEFC2266}" cxnId="{CF2638B2-0A5B-4B5F-B9CE-3E82CBB5C6D7}" type="parTrans">
      <dgm:prSet/>
      <dgm:spPr/>
      <dgm:t>
        <a:bodyPr/>
        <a:lstStyle/>
        <a:p>
          <a:endParaRPr lang="en-US"/>
        </a:p>
      </dgm:t>
    </dgm:pt>
    <dgm:pt modelId="{FFD525B3-8239-4655-B108-2BDA64A24CE7}" cxnId="{CF2638B2-0A5B-4B5F-B9CE-3E82CBB5C6D7}" type="sibTrans">
      <dgm:prSet/>
      <dgm:spPr/>
      <dgm:t>
        <a:bodyPr/>
        <a:lstStyle/>
        <a:p>
          <a:endParaRPr lang="en-US"/>
        </a:p>
      </dgm:t>
    </dgm:pt>
    <dgm:pt modelId="{B6D96A25-03CD-4BE2-B17D-868D2EABE208}">
      <dgm:prSet/>
      <dgm:spPr>
        <a:solidFill>
          <a:schemeClr val="accent1">
            <a:lumMod val="75000"/>
          </a:schemeClr>
        </a:solidFill>
      </dgm:spPr>
      <dgm:t>
        <a:bodyPr/>
        <a:lstStyle/>
        <a:p>
          <a:endParaRPr lang="en-US" dirty="0"/>
        </a:p>
      </dgm:t>
    </dgm:pt>
    <dgm:pt modelId="{91020879-8BFD-4D09-859E-21EA2DBA638A}" cxnId="{3EDF4342-0FE3-4DC6-B120-CF443A994FDE}" type="parTrans">
      <dgm:prSet/>
      <dgm:spPr/>
      <dgm:t>
        <a:bodyPr/>
        <a:lstStyle/>
        <a:p>
          <a:endParaRPr lang="en-US"/>
        </a:p>
      </dgm:t>
    </dgm:pt>
    <dgm:pt modelId="{5EBA2F19-3A16-460E-9B1A-44F28D5064F6}" cxnId="{3EDF4342-0FE3-4DC6-B120-CF443A994FDE}" type="sibTrans">
      <dgm:prSet/>
      <dgm:spPr/>
      <dgm:t>
        <a:bodyPr/>
        <a:lstStyle/>
        <a:p>
          <a:endParaRPr lang="en-US"/>
        </a:p>
      </dgm:t>
    </dgm:pt>
    <dgm:pt modelId="{F98082CD-D710-4306-A6B7-EED78E53CB19}" type="pres">
      <dgm:prSet presAssocID="{F4C002E0-967F-4F4A-A0CA-4E0E0ED48CE5}" presName="Name0" presStyleCnt="0">
        <dgm:presLayoutVars>
          <dgm:dir/>
          <dgm:resizeHandles val="exact"/>
        </dgm:presLayoutVars>
      </dgm:prSet>
      <dgm:spPr/>
    </dgm:pt>
    <dgm:pt modelId="{A3B55BB7-2A15-4AC7-83BB-19CCFF328844}" type="pres">
      <dgm:prSet presAssocID="{7E422283-285E-4D08-ACCD-D712AB697877}" presName="node" presStyleLbl="node1" presStyleIdx="0" presStyleCnt="1">
        <dgm:presLayoutVars>
          <dgm:bulletEnabled val="1"/>
        </dgm:presLayoutVars>
      </dgm:prSet>
      <dgm:spPr/>
    </dgm:pt>
  </dgm:ptLst>
  <dgm:cxnLst>
    <dgm:cxn modelId="{B5E3FE06-2BC7-4C4E-8E2B-134EE6AC65B7}" type="presOf" srcId="{A08DAADA-EE5A-4742-87F0-4B81547CF44B}" destId="{A3B55BB7-2A15-4AC7-83BB-19CCFF328844}" srcOrd="0" destOrd="1" presId="urn:microsoft.com/office/officeart/2005/8/layout/process1"/>
    <dgm:cxn modelId="{3EDF4342-0FE3-4DC6-B120-CF443A994FDE}" srcId="{7E422283-285E-4D08-ACCD-D712AB697877}" destId="{B6D96A25-03CD-4BE2-B17D-868D2EABE208}" srcOrd="1" destOrd="0" parTransId="{91020879-8BFD-4D09-859E-21EA2DBA638A}" sibTransId="{5EBA2F19-3A16-460E-9B1A-44F28D5064F6}"/>
    <dgm:cxn modelId="{368EC579-2D34-4839-A69E-2AC2C70E6330}" type="presOf" srcId="{04AF9AFB-C299-4B62-8AD7-2130D8C063DC}" destId="{A3B55BB7-2A15-4AC7-83BB-19CCFF328844}" srcOrd="0" destOrd="4" presId="urn:microsoft.com/office/officeart/2005/8/layout/process1"/>
    <dgm:cxn modelId="{7F0E618A-A23C-4AA5-9B36-E78240DF98C1}" srcId="{7E422283-285E-4D08-ACCD-D712AB697877}" destId="{04AF9AFB-C299-4B62-8AD7-2130D8C063DC}" srcOrd="3" destOrd="0" parTransId="{DA71C224-87FA-41BA-A750-33B0A0A185FE}" sibTransId="{B7F03B5B-0E9E-44F5-AE36-04A54F8F38A1}"/>
    <dgm:cxn modelId="{556BF88A-3BC2-4B70-978D-1BD8A2CF3B38}" type="presOf" srcId="{2041B62C-4EEA-4759-BF6E-20EE505B2FCA}" destId="{A3B55BB7-2A15-4AC7-83BB-19CCFF328844}" srcOrd="0" destOrd="3" presId="urn:microsoft.com/office/officeart/2005/8/layout/process1"/>
    <dgm:cxn modelId="{CF2638B2-0A5B-4B5F-B9CE-3E82CBB5C6D7}" srcId="{7E422283-285E-4D08-ACCD-D712AB697877}" destId="{2041B62C-4EEA-4759-BF6E-20EE505B2FCA}" srcOrd="2" destOrd="0" parTransId="{84AE0103-76AB-455F-BCC2-0FE9DEFC2266}" sibTransId="{FFD525B3-8239-4655-B108-2BDA64A24CE7}"/>
    <dgm:cxn modelId="{BE3C0DBD-343B-4A5C-9288-E688CEA18662}" type="presOf" srcId="{7E422283-285E-4D08-ACCD-D712AB697877}" destId="{A3B55BB7-2A15-4AC7-83BB-19CCFF328844}" srcOrd="0" destOrd="0" presId="urn:microsoft.com/office/officeart/2005/8/layout/process1"/>
    <dgm:cxn modelId="{3F8E73BF-6F45-47B5-A7BD-C93872707D2E}" srcId="{7E422283-285E-4D08-ACCD-D712AB697877}" destId="{A08DAADA-EE5A-4742-87F0-4B81547CF44B}" srcOrd="0" destOrd="0" parTransId="{C66DBCF4-B3FA-4EC5-ADA1-1C67751A0F62}" sibTransId="{9BE5EEC0-A6DB-4EBA-B69A-64306A4C4232}"/>
    <dgm:cxn modelId="{AAB58EC5-25E1-4774-86D9-88C99C62E1F8}" type="presOf" srcId="{F4C002E0-967F-4F4A-A0CA-4E0E0ED48CE5}" destId="{F98082CD-D710-4306-A6B7-EED78E53CB19}" srcOrd="0" destOrd="0" presId="urn:microsoft.com/office/officeart/2005/8/layout/process1"/>
    <dgm:cxn modelId="{9478F1CE-09C9-42B1-AB73-6BB62CE99426}" type="presOf" srcId="{B6D96A25-03CD-4BE2-B17D-868D2EABE208}" destId="{A3B55BB7-2A15-4AC7-83BB-19CCFF328844}" srcOrd="0" destOrd="2" presId="urn:microsoft.com/office/officeart/2005/8/layout/process1"/>
    <dgm:cxn modelId="{0EB71EEB-123C-494C-834E-8B9CA34C99D3}" srcId="{F4C002E0-967F-4F4A-A0CA-4E0E0ED48CE5}" destId="{7E422283-285E-4D08-ACCD-D712AB697877}" srcOrd="0" destOrd="0" parTransId="{B17891F4-AC8B-41CB-8B86-D8490BF1703A}" sibTransId="{BB0C4999-1088-4107-8EF6-B585939B0D4E}"/>
    <dgm:cxn modelId="{0AD2D0BE-D531-4852-A328-43D48DBB9510}" type="presParOf" srcId="{F98082CD-D710-4306-A6B7-EED78E53CB19}" destId="{A3B55BB7-2A15-4AC7-83BB-19CCFF328844}"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DEDC33-CDE5-4F7D-8418-AE01F7FC39B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1BCD6AE6-1D32-472F-AE8E-B1172D8E5594}">
      <dgm:prSet/>
      <dgm:spPr/>
      <dgm:t>
        <a:bodyPr/>
        <a:lstStyle/>
        <a:p>
          <a:endParaRPr lang="en-US" sz="1900" dirty="0"/>
        </a:p>
      </dgm:t>
    </dgm:pt>
    <dgm:pt modelId="{05977D40-FE83-49B7-A43B-4BE5FF7C17A0}" cxnId="{68A2B236-BDB2-437F-ADAC-9113E7AC730A}" type="parTrans">
      <dgm:prSet/>
      <dgm:spPr/>
      <dgm:t>
        <a:bodyPr/>
        <a:lstStyle/>
        <a:p>
          <a:endParaRPr lang="en-US"/>
        </a:p>
      </dgm:t>
    </dgm:pt>
    <dgm:pt modelId="{85086862-6F17-41A6-BE9C-257172019915}" cxnId="{68A2B236-BDB2-437F-ADAC-9113E7AC730A}" type="sibTrans">
      <dgm:prSet/>
      <dgm:spPr/>
      <dgm:t>
        <a:bodyPr/>
        <a:lstStyle/>
        <a:p>
          <a:endParaRPr lang="en-US"/>
        </a:p>
      </dgm:t>
    </dgm:pt>
    <dgm:pt modelId="{4A51DA2C-ACB2-41E4-851E-F2661974240F}">
      <dgm:prSet custT="1"/>
      <dgm:spPr/>
      <dgm:t>
        <a:bodyPr/>
        <a:lstStyle/>
        <a:p>
          <a:r>
            <a:rPr lang="ru-RU" sz="2400" b="0" i="0" dirty="0" err="1"/>
            <a:t>зміна</a:t>
          </a:r>
          <a:r>
            <a:rPr lang="ru-RU" sz="2400" b="0" i="0" dirty="0"/>
            <a:t> становища </a:t>
          </a:r>
          <a:r>
            <a:rPr lang="ru-RU" sz="2400" b="0" i="0" dirty="0" err="1"/>
            <a:t>жінок</a:t>
          </a:r>
          <a:r>
            <a:rPr lang="ru-RU" sz="2400" b="0" i="0" dirty="0"/>
            <a:t> і </a:t>
          </a:r>
          <a:r>
            <a:rPr lang="ru-RU" sz="2400" b="0" i="0" dirty="0" err="1"/>
            <a:t>чоловіків</a:t>
          </a:r>
          <a:r>
            <a:rPr lang="ru-RU" sz="2400" b="0" i="0" dirty="0"/>
            <a:t> та / </a:t>
          </a:r>
          <a:r>
            <a:rPr lang="ru-RU" sz="2400" b="0" i="0" dirty="0" err="1"/>
            <a:t>або</a:t>
          </a:r>
          <a:r>
            <a:rPr lang="ru-RU" sz="2400" b="0" i="0" dirty="0"/>
            <a:t> </a:t>
          </a:r>
          <a:r>
            <a:rPr lang="ru-RU" sz="2400" b="0" i="0" dirty="0" err="1"/>
            <a:t>їх</a:t>
          </a:r>
          <a:r>
            <a:rPr lang="ru-RU" sz="2400" b="0" i="0" dirty="0"/>
            <a:t> </a:t>
          </a:r>
          <a:r>
            <a:rPr lang="ru-RU" sz="2400" b="0" i="0" dirty="0" err="1"/>
            <a:t>груп</a:t>
          </a:r>
          <a:r>
            <a:rPr lang="ru-RU" sz="2400" b="0" i="0" dirty="0"/>
            <a:t> </a:t>
          </a:r>
          <a:r>
            <a:rPr lang="ru-RU" sz="2400" b="0" i="0" dirty="0" err="1"/>
            <a:t>під</a:t>
          </a:r>
          <a:r>
            <a:rPr lang="ru-RU" sz="2400" b="0" i="0" dirty="0"/>
            <a:t> час </a:t>
          </a:r>
          <a:r>
            <a:rPr lang="ru-RU" sz="2400" b="0" i="0" dirty="0" err="1"/>
            <a:t>впровадження</a:t>
          </a:r>
          <a:r>
            <a:rPr lang="ru-RU" sz="2400" b="0" i="0" dirty="0"/>
            <a:t> </a:t>
          </a:r>
          <a:r>
            <a:rPr lang="ru-RU" sz="2400" b="0" i="0" dirty="0" err="1"/>
            <a:t>галузевої</a:t>
          </a:r>
          <a:r>
            <a:rPr lang="ru-RU" sz="2400" b="0" i="0" dirty="0"/>
            <a:t> </a:t>
          </a:r>
          <a:r>
            <a:rPr lang="ru-RU" sz="2400" b="0" i="0" dirty="0" err="1"/>
            <a:t>реформи</a:t>
          </a:r>
          <a:r>
            <a:rPr lang="ru-RU" sz="2400" b="0" i="0" dirty="0"/>
            <a:t> (</a:t>
          </a:r>
          <a:r>
            <a:rPr lang="ru-RU" sz="2400" b="0" i="0" dirty="0" err="1"/>
            <a:t>обґрунтування</a:t>
          </a:r>
          <a:r>
            <a:rPr lang="ru-RU" sz="2400" b="0" i="0" dirty="0"/>
            <a:t> за </a:t>
          </a:r>
          <a:r>
            <a:rPr lang="ru-RU" sz="2400" b="0" i="0" dirty="0" err="1"/>
            <a:t>допомогою</a:t>
          </a:r>
          <a:r>
            <a:rPr lang="ru-RU" sz="2400" b="0" i="0" dirty="0"/>
            <a:t> </a:t>
          </a:r>
          <a:r>
            <a:rPr lang="ru-RU" sz="2400" b="0" i="0" dirty="0" err="1"/>
            <a:t>статистичних</a:t>
          </a:r>
          <a:r>
            <a:rPr lang="ru-RU" sz="2400" b="0" i="0" dirty="0"/>
            <a:t> </a:t>
          </a:r>
          <a:r>
            <a:rPr lang="ru-RU" sz="2400" b="0" i="0" dirty="0" err="1"/>
            <a:t>даних</a:t>
          </a:r>
          <a:r>
            <a:rPr lang="ru-RU" sz="2400" b="0" i="0" dirty="0"/>
            <a:t>); </a:t>
          </a:r>
          <a:endParaRPr lang="en-US" sz="2400" dirty="0"/>
        </a:p>
      </dgm:t>
    </dgm:pt>
    <dgm:pt modelId="{62E56602-F1F0-4847-ADF3-5F7C26FB9257}" cxnId="{A7306BFF-7590-411D-BC4D-F82C930C660E}" type="parTrans">
      <dgm:prSet/>
      <dgm:spPr/>
      <dgm:t>
        <a:bodyPr/>
        <a:lstStyle/>
        <a:p>
          <a:endParaRPr lang="en-US"/>
        </a:p>
      </dgm:t>
    </dgm:pt>
    <dgm:pt modelId="{0C50F12B-E2B4-4860-A5B5-CFF351D75FBF}" cxnId="{A7306BFF-7590-411D-BC4D-F82C930C660E}" type="sibTrans">
      <dgm:prSet/>
      <dgm:spPr/>
      <dgm:t>
        <a:bodyPr/>
        <a:lstStyle/>
        <a:p>
          <a:endParaRPr lang="en-US"/>
        </a:p>
      </dgm:t>
    </dgm:pt>
    <dgm:pt modelId="{C72FD4B8-3EF0-400B-BF04-4C90E40604CE}">
      <dgm:prSet custT="1"/>
      <dgm:spPr/>
      <dgm:t>
        <a:bodyPr/>
        <a:lstStyle/>
        <a:p>
          <a:r>
            <a:rPr lang="ru-RU" sz="2400" b="0" i="0" dirty="0" err="1"/>
            <a:t>послаблення</a:t>
          </a:r>
          <a:r>
            <a:rPr lang="ru-RU" sz="2400" b="0" i="0" dirty="0"/>
            <a:t> </a:t>
          </a:r>
          <a:r>
            <a:rPr lang="ru-RU" sz="2400" b="0" i="0" dirty="0" err="1"/>
            <a:t>внаслідок</a:t>
          </a:r>
          <a:r>
            <a:rPr lang="ru-RU" sz="2400" b="0" i="0" dirty="0"/>
            <a:t> </a:t>
          </a:r>
          <a:r>
            <a:rPr lang="ru-RU" sz="2400" b="0" i="0" dirty="0" err="1"/>
            <a:t>галузевої</a:t>
          </a:r>
          <a:r>
            <a:rPr lang="ru-RU" sz="2400" b="0" i="0" dirty="0"/>
            <a:t> </a:t>
          </a:r>
          <a:r>
            <a:rPr lang="ru-RU" sz="2400" b="0" i="0" dirty="0" err="1"/>
            <a:t>реформи</a:t>
          </a:r>
          <a:r>
            <a:rPr lang="ru-RU" sz="2400" b="0" i="0" dirty="0"/>
            <a:t> </a:t>
          </a:r>
          <a:r>
            <a:rPr lang="ru-RU" sz="2400" b="0" i="0" dirty="0" err="1"/>
            <a:t>негативних</a:t>
          </a:r>
          <a:r>
            <a:rPr lang="ru-RU" sz="2400" b="0" i="0" dirty="0"/>
            <a:t> </a:t>
          </a:r>
          <a:r>
            <a:rPr lang="ru-RU" sz="2400" b="0" i="0" dirty="0" err="1"/>
            <a:t>тенденцій</a:t>
          </a:r>
          <a:r>
            <a:rPr lang="ru-RU" sz="2400" b="0" i="0" dirty="0"/>
            <a:t> та </a:t>
          </a:r>
          <a:r>
            <a:rPr lang="ru-RU" sz="2400" b="0" i="0" dirty="0" err="1"/>
            <a:t>посилення</a:t>
          </a:r>
          <a:r>
            <a:rPr lang="ru-RU" sz="2400" b="0" i="0" dirty="0"/>
            <a:t> </a:t>
          </a:r>
          <a:r>
            <a:rPr lang="ru-RU" sz="2400" b="0" i="0" dirty="0" err="1"/>
            <a:t>позитивних</a:t>
          </a:r>
          <a:r>
            <a:rPr lang="ru-RU" sz="2400" b="0" i="0" dirty="0"/>
            <a:t> </a:t>
          </a:r>
          <a:r>
            <a:rPr lang="ru-RU" sz="2400" b="0" i="0" dirty="0" err="1"/>
            <a:t>тенденцій</a:t>
          </a:r>
          <a:r>
            <a:rPr lang="ru-RU" sz="2400" b="0" i="0" dirty="0"/>
            <a:t> у </a:t>
          </a:r>
          <a:r>
            <a:rPr lang="ru-RU" sz="2400" b="0" i="0" dirty="0" err="1"/>
            <a:t>відповідній</a:t>
          </a:r>
          <a:r>
            <a:rPr lang="ru-RU" sz="2400" b="0" i="0" dirty="0"/>
            <a:t> </a:t>
          </a:r>
          <a:r>
            <a:rPr lang="ru-RU" sz="2400" b="0" i="0" dirty="0" err="1"/>
            <a:t>сфері</a:t>
          </a:r>
          <a:r>
            <a:rPr lang="ru-RU" sz="2400" b="0" i="0" dirty="0"/>
            <a:t> / </a:t>
          </a:r>
          <a:r>
            <a:rPr lang="ru-RU" sz="2400" b="0" i="0" dirty="0" err="1"/>
            <a:t>галузі</a:t>
          </a:r>
          <a:r>
            <a:rPr lang="ru-RU" sz="2400" b="0" i="0" dirty="0"/>
            <a:t> з точки </a:t>
          </a:r>
          <a:r>
            <a:rPr lang="ru-RU" sz="2400" b="0" i="0" dirty="0" err="1"/>
            <a:t>зору</a:t>
          </a:r>
          <a:r>
            <a:rPr lang="ru-RU" sz="2400" b="0" i="0" dirty="0"/>
            <a:t> </a:t>
          </a:r>
          <a:r>
            <a:rPr lang="ru-RU" sz="2400" b="0" i="0" dirty="0" err="1"/>
            <a:t>забезпечення</a:t>
          </a:r>
          <a:r>
            <a:rPr lang="ru-RU" sz="2400" b="0" i="0" dirty="0"/>
            <a:t> потреб та </a:t>
          </a:r>
          <a:r>
            <a:rPr lang="ru-RU" sz="2400" b="0" i="0" dirty="0" err="1"/>
            <a:t>інтересів</a:t>
          </a:r>
          <a:r>
            <a:rPr lang="ru-RU" sz="2400" b="0" i="0" dirty="0"/>
            <a:t> </a:t>
          </a:r>
          <a:r>
            <a:rPr lang="ru-RU" sz="2400" b="0" i="0" dirty="0" err="1"/>
            <a:t>різних</a:t>
          </a:r>
          <a:r>
            <a:rPr lang="ru-RU" sz="2400" b="0" i="0" dirty="0"/>
            <a:t> </a:t>
          </a:r>
          <a:r>
            <a:rPr lang="ru-RU" sz="2400" b="0" i="0" dirty="0" err="1"/>
            <a:t>цільових</a:t>
          </a:r>
          <a:r>
            <a:rPr lang="ru-RU" sz="2400" b="0" i="0" dirty="0"/>
            <a:t> </a:t>
          </a:r>
          <a:r>
            <a:rPr lang="ru-RU" sz="2400" b="0" i="0" dirty="0" err="1"/>
            <a:t>груп</a:t>
          </a:r>
          <a:r>
            <a:rPr lang="ru-RU" sz="2400" b="0" i="0" dirty="0"/>
            <a:t>;</a:t>
          </a:r>
          <a:endParaRPr lang="en-US" sz="2400" dirty="0"/>
        </a:p>
      </dgm:t>
    </dgm:pt>
    <dgm:pt modelId="{46D85347-6695-4E5D-BED0-6D5CD796F4EB}" cxnId="{0AC6D84C-F2A5-48B6-96DA-2FC3C6D56E2A}" type="parTrans">
      <dgm:prSet/>
      <dgm:spPr/>
      <dgm:t>
        <a:bodyPr/>
        <a:lstStyle/>
        <a:p>
          <a:endParaRPr lang="en-US"/>
        </a:p>
      </dgm:t>
    </dgm:pt>
    <dgm:pt modelId="{A9680E66-66BA-48EB-AE7D-041FA9B653FC}" cxnId="{0AC6D84C-F2A5-48B6-96DA-2FC3C6D56E2A}" type="sibTrans">
      <dgm:prSet/>
      <dgm:spPr/>
      <dgm:t>
        <a:bodyPr/>
        <a:lstStyle/>
        <a:p>
          <a:endParaRPr lang="en-US"/>
        </a:p>
      </dgm:t>
    </dgm:pt>
    <dgm:pt modelId="{AB715AAB-6153-44F4-919E-E0A4537C319B}">
      <dgm:prSet custT="1"/>
      <dgm:spPr/>
      <dgm:t>
        <a:bodyPr/>
        <a:lstStyle/>
        <a:p>
          <a:r>
            <a:rPr lang="ru-RU" sz="2400" b="0" i="0" dirty="0" err="1"/>
            <a:t>сприяння</a:t>
          </a:r>
          <a:r>
            <a:rPr lang="ru-RU" sz="2400" b="0" i="0" dirty="0"/>
            <a:t> </a:t>
          </a:r>
          <a:r>
            <a:rPr lang="ru-RU" sz="2400" b="0" i="0" dirty="0" err="1"/>
            <a:t>галузевої</a:t>
          </a:r>
          <a:r>
            <a:rPr lang="ru-RU" sz="2400" b="0" i="0" dirty="0"/>
            <a:t> </a:t>
          </a:r>
          <a:r>
            <a:rPr lang="ru-RU" sz="2400" b="0" i="0" dirty="0" err="1"/>
            <a:t>реформи</a:t>
          </a:r>
          <a:r>
            <a:rPr lang="ru-RU" sz="2400" b="0" i="0" dirty="0"/>
            <a:t> </a:t>
          </a:r>
          <a:r>
            <a:rPr lang="ru-RU" sz="2400" b="0" i="0" dirty="0" err="1"/>
            <a:t>забезпеченню</a:t>
          </a:r>
          <a:r>
            <a:rPr lang="ru-RU" sz="2400" b="0" i="0" dirty="0"/>
            <a:t> </a:t>
          </a:r>
          <a:r>
            <a:rPr lang="ru-RU" sz="2400" b="0" i="0" dirty="0" err="1"/>
            <a:t>рівного</a:t>
          </a:r>
          <a:r>
            <a:rPr lang="ru-RU" sz="2400" b="0" i="0" dirty="0"/>
            <a:t> доступу </a:t>
          </a:r>
          <a:r>
            <a:rPr lang="ru-RU" sz="2400" b="0" i="0" dirty="0" err="1"/>
            <a:t>жінок</a:t>
          </a:r>
          <a:r>
            <a:rPr lang="ru-RU" sz="2400" b="0" i="0" dirty="0"/>
            <a:t> і </a:t>
          </a:r>
          <a:r>
            <a:rPr lang="ru-RU" sz="2400" b="0" i="0" dirty="0" err="1"/>
            <a:t>чоловіків</a:t>
          </a:r>
          <a:r>
            <a:rPr lang="ru-RU" sz="2400" b="0" i="0" dirty="0"/>
            <a:t> та / </a:t>
          </a:r>
          <a:r>
            <a:rPr lang="ru-RU" sz="2400" b="0" i="0" dirty="0" err="1"/>
            <a:t>або</a:t>
          </a:r>
          <a:r>
            <a:rPr lang="ru-RU" sz="2400" b="0" i="0" dirty="0"/>
            <a:t> </a:t>
          </a:r>
          <a:r>
            <a:rPr lang="ru-RU" sz="2400" b="0" i="0" dirty="0" err="1"/>
            <a:t>їх</a:t>
          </a:r>
          <a:r>
            <a:rPr lang="ru-RU" sz="2400" b="0" i="0" dirty="0"/>
            <a:t> </a:t>
          </a:r>
          <a:r>
            <a:rPr lang="ru-RU" sz="2400" b="0" i="0" dirty="0" err="1"/>
            <a:t>груп</a:t>
          </a:r>
          <a:r>
            <a:rPr lang="ru-RU" sz="2400" b="0" i="0" dirty="0"/>
            <a:t>, </a:t>
          </a:r>
          <a:r>
            <a:rPr lang="ru-RU" sz="2400" b="0" i="0" dirty="0" err="1"/>
            <a:t>наприклад</a:t>
          </a:r>
          <a:r>
            <a:rPr lang="ru-RU" sz="2400" b="0" i="0" dirty="0"/>
            <a:t>, до </a:t>
          </a:r>
          <a:r>
            <a:rPr lang="ru-RU" sz="2400" b="0" i="0" dirty="0" err="1"/>
            <a:t>освіти</a:t>
          </a:r>
          <a:r>
            <a:rPr lang="ru-RU" sz="2400" b="0" i="0" dirty="0"/>
            <a:t>, </a:t>
          </a:r>
          <a:r>
            <a:rPr lang="ru-RU" sz="2400" b="0" i="0" dirty="0" err="1"/>
            <a:t>соціальних</a:t>
          </a:r>
          <a:r>
            <a:rPr lang="ru-RU" sz="2400" b="0" i="0" dirty="0"/>
            <a:t> </a:t>
          </a:r>
          <a:r>
            <a:rPr lang="ru-RU" sz="2400" b="0" i="0" dirty="0" err="1"/>
            <a:t>послуг</a:t>
          </a:r>
          <a:r>
            <a:rPr lang="ru-RU" sz="2400" b="0" i="0" dirty="0"/>
            <a:t>, </a:t>
          </a:r>
          <a:r>
            <a:rPr lang="ru-RU" sz="2400" b="0" i="0" dirty="0" err="1"/>
            <a:t>медичного</a:t>
          </a:r>
          <a:r>
            <a:rPr lang="ru-RU" sz="2400" b="0" i="0" dirty="0"/>
            <a:t> </a:t>
          </a:r>
          <a:r>
            <a:rPr lang="ru-RU" sz="2400" b="0" i="0" dirty="0" err="1"/>
            <a:t>забезпечення</a:t>
          </a:r>
          <a:r>
            <a:rPr lang="ru-RU" sz="2400" b="0" i="0" dirty="0"/>
            <a:t>, </a:t>
          </a:r>
          <a:r>
            <a:rPr lang="ru-RU" sz="2400" b="0" i="0" dirty="0" err="1"/>
            <a:t>зайнятості</a:t>
          </a:r>
          <a:r>
            <a:rPr lang="ru-RU" sz="2400" b="0" i="0" dirty="0"/>
            <a:t>, </a:t>
          </a:r>
          <a:r>
            <a:rPr lang="ru-RU" sz="2400" b="0" i="0" dirty="0" err="1"/>
            <a:t>отримання</a:t>
          </a:r>
          <a:r>
            <a:rPr lang="ru-RU" sz="2400" b="0" i="0" dirty="0"/>
            <a:t> </a:t>
          </a:r>
          <a:r>
            <a:rPr lang="ru-RU" sz="2400" b="0" i="0" dirty="0" err="1"/>
            <a:t>соціальних</a:t>
          </a:r>
          <a:r>
            <a:rPr lang="ru-RU" sz="2400" b="0" i="0" dirty="0"/>
            <a:t> </a:t>
          </a:r>
          <a:r>
            <a:rPr lang="ru-RU" sz="2400" b="0" i="0" dirty="0" err="1"/>
            <a:t>виплат</a:t>
          </a:r>
          <a:r>
            <a:rPr lang="ru-RU" sz="2400" b="0" i="0" dirty="0"/>
            <a:t> </a:t>
          </a:r>
          <a:r>
            <a:rPr lang="ru-RU" sz="2400" b="0" i="0" dirty="0" err="1"/>
            <a:t>тощо</a:t>
          </a:r>
          <a:r>
            <a:rPr lang="ru-RU" sz="2400" b="0" i="0" dirty="0"/>
            <a:t> </a:t>
          </a:r>
          <a:r>
            <a:rPr lang="ru-RU" sz="2400" b="0" i="0" dirty="0" err="1"/>
            <a:t>чи</a:t>
          </a:r>
          <a:r>
            <a:rPr lang="ru-RU" sz="2400" b="0" i="0" dirty="0"/>
            <a:t> </a:t>
          </a:r>
          <a:r>
            <a:rPr lang="ru-RU" sz="2400" b="0" i="0" dirty="0" err="1"/>
            <a:t>погіршення</a:t>
          </a:r>
          <a:r>
            <a:rPr lang="ru-RU" sz="2400" b="0" i="0" dirty="0"/>
            <a:t> такого доступу</a:t>
          </a:r>
          <a:endParaRPr lang="en-US" sz="2400" dirty="0"/>
        </a:p>
      </dgm:t>
    </dgm:pt>
    <dgm:pt modelId="{2AB045BF-8912-4B9C-8F2E-B6B1BC3366DA}" cxnId="{BCE39A60-A5F0-4FD3-A9DF-B8B967BAB546}" type="parTrans">
      <dgm:prSet/>
      <dgm:spPr/>
      <dgm:t>
        <a:bodyPr/>
        <a:lstStyle/>
        <a:p>
          <a:endParaRPr lang="en-US"/>
        </a:p>
      </dgm:t>
    </dgm:pt>
    <dgm:pt modelId="{ECA509F1-3CCB-4DFD-B39A-C3D6CEB26079}" cxnId="{BCE39A60-A5F0-4FD3-A9DF-B8B967BAB546}" type="sibTrans">
      <dgm:prSet/>
      <dgm:spPr/>
      <dgm:t>
        <a:bodyPr/>
        <a:lstStyle/>
        <a:p>
          <a:endParaRPr lang="en-US"/>
        </a:p>
      </dgm:t>
    </dgm:pt>
    <dgm:pt modelId="{6E654BE4-37AD-4F5F-9FB7-D9F892A0DEED}" type="pres">
      <dgm:prSet presAssocID="{D7DEDC33-CDE5-4F7D-8418-AE01F7FC39B7}" presName="Name0" presStyleCnt="0">
        <dgm:presLayoutVars>
          <dgm:dir/>
          <dgm:resizeHandles val="exact"/>
        </dgm:presLayoutVars>
      </dgm:prSet>
      <dgm:spPr/>
    </dgm:pt>
    <dgm:pt modelId="{4061F404-5F3B-4ABE-8314-E63CB32D6CDA}" type="pres">
      <dgm:prSet presAssocID="{1BCD6AE6-1D32-472F-AE8E-B1172D8E5594}" presName="node" presStyleLbl="node1" presStyleIdx="0" presStyleCnt="1" custScaleX="100098">
        <dgm:presLayoutVars>
          <dgm:bulletEnabled val="1"/>
        </dgm:presLayoutVars>
      </dgm:prSet>
      <dgm:spPr/>
    </dgm:pt>
  </dgm:ptLst>
  <dgm:cxnLst>
    <dgm:cxn modelId="{68A2B236-BDB2-437F-ADAC-9113E7AC730A}" srcId="{D7DEDC33-CDE5-4F7D-8418-AE01F7FC39B7}" destId="{1BCD6AE6-1D32-472F-AE8E-B1172D8E5594}" srcOrd="0" destOrd="0" parTransId="{05977D40-FE83-49B7-A43B-4BE5FF7C17A0}" sibTransId="{85086862-6F17-41A6-BE9C-257172019915}"/>
    <dgm:cxn modelId="{BCE39A60-A5F0-4FD3-A9DF-B8B967BAB546}" srcId="{1BCD6AE6-1D32-472F-AE8E-B1172D8E5594}" destId="{AB715AAB-6153-44F4-919E-E0A4537C319B}" srcOrd="2" destOrd="0" parTransId="{2AB045BF-8912-4B9C-8F2E-B6B1BC3366DA}" sibTransId="{ECA509F1-3CCB-4DFD-B39A-C3D6CEB26079}"/>
    <dgm:cxn modelId="{BED81444-DD8A-4973-B805-F320D0C134E4}" type="presOf" srcId="{AB715AAB-6153-44F4-919E-E0A4537C319B}" destId="{4061F404-5F3B-4ABE-8314-E63CB32D6CDA}" srcOrd="0" destOrd="3" presId="urn:microsoft.com/office/officeart/2005/8/layout/process1"/>
    <dgm:cxn modelId="{D6599247-EEA9-4EC8-A882-317B22B090B4}" type="presOf" srcId="{C72FD4B8-3EF0-400B-BF04-4C90E40604CE}" destId="{4061F404-5F3B-4ABE-8314-E63CB32D6CDA}" srcOrd="0" destOrd="2" presId="urn:microsoft.com/office/officeart/2005/8/layout/process1"/>
    <dgm:cxn modelId="{0AC6D84C-F2A5-48B6-96DA-2FC3C6D56E2A}" srcId="{1BCD6AE6-1D32-472F-AE8E-B1172D8E5594}" destId="{C72FD4B8-3EF0-400B-BF04-4C90E40604CE}" srcOrd="1" destOrd="0" parTransId="{46D85347-6695-4E5D-BED0-6D5CD796F4EB}" sibTransId="{A9680E66-66BA-48EB-AE7D-041FA9B653FC}"/>
    <dgm:cxn modelId="{61A28E55-5D13-4EAB-B5B3-A87D4F9946E1}" type="presOf" srcId="{D7DEDC33-CDE5-4F7D-8418-AE01F7FC39B7}" destId="{6E654BE4-37AD-4F5F-9FB7-D9F892A0DEED}" srcOrd="0" destOrd="0" presId="urn:microsoft.com/office/officeart/2005/8/layout/process1"/>
    <dgm:cxn modelId="{4FA97DF7-5405-43A7-8573-170B09B9AF71}" type="presOf" srcId="{1BCD6AE6-1D32-472F-AE8E-B1172D8E5594}" destId="{4061F404-5F3B-4ABE-8314-E63CB32D6CDA}" srcOrd="0" destOrd="0" presId="urn:microsoft.com/office/officeart/2005/8/layout/process1"/>
    <dgm:cxn modelId="{5640B3FE-4B6D-42F3-A442-A56F8E8A7E2C}" type="presOf" srcId="{4A51DA2C-ACB2-41E4-851E-F2661974240F}" destId="{4061F404-5F3B-4ABE-8314-E63CB32D6CDA}" srcOrd="0" destOrd="1" presId="urn:microsoft.com/office/officeart/2005/8/layout/process1"/>
    <dgm:cxn modelId="{A7306BFF-7590-411D-BC4D-F82C930C660E}" srcId="{1BCD6AE6-1D32-472F-AE8E-B1172D8E5594}" destId="{4A51DA2C-ACB2-41E4-851E-F2661974240F}" srcOrd="0" destOrd="0" parTransId="{62E56602-F1F0-4847-ADF3-5F7C26FB9257}" sibTransId="{0C50F12B-E2B4-4860-A5B5-CFF351D75FBF}"/>
    <dgm:cxn modelId="{2B190A0D-D92D-4D99-9BF0-747C1F11B915}" type="presParOf" srcId="{6E654BE4-37AD-4F5F-9FB7-D9F892A0DEED}" destId="{4061F404-5F3B-4ABE-8314-E63CB32D6CDA}"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DEDC33-CDE5-4F7D-8418-AE01F7FC39B7}"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1BCD6AE6-1D32-472F-AE8E-B1172D8E5594}">
      <dgm:prSet/>
      <dgm:spPr/>
      <dgm:t>
        <a:bodyPr/>
        <a:lstStyle/>
        <a:p>
          <a:endParaRPr lang="en-US" sz="1900" dirty="0"/>
        </a:p>
      </dgm:t>
    </dgm:pt>
    <dgm:pt modelId="{05977D40-FE83-49B7-A43B-4BE5FF7C17A0}" cxnId="{68A2B236-BDB2-437F-ADAC-9113E7AC730A}" type="parTrans">
      <dgm:prSet/>
      <dgm:spPr/>
      <dgm:t>
        <a:bodyPr/>
        <a:lstStyle/>
        <a:p>
          <a:endParaRPr lang="en-US"/>
        </a:p>
      </dgm:t>
    </dgm:pt>
    <dgm:pt modelId="{85086862-6F17-41A6-BE9C-257172019915}" cxnId="{68A2B236-BDB2-437F-ADAC-9113E7AC730A}" type="sibTrans">
      <dgm:prSet/>
      <dgm:spPr/>
      <dgm:t>
        <a:bodyPr/>
        <a:lstStyle/>
        <a:p>
          <a:endParaRPr lang="en-US"/>
        </a:p>
      </dgm:t>
    </dgm:pt>
    <dgm:pt modelId="{3F02C7E3-1A7A-4176-A4C0-CB1C7513728D}">
      <dgm:prSet custT="1"/>
      <dgm:spPr/>
      <dgm:t>
        <a:bodyPr/>
        <a:lstStyle/>
        <a:p>
          <a:r>
            <a:rPr lang="ru-RU" sz="2000" b="0" i="0" dirty="0"/>
            <a:t>коротко- та </a:t>
          </a:r>
          <a:r>
            <a:rPr lang="ru-RU" sz="2000" b="0" i="0" dirty="0" err="1"/>
            <a:t>довгострокові</a:t>
          </a:r>
          <a:r>
            <a:rPr lang="ru-RU" sz="2000" b="0" i="0" dirty="0"/>
            <a:t> </a:t>
          </a:r>
          <a:r>
            <a:rPr lang="ru-RU" sz="2000" b="0" i="0" dirty="0" err="1"/>
            <a:t>ризики</a:t>
          </a:r>
          <a:r>
            <a:rPr lang="ru-RU" sz="2000" b="0" i="0" dirty="0"/>
            <a:t> </a:t>
          </a:r>
          <a:r>
            <a:rPr lang="ru-RU" sz="2000" b="0" i="0" dirty="0" err="1"/>
            <a:t>реалізації</a:t>
          </a:r>
          <a:r>
            <a:rPr lang="ru-RU" sz="2000" b="0" i="0" dirty="0"/>
            <a:t> </a:t>
          </a:r>
          <a:r>
            <a:rPr lang="ru-RU" sz="2000" b="0" i="0" dirty="0" err="1"/>
            <a:t>галузевої</a:t>
          </a:r>
          <a:r>
            <a:rPr lang="ru-RU" sz="2000" b="0" i="0" dirty="0"/>
            <a:t> </a:t>
          </a:r>
          <a:r>
            <a:rPr lang="ru-RU" sz="2000" b="0" i="0" dirty="0" err="1"/>
            <a:t>реформи</a:t>
          </a:r>
          <a:r>
            <a:rPr lang="ru-RU" sz="2000" b="0" i="0" dirty="0"/>
            <a:t> </a:t>
          </a:r>
          <a:r>
            <a:rPr lang="ru-RU" sz="2000" b="0" i="0" dirty="0" err="1"/>
            <a:t>стосовно</a:t>
          </a:r>
          <a:r>
            <a:rPr lang="ru-RU" sz="2000" b="0" i="0" dirty="0"/>
            <a:t> </a:t>
          </a:r>
          <a:r>
            <a:rPr lang="ru-RU" sz="2000" b="0" i="0" dirty="0" err="1"/>
            <a:t>жінок</a:t>
          </a:r>
          <a:r>
            <a:rPr lang="ru-RU" sz="2000" b="0" i="0" dirty="0"/>
            <a:t> і </a:t>
          </a:r>
          <a:r>
            <a:rPr lang="ru-RU" sz="2000" b="0" i="0" dirty="0" err="1"/>
            <a:t>чоловіків</a:t>
          </a:r>
          <a:r>
            <a:rPr lang="ru-RU" sz="2000" b="0" i="0" dirty="0"/>
            <a:t> та / </a:t>
          </a:r>
          <a:r>
            <a:rPr lang="ru-RU" sz="2000" b="0" i="0" dirty="0" err="1"/>
            <a:t>або</a:t>
          </a:r>
          <a:r>
            <a:rPr lang="ru-RU" sz="2000" b="0" i="0" dirty="0"/>
            <a:t> </a:t>
          </a:r>
          <a:r>
            <a:rPr lang="ru-RU" sz="2000" b="0" i="0" dirty="0" err="1"/>
            <a:t>їх</a:t>
          </a:r>
          <a:r>
            <a:rPr lang="ru-RU" sz="2000" b="0" i="0" dirty="0"/>
            <a:t> </a:t>
          </a:r>
          <a:r>
            <a:rPr lang="ru-RU" sz="2000" b="0" i="0" dirty="0" err="1"/>
            <a:t>груп</a:t>
          </a:r>
          <a:r>
            <a:rPr lang="ru-RU" sz="2000" b="0" i="0" dirty="0"/>
            <a:t> (</a:t>
          </a:r>
          <a:r>
            <a:rPr lang="ru-RU" sz="2000" b="0" i="0" dirty="0" err="1"/>
            <a:t>демографічна</a:t>
          </a:r>
          <a:r>
            <a:rPr lang="ru-RU" sz="2000" b="0" i="0" dirty="0"/>
            <a:t> криза; </a:t>
          </a:r>
          <a:r>
            <a:rPr lang="ru-RU" sz="2000" b="0" i="0" dirty="0" err="1"/>
            <a:t>відсутність</a:t>
          </a:r>
          <a:r>
            <a:rPr lang="ru-RU" sz="2000" b="0" i="0" dirty="0"/>
            <a:t> </a:t>
          </a:r>
          <a:r>
            <a:rPr lang="ru-RU" sz="2000" b="0" i="0" dirty="0" err="1"/>
            <a:t>робочих</a:t>
          </a:r>
          <a:r>
            <a:rPr lang="ru-RU" sz="2000" b="0" i="0" dirty="0"/>
            <a:t> </a:t>
          </a:r>
          <a:r>
            <a:rPr lang="ru-RU" sz="2000" b="0" i="0" dirty="0" err="1"/>
            <a:t>місць</a:t>
          </a:r>
          <a:r>
            <a:rPr lang="ru-RU" sz="2000" b="0" i="0" dirty="0"/>
            <a:t>, </a:t>
          </a:r>
          <a:r>
            <a:rPr lang="ru-RU" sz="2000" b="0" i="0" dirty="0" err="1"/>
            <a:t>ут</a:t>
          </a:r>
          <a:r>
            <a:rPr lang="ru-RU" sz="2000" b="0" i="0" dirty="0"/>
            <a:t>. ч. для </a:t>
          </a:r>
          <a:r>
            <a:rPr lang="ru-RU" sz="2000" b="0" i="0" dirty="0" err="1"/>
            <a:t>випускників</a:t>
          </a:r>
          <a:r>
            <a:rPr lang="ru-RU" sz="2000" b="0" i="0" dirty="0"/>
            <a:t> </a:t>
          </a:r>
          <a:r>
            <a:rPr lang="ru-RU" sz="2000" b="0" i="0" dirty="0" err="1"/>
            <a:t>закладів</a:t>
          </a:r>
          <a:r>
            <a:rPr lang="ru-RU" sz="2000" b="0" i="0" dirty="0"/>
            <a:t> </a:t>
          </a:r>
          <a:r>
            <a:rPr lang="ru-RU" sz="2000" b="0" i="0" dirty="0" err="1"/>
            <a:t>вищої</a:t>
          </a:r>
          <a:r>
            <a:rPr lang="ru-RU" sz="2000" b="0" i="0" dirty="0"/>
            <a:t> </a:t>
          </a:r>
          <a:r>
            <a:rPr lang="ru-RU" sz="2000" b="0" i="0" dirty="0" err="1"/>
            <a:t>освіти</a:t>
          </a:r>
          <a:r>
            <a:rPr lang="ru-RU" sz="2000" b="0" i="0" dirty="0"/>
            <a:t> та </a:t>
          </a:r>
          <a:r>
            <a:rPr lang="ru-RU" sz="2000" b="0" i="0" dirty="0" err="1"/>
            <a:t>осіб</a:t>
          </a:r>
          <a:r>
            <a:rPr lang="ru-RU" sz="2000" b="0" i="0" dirty="0"/>
            <a:t> </a:t>
          </a:r>
          <a:r>
            <a:rPr lang="ru-RU" sz="2000" b="0" i="0" dirty="0" err="1"/>
            <a:t>передпенсійного</a:t>
          </a:r>
          <a:r>
            <a:rPr lang="ru-RU" sz="2000" b="0" i="0" dirty="0"/>
            <a:t> </a:t>
          </a:r>
          <a:r>
            <a:rPr lang="ru-RU" sz="2000" b="0" i="0" dirty="0" err="1"/>
            <a:t>віку</a:t>
          </a:r>
          <a:r>
            <a:rPr lang="ru-RU" sz="2000" b="0" i="0" dirty="0"/>
            <a:t>; </a:t>
          </a:r>
          <a:r>
            <a:rPr lang="ru-RU" sz="2000" b="0" i="0" dirty="0" err="1"/>
            <a:t>безробіття</a:t>
          </a:r>
          <a:r>
            <a:rPr lang="ru-RU" sz="2000" b="0" i="0" dirty="0"/>
            <a:t>, </a:t>
          </a:r>
          <a:r>
            <a:rPr lang="ru-RU" sz="2000" b="0" i="0" dirty="0" err="1"/>
            <a:t>тіньова</a:t>
          </a:r>
          <a:r>
            <a:rPr lang="ru-RU" sz="2000" b="0" i="0" dirty="0"/>
            <a:t> </a:t>
          </a:r>
          <a:r>
            <a:rPr lang="ru-RU" sz="2000" b="0" i="0" dirty="0" err="1"/>
            <a:t>зайнятість</a:t>
          </a:r>
          <a:r>
            <a:rPr lang="ru-RU" sz="2000" b="0" i="0" dirty="0"/>
            <a:t>; </a:t>
          </a:r>
          <a:r>
            <a:rPr lang="ru-RU" sz="2000" b="0" i="0" dirty="0" err="1"/>
            <a:t>трудова</a:t>
          </a:r>
          <a:r>
            <a:rPr lang="ru-RU" sz="2000" b="0" i="0" dirty="0"/>
            <a:t> </a:t>
          </a:r>
          <a:r>
            <a:rPr lang="ru-RU" sz="2000" b="0" i="0" dirty="0" err="1"/>
            <a:t>міграція</a:t>
          </a:r>
          <a:r>
            <a:rPr lang="ru-RU" sz="2000" b="0" i="0" dirty="0"/>
            <a:t>; </a:t>
          </a:r>
          <a:r>
            <a:rPr lang="ru-RU" sz="2000" b="0" i="0" dirty="0" err="1"/>
            <a:t>слабка</a:t>
          </a:r>
          <a:r>
            <a:rPr lang="ru-RU" sz="2000" b="0" i="0" dirty="0"/>
            <a:t> </a:t>
          </a:r>
          <a:r>
            <a:rPr lang="ru-RU" sz="2000" b="0" i="0" dirty="0" err="1"/>
            <a:t>інституційна</a:t>
          </a:r>
          <a:r>
            <a:rPr lang="ru-RU" sz="2000" b="0" i="0" dirty="0"/>
            <a:t> </a:t>
          </a:r>
          <a:r>
            <a:rPr lang="ru-RU" sz="2000" b="0" i="0" dirty="0" err="1"/>
            <a:t>спроможність</a:t>
          </a:r>
          <a:r>
            <a:rPr lang="ru-RU" sz="2000" b="0" i="0" dirty="0"/>
            <a:t> </a:t>
          </a:r>
          <a:r>
            <a:rPr lang="ru-RU" sz="2000" b="0" i="0" dirty="0" err="1"/>
            <a:t>органів</a:t>
          </a:r>
          <a:r>
            <a:rPr lang="ru-RU" sz="2000" b="0" i="0" dirty="0"/>
            <a:t> </a:t>
          </a:r>
          <a:r>
            <a:rPr lang="ru-RU" sz="2000" b="0" i="0" dirty="0" err="1"/>
            <a:t>виконавчої</a:t>
          </a:r>
          <a:r>
            <a:rPr lang="ru-RU" sz="2000" b="0" i="0" dirty="0"/>
            <a:t> </a:t>
          </a:r>
          <a:r>
            <a:rPr lang="ru-RU" sz="2000" b="0" i="0" dirty="0" err="1"/>
            <a:t>влади</a:t>
          </a:r>
          <a:r>
            <a:rPr lang="ru-RU" sz="2000" b="0" i="0" dirty="0"/>
            <a:t>, в т. ч. </a:t>
          </a:r>
          <a:r>
            <a:rPr lang="ru-RU" sz="2000" b="0" i="0" dirty="0" err="1"/>
            <a:t>кадровий</a:t>
          </a:r>
          <a:r>
            <a:rPr lang="ru-RU" sz="2000" b="0" i="0" dirty="0"/>
            <a:t> </a:t>
          </a:r>
          <a:r>
            <a:rPr lang="ru-RU" sz="2000" b="0" i="0" dirty="0" err="1"/>
            <a:t>потенціал</a:t>
          </a:r>
          <a:r>
            <a:rPr lang="ru-RU" sz="2000" b="0" i="0" dirty="0"/>
            <a:t>, </a:t>
          </a:r>
          <a:r>
            <a:rPr lang="ru-RU" sz="2000" b="0" i="0" dirty="0" err="1"/>
            <a:t>матеріально-технічне</a:t>
          </a:r>
          <a:r>
            <a:rPr lang="ru-RU" sz="2000" b="0" i="0" dirty="0"/>
            <a:t> </a:t>
          </a:r>
          <a:r>
            <a:rPr lang="ru-RU" sz="2000" b="0" i="0" dirty="0" err="1"/>
            <a:t>забезпечення</a:t>
          </a:r>
          <a:r>
            <a:rPr lang="ru-RU" sz="2000" b="0" i="0" dirty="0"/>
            <a:t>; </a:t>
          </a:r>
          <a:r>
            <a:rPr lang="ru-RU" sz="2000" b="0" i="0" dirty="0" err="1"/>
            <a:t>відсутність</a:t>
          </a:r>
          <a:r>
            <a:rPr lang="ru-RU" sz="2000" b="0" i="0" dirty="0"/>
            <a:t>, </a:t>
          </a:r>
          <a:r>
            <a:rPr lang="ru-RU" sz="2000" b="0" i="0" dirty="0" err="1"/>
            <a:t>недостатній</a:t>
          </a:r>
          <a:r>
            <a:rPr lang="ru-RU" sz="2000" b="0" i="0" dirty="0"/>
            <a:t> </a:t>
          </a:r>
          <a:r>
            <a:rPr lang="ru-RU" sz="2000" b="0" i="0" dirty="0" err="1"/>
            <a:t>розвиток</a:t>
          </a:r>
          <a:r>
            <a:rPr lang="ru-RU" sz="2000" b="0" i="0" dirty="0"/>
            <a:t> </a:t>
          </a:r>
          <a:r>
            <a:rPr lang="ru-RU" sz="2000" b="0" i="0" dirty="0" err="1"/>
            <a:t>чи</a:t>
          </a:r>
          <a:r>
            <a:rPr lang="ru-RU" sz="2000" b="0" i="0" dirty="0"/>
            <a:t> </a:t>
          </a:r>
          <a:r>
            <a:rPr lang="ru-RU" sz="2000" b="0" i="0" dirty="0" err="1"/>
            <a:t>недоступність</a:t>
          </a:r>
          <a:r>
            <a:rPr lang="ru-RU" sz="2000" b="0" i="0" dirty="0"/>
            <a:t> </a:t>
          </a:r>
          <a:r>
            <a:rPr lang="ru-RU" sz="2000" b="0" i="0" dirty="0" err="1"/>
            <a:t>інфраструктури</a:t>
          </a:r>
          <a:r>
            <a:rPr lang="ru-RU" sz="2000" b="0" i="0" dirty="0"/>
            <a:t>, в т. ч. для </a:t>
          </a:r>
          <a:r>
            <a:rPr lang="ru-RU" sz="2000" b="0" i="0" dirty="0" err="1"/>
            <a:t>сімей</a:t>
          </a:r>
          <a:r>
            <a:rPr lang="ru-RU" sz="2000" b="0" i="0" dirty="0"/>
            <a:t> з </a:t>
          </a:r>
          <a:r>
            <a:rPr lang="ru-RU" sz="2000" b="0" i="0" dirty="0" err="1"/>
            <a:t>дітьми</a:t>
          </a:r>
          <a:r>
            <a:rPr lang="ru-RU" sz="2000" b="0" i="0" dirty="0"/>
            <a:t>, </a:t>
          </a:r>
          <a:r>
            <a:rPr lang="ru-RU" sz="2000" b="0" i="0" dirty="0" err="1"/>
            <a:t>маломобільних</a:t>
          </a:r>
          <a:r>
            <a:rPr lang="ru-RU" sz="2000" b="0" i="0" dirty="0"/>
            <a:t> </a:t>
          </a:r>
          <a:r>
            <a:rPr lang="ru-RU" sz="2000" b="0" i="0" dirty="0" err="1"/>
            <a:t>груп</a:t>
          </a:r>
          <a:r>
            <a:rPr lang="ru-RU" sz="2000" b="0" i="0" dirty="0"/>
            <a:t> </a:t>
          </a:r>
          <a:r>
            <a:rPr lang="ru-RU" sz="2000" b="0" i="0" dirty="0" err="1"/>
            <a:t>населення</a:t>
          </a:r>
          <a:r>
            <a:rPr lang="ru-RU" sz="2000" b="0" i="0" dirty="0"/>
            <a:t>, </a:t>
          </a:r>
          <a:r>
            <a:rPr lang="ru-RU" sz="2000" b="0" i="0" dirty="0" err="1"/>
            <a:t>тощо</a:t>
          </a:r>
          <a:r>
            <a:rPr lang="ru-RU" sz="2000" b="0" i="0" dirty="0"/>
            <a:t>).</a:t>
          </a:r>
          <a:endParaRPr lang="en-US" sz="2000" dirty="0"/>
        </a:p>
      </dgm:t>
    </dgm:pt>
    <dgm:pt modelId="{E8F2D389-D840-4EE1-8593-2FCE70141DE0}" cxnId="{7E6C4F8F-2534-4334-84A1-2EE17294945E}" type="parTrans">
      <dgm:prSet/>
      <dgm:spPr/>
      <dgm:t>
        <a:bodyPr/>
        <a:lstStyle/>
        <a:p>
          <a:endParaRPr lang="en-US"/>
        </a:p>
      </dgm:t>
    </dgm:pt>
    <dgm:pt modelId="{F9C688E2-8CA2-4A13-8A41-ADD50D3789DD}" cxnId="{7E6C4F8F-2534-4334-84A1-2EE17294945E}" type="sibTrans">
      <dgm:prSet/>
      <dgm:spPr/>
      <dgm:t>
        <a:bodyPr/>
        <a:lstStyle/>
        <a:p>
          <a:endParaRPr lang="en-US"/>
        </a:p>
      </dgm:t>
    </dgm:pt>
    <dgm:pt modelId="{579EDF69-6A1F-48A4-8EC5-273176C3DF14}">
      <dgm:prSet custT="1"/>
      <dgm:spPr/>
      <dgm:t>
        <a:bodyPr/>
        <a:lstStyle/>
        <a:p>
          <a:r>
            <a:rPr lang="ru-RU" sz="2000" b="0" i="0" dirty="0"/>
            <a:t>У </a:t>
          </a:r>
          <a:r>
            <a:rPr lang="ru-RU" sz="2000" b="0" i="0" dirty="0" err="1"/>
            <a:t>разі</a:t>
          </a:r>
          <a:r>
            <a:rPr lang="ru-RU" sz="2000" b="0" i="0" dirty="0"/>
            <a:t> </a:t>
          </a:r>
          <a:r>
            <a:rPr lang="ru-RU" sz="2000" b="0" i="0" dirty="0" err="1"/>
            <a:t>ідентифікації</a:t>
          </a:r>
          <a:r>
            <a:rPr lang="ru-RU" sz="2000" b="0" i="0" dirty="0"/>
            <a:t> </a:t>
          </a:r>
          <a:r>
            <a:rPr lang="ru-RU" sz="2000" b="0" i="0" dirty="0" err="1"/>
            <a:t>ризиків</a:t>
          </a:r>
          <a:r>
            <a:rPr lang="ru-RU" sz="2000" b="0" i="0" dirty="0"/>
            <a:t> </a:t>
          </a:r>
          <a:r>
            <a:rPr lang="ru-RU" sz="2000" b="0" i="0" dirty="0" err="1"/>
            <a:t>реалізації</a:t>
          </a:r>
          <a:r>
            <a:rPr lang="ru-RU" sz="2000" b="0" i="0" dirty="0"/>
            <a:t> </a:t>
          </a:r>
          <a:r>
            <a:rPr lang="ru-RU" sz="2000" b="0" i="0" dirty="0" err="1"/>
            <a:t>галузевої</a:t>
          </a:r>
          <a:r>
            <a:rPr lang="ru-RU" sz="2000" b="0" i="0" dirty="0"/>
            <a:t> </a:t>
          </a:r>
          <a:r>
            <a:rPr lang="ru-RU" sz="2000" b="0" i="0" dirty="0" err="1"/>
            <a:t>реформи</a:t>
          </a:r>
          <a:r>
            <a:rPr lang="ru-RU" sz="2000" b="0" i="0" dirty="0"/>
            <a:t> </a:t>
          </a:r>
          <a:r>
            <a:rPr lang="ru-RU" sz="2000" b="0" i="0" dirty="0" err="1"/>
            <a:t>потрібно</a:t>
          </a:r>
          <a:r>
            <a:rPr lang="ru-RU" sz="2000" b="0" i="0" dirty="0"/>
            <a:t> </a:t>
          </a:r>
          <a:r>
            <a:rPr lang="ru-RU" sz="2000" b="0" i="0" dirty="0" err="1"/>
            <a:t>проводити</a:t>
          </a:r>
          <a:r>
            <a:rPr lang="ru-RU" sz="2000" b="0" i="0" dirty="0"/>
            <a:t> </a:t>
          </a:r>
          <a:r>
            <a:rPr lang="ru-RU" sz="2000" b="0" i="0" dirty="0" err="1"/>
            <a:t>консультації</a:t>
          </a:r>
          <a:r>
            <a:rPr lang="ru-RU" sz="2000" b="0" i="0" dirty="0"/>
            <a:t> </a:t>
          </a:r>
          <a:r>
            <a:rPr lang="ru-RU" sz="2000" b="0" i="0" dirty="0" err="1"/>
            <a:t>або</a:t>
          </a:r>
          <a:r>
            <a:rPr lang="ru-RU" sz="2000" b="0" i="0" dirty="0"/>
            <a:t> </a:t>
          </a:r>
          <a:r>
            <a:rPr lang="ru-RU" sz="2000" b="0" i="0" dirty="0" err="1"/>
            <a:t>обговорення</a:t>
          </a:r>
          <a:r>
            <a:rPr lang="ru-RU" sz="2000" b="0" i="0" dirty="0"/>
            <a:t> </a:t>
          </a:r>
          <a:r>
            <a:rPr lang="ru-RU" sz="2000" b="0" i="0" dirty="0" err="1"/>
            <a:t>шляхів</a:t>
          </a:r>
          <a:r>
            <a:rPr lang="ru-RU" sz="2000" b="0" i="0" dirty="0"/>
            <a:t> </a:t>
          </a:r>
          <a:r>
            <a:rPr lang="ru-RU" sz="2000" b="0" i="0" dirty="0" err="1"/>
            <a:t>їх</a:t>
          </a:r>
          <a:r>
            <a:rPr lang="ru-RU" sz="2000" b="0" i="0" dirty="0"/>
            <a:t> </a:t>
          </a:r>
          <a:r>
            <a:rPr lang="ru-RU" sz="2000" b="0" i="0" dirty="0" err="1"/>
            <a:t>мінімізації</a:t>
          </a:r>
          <a:r>
            <a:rPr lang="ru-RU" sz="2000" b="0" i="0" dirty="0"/>
            <a:t> з органами </a:t>
          </a:r>
          <a:r>
            <a:rPr lang="ru-RU" sz="2000" b="0" i="0" dirty="0" err="1"/>
            <a:t>державної</a:t>
          </a:r>
          <a:r>
            <a:rPr lang="ru-RU" sz="2000" b="0" i="0" dirty="0"/>
            <a:t> </a:t>
          </a:r>
          <a:r>
            <a:rPr lang="ru-RU" sz="2000" b="0" i="0" dirty="0" err="1"/>
            <a:t>влади</a:t>
          </a:r>
          <a:r>
            <a:rPr lang="ru-RU" sz="2000" b="0" i="0" dirty="0"/>
            <a:t> (до </a:t>
          </a:r>
          <a:r>
            <a:rPr lang="ru-RU" sz="2000" b="0" i="0" dirty="0" err="1"/>
            <a:t>компетенції</a:t>
          </a:r>
          <a:r>
            <a:rPr lang="ru-RU" sz="2000" b="0" i="0" dirty="0"/>
            <a:t> </a:t>
          </a:r>
          <a:r>
            <a:rPr lang="ru-RU" sz="2000" b="0" i="0" dirty="0" err="1"/>
            <a:t>яких</a:t>
          </a:r>
          <a:r>
            <a:rPr lang="ru-RU" sz="2000" b="0" i="0" dirty="0"/>
            <a:t> </a:t>
          </a:r>
          <a:r>
            <a:rPr lang="ru-RU" sz="2000" b="0" i="0" dirty="0" err="1"/>
            <a:t>усунення</a:t>
          </a:r>
          <a:r>
            <a:rPr lang="ru-RU" sz="2000" b="0" i="0" dirty="0"/>
            <a:t> </a:t>
          </a:r>
          <a:r>
            <a:rPr lang="ru-RU" sz="2000" b="0" i="0" dirty="0" err="1"/>
            <a:t>цих</a:t>
          </a:r>
          <a:r>
            <a:rPr lang="ru-RU" sz="2000" b="0" i="0" dirty="0"/>
            <a:t> </a:t>
          </a:r>
          <a:r>
            <a:rPr lang="ru-RU" sz="2000" b="0" i="0" dirty="0" err="1"/>
            <a:t>ризиків</a:t>
          </a:r>
          <a:r>
            <a:rPr lang="ru-RU" sz="2000" b="0" i="0" dirty="0"/>
            <a:t> </a:t>
          </a:r>
          <a:r>
            <a:rPr lang="ru-RU" sz="2000" b="0" i="0" dirty="0" err="1"/>
            <a:t>може</a:t>
          </a:r>
          <a:r>
            <a:rPr lang="ru-RU" sz="2000" b="0" i="0" dirty="0"/>
            <a:t> бути </a:t>
          </a:r>
          <a:r>
            <a:rPr lang="ru-RU" sz="2000" b="0" i="0" dirty="0" err="1"/>
            <a:t>віднесено</a:t>
          </a:r>
          <a:r>
            <a:rPr lang="ru-RU" sz="2000" b="0" i="0" dirty="0"/>
            <a:t>), </a:t>
          </a:r>
          <a:r>
            <a:rPr lang="ru-RU" sz="2000" b="0" i="0" dirty="0" err="1"/>
            <a:t>місцевого</a:t>
          </a:r>
          <a:r>
            <a:rPr lang="ru-RU" sz="2000" b="0" i="0" dirty="0"/>
            <a:t> </a:t>
          </a:r>
          <a:r>
            <a:rPr lang="ru-RU" sz="2000" b="0" i="0" dirty="0" err="1"/>
            <a:t>самоврядування</a:t>
          </a:r>
          <a:r>
            <a:rPr lang="ru-RU" sz="2000" b="0" i="0" dirty="0"/>
            <a:t> та / </a:t>
          </a:r>
          <a:r>
            <a:rPr lang="ru-RU" sz="2000" b="0" i="0" dirty="0" err="1"/>
            <a:t>або</a:t>
          </a:r>
          <a:r>
            <a:rPr lang="ru-RU" sz="2000" b="0" i="0" dirty="0"/>
            <a:t> </a:t>
          </a:r>
          <a:r>
            <a:rPr lang="ru-RU" sz="2000" b="0" i="0" dirty="0" err="1"/>
            <a:t>представниками</a:t>
          </a:r>
          <a:r>
            <a:rPr lang="ru-RU" sz="2000" b="0" i="0" dirty="0"/>
            <a:t> </a:t>
          </a:r>
          <a:r>
            <a:rPr lang="ru-RU" sz="2000" b="0" i="0" dirty="0" err="1"/>
            <a:t>громадських</a:t>
          </a:r>
          <a:r>
            <a:rPr lang="ru-RU" sz="2000" b="0" i="0" dirty="0"/>
            <a:t> </a:t>
          </a:r>
          <a:r>
            <a:rPr lang="ru-RU" sz="2000" b="0" i="0" dirty="0" err="1"/>
            <a:t>об’єднань</a:t>
          </a:r>
          <a:r>
            <a:rPr lang="ru-RU" sz="2000" b="0" i="0" dirty="0"/>
            <a:t>, </a:t>
          </a:r>
          <a:r>
            <a:rPr lang="ru-RU" sz="2000" b="0" i="0" dirty="0" err="1"/>
            <a:t>міжнародних</a:t>
          </a:r>
          <a:r>
            <a:rPr lang="ru-RU" sz="2000" b="0" i="0" dirty="0"/>
            <a:t> </a:t>
          </a:r>
          <a:r>
            <a:rPr lang="ru-RU" sz="2000" b="0" i="0" dirty="0" err="1"/>
            <a:t>організацій</a:t>
          </a:r>
          <a:r>
            <a:rPr lang="ru-RU" sz="2000" b="0" i="0" dirty="0"/>
            <a:t>.</a:t>
          </a:r>
          <a:endParaRPr lang="en-US" sz="2000" dirty="0"/>
        </a:p>
      </dgm:t>
    </dgm:pt>
    <dgm:pt modelId="{31115E8E-4461-45AB-A8E9-AA1D576914EB}" cxnId="{7F3F5719-9CD2-43D6-9A60-04F2D350D3A1}" type="parTrans">
      <dgm:prSet/>
      <dgm:spPr/>
      <dgm:t>
        <a:bodyPr/>
        <a:lstStyle/>
        <a:p>
          <a:endParaRPr lang="en-US"/>
        </a:p>
      </dgm:t>
    </dgm:pt>
    <dgm:pt modelId="{8C3AE18C-20F4-4E7A-8DBC-F56B6B7AF24D}" cxnId="{7F3F5719-9CD2-43D6-9A60-04F2D350D3A1}" type="sibTrans">
      <dgm:prSet/>
      <dgm:spPr/>
      <dgm:t>
        <a:bodyPr/>
        <a:lstStyle/>
        <a:p>
          <a:endParaRPr lang="en-US"/>
        </a:p>
      </dgm:t>
    </dgm:pt>
    <dgm:pt modelId="{6E654BE4-37AD-4F5F-9FB7-D9F892A0DEED}" type="pres">
      <dgm:prSet presAssocID="{D7DEDC33-CDE5-4F7D-8418-AE01F7FC39B7}" presName="Name0" presStyleCnt="0">
        <dgm:presLayoutVars>
          <dgm:dir/>
          <dgm:resizeHandles val="exact"/>
        </dgm:presLayoutVars>
      </dgm:prSet>
      <dgm:spPr/>
    </dgm:pt>
    <dgm:pt modelId="{4061F404-5F3B-4ABE-8314-E63CB32D6CDA}" type="pres">
      <dgm:prSet presAssocID="{1BCD6AE6-1D32-472F-AE8E-B1172D8E5594}" presName="node" presStyleLbl="node1" presStyleIdx="0" presStyleCnt="1" custScaleX="100098">
        <dgm:presLayoutVars>
          <dgm:bulletEnabled val="1"/>
        </dgm:presLayoutVars>
      </dgm:prSet>
      <dgm:spPr/>
    </dgm:pt>
  </dgm:ptLst>
  <dgm:cxnLst>
    <dgm:cxn modelId="{7F3F5719-9CD2-43D6-9A60-04F2D350D3A1}" srcId="{1BCD6AE6-1D32-472F-AE8E-B1172D8E5594}" destId="{579EDF69-6A1F-48A4-8EC5-273176C3DF14}" srcOrd="1" destOrd="0" parTransId="{31115E8E-4461-45AB-A8E9-AA1D576914EB}" sibTransId="{8C3AE18C-20F4-4E7A-8DBC-F56B6B7AF24D}"/>
    <dgm:cxn modelId="{68A2B236-BDB2-437F-ADAC-9113E7AC730A}" srcId="{D7DEDC33-CDE5-4F7D-8418-AE01F7FC39B7}" destId="{1BCD6AE6-1D32-472F-AE8E-B1172D8E5594}" srcOrd="0" destOrd="0" parTransId="{05977D40-FE83-49B7-A43B-4BE5FF7C17A0}" sibTransId="{85086862-6F17-41A6-BE9C-257172019915}"/>
    <dgm:cxn modelId="{61A28E55-5D13-4EAB-B5B3-A87D4F9946E1}" type="presOf" srcId="{D7DEDC33-CDE5-4F7D-8418-AE01F7FC39B7}" destId="{6E654BE4-37AD-4F5F-9FB7-D9F892A0DEED}" srcOrd="0" destOrd="0" presId="urn:microsoft.com/office/officeart/2005/8/layout/process1"/>
    <dgm:cxn modelId="{7E6C4F8F-2534-4334-84A1-2EE17294945E}" srcId="{1BCD6AE6-1D32-472F-AE8E-B1172D8E5594}" destId="{3F02C7E3-1A7A-4176-A4C0-CB1C7513728D}" srcOrd="0" destOrd="0" parTransId="{E8F2D389-D840-4EE1-8593-2FCE70141DE0}" sibTransId="{F9C688E2-8CA2-4A13-8A41-ADD50D3789DD}"/>
    <dgm:cxn modelId="{C81442B0-91AF-4EF3-BC37-2DE8F63C88D9}" type="presOf" srcId="{579EDF69-6A1F-48A4-8EC5-273176C3DF14}" destId="{4061F404-5F3B-4ABE-8314-E63CB32D6CDA}" srcOrd="0" destOrd="2" presId="urn:microsoft.com/office/officeart/2005/8/layout/process1"/>
    <dgm:cxn modelId="{645B45B2-C2F5-49DF-9433-540E772B1BDC}" type="presOf" srcId="{3F02C7E3-1A7A-4176-A4C0-CB1C7513728D}" destId="{4061F404-5F3B-4ABE-8314-E63CB32D6CDA}" srcOrd="0" destOrd="1" presId="urn:microsoft.com/office/officeart/2005/8/layout/process1"/>
    <dgm:cxn modelId="{4FA97DF7-5405-43A7-8573-170B09B9AF71}" type="presOf" srcId="{1BCD6AE6-1D32-472F-AE8E-B1172D8E5594}" destId="{4061F404-5F3B-4ABE-8314-E63CB32D6CDA}" srcOrd="0" destOrd="0" presId="urn:microsoft.com/office/officeart/2005/8/layout/process1"/>
    <dgm:cxn modelId="{2B190A0D-D92D-4D99-9BF0-747C1F11B915}" type="presParOf" srcId="{6E654BE4-37AD-4F5F-9FB7-D9F892A0DEED}" destId="{4061F404-5F3B-4ABE-8314-E63CB32D6CDA}"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AEF836-4C0D-4615-B7A7-DEB110C4BC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98AD67-82BA-4BBA-9D7F-488319C3EFAC}">
      <dgm:prSet/>
      <dgm:spPr/>
      <dgm:t>
        <a:bodyPr/>
        <a:lstStyle/>
        <a:p>
          <a:pPr algn="ctr"/>
          <a:r>
            <a:rPr lang="ru-RU" dirty="0"/>
            <a:t>У </a:t>
          </a:r>
          <a:r>
            <a:rPr lang="ru-RU" dirty="0" err="1"/>
            <a:t>світі</a:t>
          </a:r>
          <a:r>
            <a:rPr lang="ru-RU" dirty="0"/>
            <a:t> </a:t>
          </a:r>
          <a:r>
            <a:rPr lang="ru-RU" dirty="0" err="1"/>
            <a:t>немає</a:t>
          </a:r>
          <a:r>
            <a:rPr lang="ru-RU" dirty="0"/>
            <a:t> </a:t>
          </a:r>
          <a:r>
            <a:rPr lang="ru-RU" dirty="0" err="1"/>
            <a:t>двох</a:t>
          </a:r>
          <a:r>
            <a:rPr lang="ru-RU" dirty="0"/>
            <a:t> </a:t>
          </a:r>
          <a:r>
            <a:rPr lang="ru-RU" dirty="0" err="1"/>
            <a:t>однакових</a:t>
          </a:r>
          <a:r>
            <a:rPr lang="ru-RU" dirty="0"/>
            <a:t> </a:t>
          </a:r>
          <a:r>
            <a:rPr lang="ru-RU" dirty="0" err="1"/>
            <a:t>жінок</a:t>
          </a:r>
          <a:r>
            <a:rPr lang="ru-RU" dirty="0"/>
            <a:t> </a:t>
          </a:r>
          <a:r>
            <a:rPr lang="ru-RU" dirty="0" err="1"/>
            <a:t>чи</a:t>
          </a:r>
          <a:r>
            <a:rPr lang="ru-RU" dirty="0"/>
            <a:t> </a:t>
          </a:r>
          <a:r>
            <a:rPr lang="ru-RU" dirty="0" err="1"/>
            <a:t>однакових</a:t>
          </a:r>
          <a:r>
            <a:rPr lang="ru-RU" dirty="0"/>
            <a:t> </a:t>
          </a:r>
          <a:r>
            <a:rPr lang="ru-RU" dirty="0" err="1"/>
            <a:t>чоловіків</a:t>
          </a:r>
          <a:r>
            <a:rPr lang="ru-RU" dirty="0"/>
            <a:t>. Для </a:t>
          </a:r>
          <a:r>
            <a:rPr lang="ru-RU" dirty="0" err="1"/>
            <a:t>забезпечення</a:t>
          </a:r>
          <a:r>
            <a:rPr lang="ru-RU" dirty="0"/>
            <a:t> </a:t>
          </a:r>
          <a:r>
            <a:rPr lang="ru-RU" dirty="0" err="1"/>
            <a:t>рівності</a:t>
          </a:r>
          <a:r>
            <a:rPr lang="ru-RU" dirty="0"/>
            <a:t> прав і </a:t>
          </a:r>
          <a:r>
            <a:rPr lang="ru-RU" dirty="0" err="1"/>
            <a:t>можливостей</a:t>
          </a:r>
          <a:r>
            <a:rPr lang="ru-RU" dirty="0"/>
            <a:t> та </a:t>
          </a:r>
          <a:r>
            <a:rPr lang="ru-RU" dirty="0" err="1"/>
            <a:t>задоволення</a:t>
          </a:r>
          <a:r>
            <a:rPr lang="ru-RU" dirty="0"/>
            <a:t> потреб </a:t>
          </a:r>
          <a:r>
            <a:rPr lang="ru-RU" dirty="0" err="1"/>
            <a:t>різних</a:t>
          </a:r>
          <a:r>
            <a:rPr lang="ru-RU" dirty="0"/>
            <a:t> </a:t>
          </a:r>
          <a:r>
            <a:rPr lang="ru-RU" dirty="0" err="1"/>
            <a:t>груп</a:t>
          </a:r>
          <a:r>
            <a:rPr lang="ru-RU" dirty="0"/>
            <a:t> </a:t>
          </a:r>
          <a:r>
            <a:rPr lang="ru-RU" dirty="0" err="1"/>
            <a:t>громадян</a:t>
          </a:r>
          <a:r>
            <a:rPr lang="ru-RU" dirty="0"/>
            <a:t> держава та </a:t>
          </a:r>
          <a:r>
            <a:rPr lang="ru-RU" dirty="0" err="1"/>
            <a:t>органи</a:t>
          </a:r>
          <a:r>
            <a:rPr lang="ru-RU" dirty="0"/>
            <a:t> </a:t>
          </a:r>
          <a:r>
            <a:rPr lang="ru-RU" dirty="0" err="1"/>
            <a:t>місцевого</a:t>
          </a:r>
          <a:r>
            <a:rPr lang="ru-RU" dirty="0"/>
            <a:t> </a:t>
          </a:r>
          <a:r>
            <a:rPr lang="ru-RU" dirty="0" err="1"/>
            <a:t>самоврядування</a:t>
          </a:r>
          <a:r>
            <a:rPr lang="ru-RU" dirty="0"/>
            <a:t> </a:t>
          </a:r>
          <a:r>
            <a:rPr lang="ru-RU" dirty="0" err="1"/>
            <a:t>щорічно</a:t>
          </a:r>
          <a:r>
            <a:rPr lang="ru-RU" dirty="0"/>
            <a:t> </a:t>
          </a:r>
          <a:r>
            <a:rPr lang="ru-RU" dirty="0" err="1"/>
            <a:t>інвестують</a:t>
          </a:r>
          <a:r>
            <a:rPr lang="ru-RU" dirty="0"/>
            <a:t> </a:t>
          </a:r>
          <a:r>
            <a:rPr lang="ru-RU" dirty="0" err="1"/>
            <a:t>кошти</a:t>
          </a:r>
          <a:r>
            <a:rPr lang="ru-RU" dirty="0"/>
            <a:t> з </a:t>
          </a:r>
          <a:r>
            <a:rPr lang="ru-RU" dirty="0" err="1"/>
            <a:t>бюджетів</a:t>
          </a:r>
          <a:r>
            <a:rPr lang="ru-RU" dirty="0"/>
            <a:t> </a:t>
          </a:r>
          <a:r>
            <a:rPr lang="ru-RU" dirty="0" err="1"/>
            <a:t>різних</a:t>
          </a:r>
          <a:r>
            <a:rPr lang="ru-RU" dirty="0"/>
            <a:t> </a:t>
          </a:r>
          <a:r>
            <a:rPr lang="ru-RU" dirty="0" err="1"/>
            <a:t>рівнів</a:t>
          </a:r>
          <a:r>
            <a:rPr lang="ru-RU" dirty="0"/>
            <a:t> для </a:t>
          </a:r>
          <a:r>
            <a:rPr lang="ru-RU" dirty="0" err="1"/>
            <a:t>реалізації</a:t>
          </a:r>
          <a:r>
            <a:rPr lang="ru-RU" dirty="0"/>
            <a:t> </a:t>
          </a:r>
          <a:r>
            <a:rPr lang="ru-RU" dirty="0" err="1"/>
            <a:t>політики</a:t>
          </a:r>
          <a:r>
            <a:rPr lang="ru-RU" dirty="0"/>
            <a:t> (</a:t>
          </a:r>
          <a:r>
            <a:rPr lang="ru-RU" dirty="0" err="1"/>
            <a:t>зокрема</a:t>
          </a:r>
          <a:r>
            <a:rPr lang="ru-RU" dirty="0"/>
            <a:t>, </a:t>
          </a:r>
          <a:r>
            <a:rPr lang="ru-RU" dirty="0" err="1"/>
            <a:t>стратегій</a:t>
          </a:r>
          <a:r>
            <a:rPr lang="ru-RU" dirty="0"/>
            <a:t>, </a:t>
          </a:r>
          <a:r>
            <a:rPr lang="ru-RU" dirty="0" err="1"/>
            <a:t>програм</a:t>
          </a:r>
          <a:r>
            <a:rPr lang="ru-RU" dirty="0"/>
            <a:t> і </a:t>
          </a:r>
          <a:r>
            <a:rPr lang="ru-RU" dirty="0" err="1"/>
            <a:t>проектів</a:t>
          </a:r>
          <a:r>
            <a:rPr lang="ru-RU" dirty="0"/>
            <a:t>) </a:t>
          </a:r>
          <a:r>
            <a:rPr lang="ru-RU" dirty="0" err="1"/>
            <a:t>соціально-економічного</a:t>
          </a:r>
          <a:r>
            <a:rPr lang="ru-RU" dirty="0"/>
            <a:t> </a:t>
          </a:r>
          <a:r>
            <a:rPr lang="ru-RU" dirty="0" err="1"/>
            <a:t>розвитку</a:t>
          </a:r>
          <a:r>
            <a:rPr lang="ru-RU" dirty="0"/>
            <a:t>. </a:t>
          </a:r>
          <a:endParaRPr lang="en-US" dirty="0"/>
        </a:p>
      </dgm:t>
    </dgm:pt>
    <dgm:pt modelId="{27B1F29E-2571-4829-933C-38907975C0B2}" cxnId="{10119CE4-1D81-4D8B-8A19-FE98ED45D721}" type="parTrans">
      <dgm:prSet/>
      <dgm:spPr/>
      <dgm:t>
        <a:bodyPr/>
        <a:lstStyle/>
        <a:p>
          <a:endParaRPr lang="en-US"/>
        </a:p>
      </dgm:t>
    </dgm:pt>
    <dgm:pt modelId="{8B1E0549-D64D-40D3-A210-556CB8581F7C}" cxnId="{10119CE4-1D81-4D8B-8A19-FE98ED45D721}" type="sibTrans">
      <dgm:prSet/>
      <dgm:spPr/>
      <dgm:t>
        <a:bodyPr/>
        <a:lstStyle/>
        <a:p>
          <a:endParaRPr lang="en-US"/>
        </a:p>
      </dgm:t>
    </dgm:pt>
    <dgm:pt modelId="{8402A867-259D-45CE-836D-480C2997E9D4}">
      <dgm:prSet/>
      <dgm:spPr/>
      <dgm:t>
        <a:bodyPr/>
        <a:lstStyle/>
        <a:p>
          <a:r>
            <a:rPr lang="uk-UA" b="1"/>
            <a:t>Е</a:t>
          </a:r>
          <a:r>
            <a:rPr lang="ru-RU" b="1"/>
            <a:t>фективні державні інвестиції можливі лише за умови чіткого усвідомлення конкретних потреб визначених груп громадян, на яких і спрямовані стратегія, програма чи проект</a:t>
          </a:r>
          <a:endParaRPr lang="en-US"/>
        </a:p>
      </dgm:t>
    </dgm:pt>
    <dgm:pt modelId="{E626C9CE-EB38-4EEB-B89B-E1C4D0B6CF6B}" cxnId="{420B918A-D874-4869-859D-C874322F51D7}" type="parTrans">
      <dgm:prSet/>
      <dgm:spPr/>
      <dgm:t>
        <a:bodyPr/>
        <a:lstStyle/>
        <a:p>
          <a:endParaRPr lang="en-US"/>
        </a:p>
      </dgm:t>
    </dgm:pt>
    <dgm:pt modelId="{A6708087-FB77-4ED4-A9D6-D37860E263C2}" cxnId="{420B918A-D874-4869-859D-C874322F51D7}" type="sibTrans">
      <dgm:prSet/>
      <dgm:spPr/>
      <dgm:t>
        <a:bodyPr/>
        <a:lstStyle/>
        <a:p>
          <a:endParaRPr lang="en-US"/>
        </a:p>
      </dgm:t>
    </dgm:pt>
    <dgm:pt modelId="{ED49FCAD-5EC1-4834-99AF-2B21422D5E0F}" type="pres">
      <dgm:prSet presAssocID="{2CAEF836-4C0D-4615-B7A7-DEB110C4BCDC}" presName="linear" presStyleCnt="0">
        <dgm:presLayoutVars>
          <dgm:animLvl val="lvl"/>
          <dgm:resizeHandles val="exact"/>
        </dgm:presLayoutVars>
      </dgm:prSet>
      <dgm:spPr/>
    </dgm:pt>
    <dgm:pt modelId="{CA951BA2-DDAC-4202-8DAE-879E616EEAF7}" type="pres">
      <dgm:prSet presAssocID="{7998AD67-82BA-4BBA-9D7F-488319C3EFAC}" presName="parentText" presStyleLbl="node1" presStyleIdx="0" presStyleCnt="2" custScaleY="116849" custLinFactNeighborX="-579" custLinFactNeighborY="96391">
        <dgm:presLayoutVars>
          <dgm:chMax val="0"/>
          <dgm:bulletEnabled val="1"/>
        </dgm:presLayoutVars>
      </dgm:prSet>
      <dgm:spPr/>
    </dgm:pt>
    <dgm:pt modelId="{C213A86F-39FE-4EC4-8E0D-AAA69338CCF8}" type="pres">
      <dgm:prSet presAssocID="{8B1E0549-D64D-40D3-A210-556CB8581F7C}" presName="spacer" presStyleCnt="0"/>
      <dgm:spPr/>
    </dgm:pt>
    <dgm:pt modelId="{EAF09D90-600F-4055-ADFA-1BBB1BBFDCCF}" type="pres">
      <dgm:prSet presAssocID="{8402A867-259D-45CE-836D-480C2997E9D4}" presName="parentText" presStyleLbl="node1" presStyleIdx="1" presStyleCnt="2" custLinFactY="4068" custLinFactNeighborY="100000">
        <dgm:presLayoutVars>
          <dgm:chMax val="0"/>
          <dgm:bulletEnabled val="1"/>
        </dgm:presLayoutVars>
      </dgm:prSet>
      <dgm:spPr/>
    </dgm:pt>
  </dgm:ptLst>
  <dgm:cxnLst>
    <dgm:cxn modelId="{9F5EEA77-6CBA-460F-95BC-D0A34031AF69}" type="presOf" srcId="{8402A867-259D-45CE-836D-480C2997E9D4}" destId="{EAF09D90-600F-4055-ADFA-1BBB1BBFDCCF}" srcOrd="0" destOrd="0" presId="urn:microsoft.com/office/officeart/2005/8/layout/vList2"/>
    <dgm:cxn modelId="{420B918A-D874-4869-859D-C874322F51D7}" srcId="{2CAEF836-4C0D-4615-B7A7-DEB110C4BCDC}" destId="{8402A867-259D-45CE-836D-480C2997E9D4}" srcOrd="1" destOrd="0" parTransId="{E626C9CE-EB38-4EEB-B89B-E1C4D0B6CF6B}" sibTransId="{A6708087-FB77-4ED4-A9D6-D37860E263C2}"/>
    <dgm:cxn modelId="{7495DC9A-4A8B-44F6-8AD6-F31A9DCD8FFE}" type="presOf" srcId="{2CAEF836-4C0D-4615-B7A7-DEB110C4BCDC}" destId="{ED49FCAD-5EC1-4834-99AF-2B21422D5E0F}" srcOrd="0" destOrd="0" presId="urn:microsoft.com/office/officeart/2005/8/layout/vList2"/>
    <dgm:cxn modelId="{10119CE4-1D81-4D8B-8A19-FE98ED45D721}" srcId="{2CAEF836-4C0D-4615-B7A7-DEB110C4BCDC}" destId="{7998AD67-82BA-4BBA-9D7F-488319C3EFAC}" srcOrd="0" destOrd="0" parTransId="{27B1F29E-2571-4829-933C-38907975C0B2}" sibTransId="{8B1E0549-D64D-40D3-A210-556CB8581F7C}"/>
    <dgm:cxn modelId="{409C5BFA-A70E-493F-B3C5-23AABC928F77}" type="presOf" srcId="{7998AD67-82BA-4BBA-9D7F-488319C3EFAC}" destId="{CA951BA2-DDAC-4202-8DAE-879E616EEAF7}" srcOrd="0" destOrd="0" presId="urn:microsoft.com/office/officeart/2005/8/layout/vList2"/>
    <dgm:cxn modelId="{E58166ED-ECE8-49BB-B603-5A591B29BABF}" type="presParOf" srcId="{ED49FCAD-5EC1-4834-99AF-2B21422D5E0F}" destId="{CA951BA2-DDAC-4202-8DAE-879E616EEAF7}" srcOrd="0" destOrd="0" presId="urn:microsoft.com/office/officeart/2005/8/layout/vList2"/>
    <dgm:cxn modelId="{AA93114D-EFF6-4E93-BF94-70211D0A3018}" type="presParOf" srcId="{ED49FCAD-5EC1-4834-99AF-2B21422D5E0F}" destId="{C213A86F-39FE-4EC4-8E0D-AAA69338CCF8}" srcOrd="1" destOrd="0" presId="urn:microsoft.com/office/officeart/2005/8/layout/vList2"/>
    <dgm:cxn modelId="{BEE35F17-D594-4D2B-B140-6E50F22E7963}" type="presParOf" srcId="{ED49FCAD-5EC1-4834-99AF-2B21422D5E0F}" destId="{EAF09D90-600F-4055-ADFA-1BBB1BBFDCCF}" srcOrd="2"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674778-639D-4EAD-AAAD-C6F1B16BDA61}"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B32FC0C-CB2F-4CE3-BE01-150C65A4E2FD}">
      <dgm:prSet custT="1"/>
      <dgm:spPr/>
      <dgm:t>
        <a:bodyPr/>
        <a:lstStyle/>
        <a:p>
          <a:r>
            <a:rPr lang="ru-RU" sz="2400" b="1" i="0" dirty="0" err="1">
              <a:latin typeface="Gills"/>
            </a:rPr>
            <a:t>Реалізація</a:t>
          </a:r>
          <a:r>
            <a:rPr lang="ru-RU" sz="2400" b="1" i="0" dirty="0">
              <a:latin typeface="Gills"/>
            </a:rPr>
            <a:t> </a:t>
          </a:r>
          <a:r>
            <a:rPr lang="ru-RU" sz="2400" b="1" i="0" dirty="0" err="1">
              <a:latin typeface="Gills"/>
            </a:rPr>
            <a:t>державної</a:t>
          </a:r>
          <a:r>
            <a:rPr lang="ru-RU" sz="2400" b="1" i="0" dirty="0">
              <a:latin typeface="Gills"/>
            </a:rPr>
            <a:t>, </a:t>
          </a:r>
          <a:r>
            <a:rPr lang="ru-RU" sz="2400" b="1" i="0" dirty="0" err="1">
              <a:latin typeface="Gills"/>
            </a:rPr>
            <a:t>регіональної</a:t>
          </a:r>
          <a:r>
            <a:rPr lang="ru-RU" sz="2400" b="1" i="0" dirty="0">
              <a:latin typeface="Gills"/>
            </a:rPr>
            <a:t> </a:t>
          </a:r>
          <a:r>
            <a:rPr lang="ru-RU" sz="2400" b="1" i="0" dirty="0" err="1">
              <a:latin typeface="Gills"/>
            </a:rPr>
            <a:t>чи</a:t>
          </a:r>
          <a:r>
            <a:rPr lang="ru-RU" sz="2400" b="1" i="0" dirty="0">
              <a:latin typeface="Gills"/>
            </a:rPr>
            <a:t> </a:t>
          </a:r>
          <a:r>
            <a:rPr lang="ru-RU" sz="2400" b="1" i="0" dirty="0" err="1">
              <a:latin typeface="Gills"/>
            </a:rPr>
            <a:t>місцевої</a:t>
          </a:r>
          <a:r>
            <a:rPr lang="ru-RU" sz="2400" b="1" i="0" dirty="0">
              <a:latin typeface="Gills"/>
            </a:rPr>
            <a:t> </a:t>
          </a:r>
          <a:r>
            <a:rPr lang="ru-RU" sz="2400" b="1" i="0" dirty="0" err="1">
              <a:latin typeface="Gills"/>
            </a:rPr>
            <a:t>політики</a:t>
          </a:r>
          <a:r>
            <a:rPr lang="ru-RU" sz="2400" b="1" i="0" dirty="0">
              <a:latin typeface="Gills"/>
            </a:rPr>
            <a:t>, </a:t>
          </a:r>
          <a:r>
            <a:rPr lang="ru-RU" sz="2400" b="1" i="0" dirty="0" err="1">
              <a:latin typeface="Gills"/>
            </a:rPr>
            <a:t>стратегії</a:t>
          </a:r>
          <a:r>
            <a:rPr lang="ru-RU" sz="2400" b="1" i="0" dirty="0">
              <a:latin typeface="Gills"/>
            </a:rPr>
            <a:t>, </a:t>
          </a:r>
          <a:r>
            <a:rPr lang="ru-RU" sz="2400" b="1" i="0" dirty="0" err="1">
              <a:latin typeface="Gills"/>
            </a:rPr>
            <a:t>програми</a:t>
          </a:r>
          <a:r>
            <a:rPr lang="ru-RU" sz="2400" b="1" i="0" dirty="0">
              <a:latin typeface="Gills"/>
            </a:rPr>
            <a:t>, а особливо проекту </a:t>
          </a:r>
          <a:r>
            <a:rPr lang="ru-RU" sz="2400" b="1" i="0" dirty="0" err="1">
              <a:latin typeface="Gills"/>
            </a:rPr>
            <a:t>передбачає</a:t>
          </a:r>
          <a:r>
            <a:rPr lang="ru-RU" sz="2400" b="1" i="0" dirty="0">
              <a:latin typeface="Gills"/>
            </a:rPr>
            <a:t> </a:t>
          </a:r>
          <a:r>
            <a:rPr lang="ru-RU" sz="2400" b="1" i="0" dirty="0" err="1">
              <a:latin typeface="Gills"/>
            </a:rPr>
            <a:t>досягнення</a:t>
          </a:r>
          <a:r>
            <a:rPr lang="ru-RU" sz="2400" b="1" i="0" dirty="0">
              <a:latin typeface="Gills"/>
            </a:rPr>
            <a:t> конкретного результату. </a:t>
          </a:r>
          <a:endParaRPr lang="en-US" sz="2400" dirty="0">
            <a:latin typeface="Gills"/>
          </a:endParaRPr>
        </a:p>
      </dgm:t>
    </dgm:pt>
    <dgm:pt modelId="{DC6694DC-8A21-4121-B94D-7F9FF64C951A}" cxnId="{215AEBC8-0E58-44F8-A892-47D5B69F066B}" type="parTrans">
      <dgm:prSet/>
      <dgm:spPr/>
      <dgm:t>
        <a:bodyPr/>
        <a:lstStyle/>
        <a:p>
          <a:endParaRPr lang="en-US"/>
        </a:p>
      </dgm:t>
    </dgm:pt>
    <dgm:pt modelId="{DD7A7B4C-6A10-4817-865C-D4E8F7689F01}" cxnId="{215AEBC8-0E58-44F8-A892-47D5B69F066B}" type="sibTrans">
      <dgm:prSet/>
      <dgm:spPr/>
      <dgm:t>
        <a:bodyPr/>
        <a:lstStyle/>
        <a:p>
          <a:endParaRPr lang="en-US"/>
        </a:p>
      </dgm:t>
    </dgm:pt>
    <dgm:pt modelId="{BDA2EC36-EF17-4889-866C-C35D1057157B}">
      <dgm:prSet custT="1"/>
      <dgm:spPr/>
      <dgm:t>
        <a:bodyPr/>
        <a:lstStyle/>
        <a:p>
          <a:r>
            <a:rPr lang="ru-RU" sz="1800" b="0" i="0" dirty="0" err="1">
              <a:latin typeface="Gills"/>
            </a:rPr>
            <a:t>Приклади</a:t>
          </a:r>
          <a:r>
            <a:rPr lang="ru-RU" sz="1800" b="0" i="0" dirty="0">
              <a:latin typeface="Gills"/>
            </a:rPr>
            <a:t> </a:t>
          </a:r>
          <a:r>
            <a:rPr lang="ru-RU" sz="1800" b="0" i="0" dirty="0" err="1">
              <a:latin typeface="Gills"/>
            </a:rPr>
            <a:t>результатів</a:t>
          </a:r>
          <a:r>
            <a:rPr lang="ru-RU" sz="1800" b="0" i="0" dirty="0">
              <a:latin typeface="Gills"/>
            </a:rPr>
            <a:t>: </a:t>
          </a:r>
          <a:endParaRPr lang="en-US" sz="1800" dirty="0">
            <a:latin typeface="Gills"/>
          </a:endParaRPr>
        </a:p>
      </dgm:t>
    </dgm:pt>
    <dgm:pt modelId="{8DCD5076-69BA-497B-9CDE-27C8A57161D6}" cxnId="{96E9F155-388B-4354-8962-4A5994A624B4}" type="parTrans">
      <dgm:prSet/>
      <dgm:spPr/>
      <dgm:t>
        <a:bodyPr/>
        <a:lstStyle/>
        <a:p>
          <a:endParaRPr lang="en-US"/>
        </a:p>
      </dgm:t>
    </dgm:pt>
    <dgm:pt modelId="{11A47526-52D5-42FE-AB17-EFCBD28A9255}" cxnId="{96E9F155-388B-4354-8962-4A5994A624B4}" type="sibTrans">
      <dgm:prSet/>
      <dgm:spPr/>
      <dgm:t>
        <a:bodyPr/>
        <a:lstStyle/>
        <a:p>
          <a:endParaRPr lang="en-US"/>
        </a:p>
      </dgm:t>
    </dgm:pt>
    <dgm:pt modelId="{468F15FF-029A-4A32-BE1C-3F1EF8308802}">
      <dgm:prSet/>
      <dgm:spPr/>
      <dgm:t>
        <a:bodyPr/>
        <a:lstStyle/>
        <a:p>
          <a:r>
            <a:rPr lang="ru-RU" b="0" i="0" dirty="0" err="1"/>
            <a:t>підвищення</a:t>
          </a:r>
          <a:r>
            <a:rPr lang="ru-RU" b="0" i="0" dirty="0"/>
            <a:t> </a:t>
          </a:r>
          <a:r>
            <a:rPr lang="ru-RU" b="0" i="0" dirty="0" err="1"/>
            <a:t>конкурентоспроможності</a:t>
          </a:r>
          <a:r>
            <a:rPr lang="ru-RU" b="0" i="0" dirty="0"/>
            <a:t> </a:t>
          </a:r>
          <a:r>
            <a:rPr lang="ru-RU" b="0" i="0" dirty="0" err="1"/>
            <a:t>економіки</a:t>
          </a:r>
          <a:r>
            <a:rPr lang="ru-RU" b="0" i="0" dirty="0"/>
            <a:t> </a:t>
          </a:r>
          <a:r>
            <a:rPr lang="ru-RU" b="0" i="0" dirty="0" err="1"/>
            <a:t>країни</a:t>
          </a:r>
          <a:r>
            <a:rPr lang="ru-RU" b="0" i="0" dirty="0"/>
            <a:t>, </a:t>
          </a:r>
          <a:endParaRPr lang="en-US" dirty="0"/>
        </a:p>
      </dgm:t>
    </dgm:pt>
    <dgm:pt modelId="{C90F05D3-0457-49F5-8A02-94E0AF4EF844}" cxnId="{714C5DE3-4ABD-40FD-82AB-46AA42693198}" type="parTrans">
      <dgm:prSet/>
      <dgm:spPr/>
      <dgm:t>
        <a:bodyPr/>
        <a:lstStyle/>
        <a:p>
          <a:endParaRPr lang="en-US"/>
        </a:p>
      </dgm:t>
    </dgm:pt>
    <dgm:pt modelId="{4D772FDE-AEA2-44E4-9CF3-5873E6617C7F}" cxnId="{714C5DE3-4ABD-40FD-82AB-46AA42693198}" type="sibTrans">
      <dgm:prSet/>
      <dgm:spPr/>
      <dgm:t>
        <a:bodyPr/>
        <a:lstStyle/>
        <a:p>
          <a:endParaRPr lang="en-US"/>
        </a:p>
      </dgm:t>
    </dgm:pt>
    <dgm:pt modelId="{2386CBA2-E826-44A4-86EA-82B4DF68E058}">
      <dgm:prSet/>
      <dgm:spPr/>
      <dgm:t>
        <a:bodyPr/>
        <a:lstStyle/>
        <a:p>
          <a:r>
            <a:rPr lang="ru-RU" b="0" i="0"/>
            <a:t>зростання інвестиційної привабливості</a:t>
          </a:r>
          <a:r>
            <a:rPr lang="en-US" b="0" i="0"/>
            <a:t>,</a:t>
          </a:r>
          <a:endParaRPr lang="en-US"/>
        </a:p>
      </dgm:t>
    </dgm:pt>
    <dgm:pt modelId="{86F90469-182F-45F7-8AAB-9EFBE1EFB179}" cxnId="{E2934D73-A8AB-41B1-8616-B9261C8754CE}" type="parTrans">
      <dgm:prSet/>
      <dgm:spPr/>
      <dgm:t>
        <a:bodyPr/>
        <a:lstStyle/>
        <a:p>
          <a:endParaRPr lang="en-US"/>
        </a:p>
      </dgm:t>
    </dgm:pt>
    <dgm:pt modelId="{AE3EA500-E197-4223-B5FA-EE974F30165B}" cxnId="{E2934D73-A8AB-41B1-8616-B9261C8754CE}" type="sibTrans">
      <dgm:prSet/>
      <dgm:spPr/>
      <dgm:t>
        <a:bodyPr/>
        <a:lstStyle/>
        <a:p>
          <a:endParaRPr lang="en-US"/>
        </a:p>
      </dgm:t>
    </dgm:pt>
    <dgm:pt modelId="{93D79F28-5D15-47C9-8E38-AB28A83FF563}">
      <dgm:prSet/>
      <dgm:spPr/>
      <dgm:t>
        <a:bodyPr/>
        <a:lstStyle/>
        <a:p>
          <a:r>
            <a:rPr lang="ru-RU" b="0" i="0" dirty="0" err="1"/>
            <a:t>розвиток</a:t>
          </a:r>
          <a:r>
            <a:rPr lang="ru-RU" b="0" i="0" dirty="0"/>
            <a:t> </a:t>
          </a:r>
          <a:r>
            <a:rPr lang="ru-RU" b="0" i="0" dirty="0" err="1"/>
            <a:t>транспортної</a:t>
          </a:r>
          <a:r>
            <a:rPr lang="ru-RU" b="0" i="0" dirty="0"/>
            <a:t> </a:t>
          </a:r>
          <a:r>
            <a:rPr lang="ru-RU" b="0" i="0" dirty="0" err="1"/>
            <a:t>інфраструктури</a:t>
          </a:r>
          <a:r>
            <a:rPr lang="ru-RU" b="0" i="0" dirty="0"/>
            <a:t> </a:t>
          </a:r>
          <a:r>
            <a:rPr lang="ru-RU" b="0" i="0" dirty="0" err="1"/>
            <a:t>регіону</a:t>
          </a:r>
          <a:r>
            <a:rPr lang="ru-RU" b="0" i="0" dirty="0"/>
            <a:t>, </a:t>
          </a:r>
          <a:endParaRPr lang="en-US" dirty="0"/>
        </a:p>
      </dgm:t>
    </dgm:pt>
    <dgm:pt modelId="{39405AFA-C755-4F7D-9FFB-B218227F0B33}" cxnId="{22435B33-8FCD-46E6-AF81-D7422BB3E364}" type="parTrans">
      <dgm:prSet/>
      <dgm:spPr/>
      <dgm:t>
        <a:bodyPr/>
        <a:lstStyle/>
        <a:p>
          <a:endParaRPr lang="en-US"/>
        </a:p>
      </dgm:t>
    </dgm:pt>
    <dgm:pt modelId="{6B43654D-046E-4E4A-89BC-7C746D00AF71}" cxnId="{22435B33-8FCD-46E6-AF81-D7422BB3E364}" type="sibTrans">
      <dgm:prSet/>
      <dgm:spPr/>
      <dgm:t>
        <a:bodyPr/>
        <a:lstStyle/>
        <a:p>
          <a:endParaRPr lang="en-US"/>
        </a:p>
      </dgm:t>
    </dgm:pt>
    <dgm:pt modelId="{2D05E904-BBA4-4556-92D0-8C47404A034D}">
      <dgm:prSet/>
      <dgm:spPr/>
      <dgm:t>
        <a:bodyPr/>
        <a:lstStyle/>
        <a:p>
          <a:r>
            <a:rPr lang="ru-RU" b="0" i="0"/>
            <a:t>розв’язання проблеми з утилізацією твердих побутових відходів територіальної громади чи створення інфраструктури</a:t>
          </a:r>
          <a:r>
            <a:rPr lang="en-US" b="0" i="0"/>
            <a:t>,</a:t>
          </a:r>
          <a:endParaRPr lang="en-US"/>
        </a:p>
      </dgm:t>
    </dgm:pt>
    <dgm:pt modelId="{D0D7B9EA-607F-4D72-A955-E0993CC6A9ED}" cxnId="{48B6707A-8808-4F0D-B4E1-CBB91931853A}" type="parTrans">
      <dgm:prSet/>
      <dgm:spPr/>
      <dgm:t>
        <a:bodyPr/>
        <a:lstStyle/>
        <a:p>
          <a:endParaRPr lang="en-US"/>
        </a:p>
      </dgm:t>
    </dgm:pt>
    <dgm:pt modelId="{7F3C6F91-53DE-4AD5-8BE9-BF7E2F8474DF}" cxnId="{48B6707A-8808-4F0D-B4E1-CBB91931853A}" type="sibTrans">
      <dgm:prSet/>
      <dgm:spPr/>
      <dgm:t>
        <a:bodyPr/>
        <a:lstStyle/>
        <a:p>
          <a:endParaRPr lang="en-US"/>
        </a:p>
      </dgm:t>
    </dgm:pt>
    <dgm:pt modelId="{E51AA98A-31A2-4D38-9426-04FF9AA67FD4}">
      <dgm:prSet/>
      <dgm:spPr/>
      <dgm:t>
        <a:bodyPr/>
        <a:lstStyle/>
        <a:p>
          <a:r>
            <a:rPr lang="ru-RU" b="0" i="0"/>
            <a:t>розвиток фізичної культури та спорту тощо.</a:t>
          </a:r>
          <a:endParaRPr lang="en-US"/>
        </a:p>
      </dgm:t>
    </dgm:pt>
    <dgm:pt modelId="{98701098-2596-4CA5-B581-A93D085EAF45}" cxnId="{DA45DD02-72E4-41FC-BA49-6C3031FD76F5}" type="parTrans">
      <dgm:prSet/>
      <dgm:spPr/>
      <dgm:t>
        <a:bodyPr/>
        <a:lstStyle/>
        <a:p>
          <a:endParaRPr lang="en-US"/>
        </a:p>
      </dgm:t>
    </dgm:pt>
    <dgm:pt modelId="{A964EA68-EBCF-4CFE-A019-482F298C829D}" cxnId="{DA45DD02-72E4-41FC-BA49-6C3031FD76F5}" type="sibTrans">
      <dgm:prSet/>
      <dgm:spPr/>
      <dgm:t>
        <a:bodyPr/>
        <a:lstStyle/>
        <a:p>
          <a:endParaRPr lang="en-US"/>
        </a:p>
      </dgm:t>
    </dgm:pt>
    <dgm:pt modelId="{03FD5DE0-99FF-4784-9B72-8CB873389DA3}">
      <dgm:prSet custT="1"/>
      <dgm:spPr/>
      <dgm:t>
        <a:bodyPr/>
        <a:lstStyle/>
        <a:p>
          <a:r>
            <a:rPr lang="ru-RU" sz="2400" b="1" i="0" dirty="0" err="1">
              <a:latin typeface="Gills"/>
            </a:rPr>
            <a:t>Користування</a:t>
          </a:r>
          <a:r>
            <a:rPr lang="ru-RU" sz="2400" b="1" i="0" dirty="0">
              <a:latin typeface="Gills"/>
            </a:rPr>
            <a:t> результатами </a:t>
          </a:r>
          <a:r>
            <a:rPr lang="ru-RU" sz="2400" b="1" i="0" dirty="0" err="1">
              <a:latin typeface="Gills"/>
            </a:rPr>
            <a:t>від</a:t>
          </a:r>
          <a:r>
            <a:rPr lang="ru-RU" sz="2400" b="1" i="0" dirty="0">
              <a:latin typeface="Gills"/>
            </a:rPr>
            <a:t> </a:t>
          </a:r>
          <a:r>
            <a:rPr lang="ru-RU" sz="2400" b="1" i="0" dirty="0" err="1">
              <a:latin typeface="Gills"/>
            </a:rPr>
            <a:t>впроваджених</a:t>
          </a:r>
          <a:r>
            <a:rPr lang="ru-RU" sz="2400" b="1" i="0" dirty="0">
              <a:latin typeface="Gills"/>
            </a:rPr>
            <a:t> </a:t>
          </a:r>
          <a:r>
            <a:rPr lang="ru-RU" sz="2400" b="1" i="0" dirty="0" err="1">
              <a:latin typeface="Gills"/>
            </a:rPr>
            <a:t>стратегії</a:t>
          </a:r>
          <a:r>
            <a:rPr lang="ru-RU" sz="2400" b="1" i="0" dirty="0">
              <a:latin typeface="Gills"/>
            </a:rPr>
            <a:t>, </a:t>
          </a:r>
          <a:r>
            <a:rPr lang="ru-RU" sz="2400" b="1" i="0" dirty="0" err="1">
              <a:latin typeface="Gills"/>
            </a:rPr>
            <a:t>програми</a:t>
          </a:r>
          <a:r>
            <a:rPr lang="ru-RU" sz="2400" b="1" i="0" dirty="0">
              <a:latin typeface="Gills"/>
            </a:rPr>
            <a:t> </a:t>
          </a:r>
          <a:r>
            <a:rPr lang="ru-RU" sz="2400" b="1" i="0" dirty="0" err="1">
              <a:latin typeface="Gills"/>
            </a:rPr>
            <a:t>чи</a:t>
          </a:r>
          <a:r>
            <a:rPr lang="ru-RU" sz="2400" b="1" i="0" dirty="0">
              <a:latin typeface="Gills"/>
            </a:rPr>
            <a:t> проекту </a:t>
          </a:r>
          <a:r>
            <a:rPr lang="ru-RU" sz="2400" b="1" i="0" dirty="0" err="1">
              <a:latin typeface="Gills"/>
            </a:rPr>
            <a:t>може</a:t>
          </a:r>
          <a:r>
            <a:rPr lang="ru-RU" sz="2400" b="1" i="0" dirty="0">
              <a:latin typeface="Gills"/>
            </a:rPr>
            <a:t> бути </a:t>
          </a:r>
          <a:r>
            <a:rPr lang="ru-RU" sz="2400" b="1" i="0" dirty="0" err="1">
              <a:latin typeface="Gills"/>
            </a:rPr>
            <a:t>різним</a:t>
          </a:r>
          <a:r>
            <a:rPr lang="ru-RU" sz="2400" b="1" i="0" dirty="0">
              <a:latin typeface="Gills"/>
            </a:rPr>
            <a:t> для </a:t>
          </a:r>
          <a:r>
            <a:rPr lang="ru-RU" sz="2400" b="1" i="0" dirty="0" err="1">
              <a:latin typeface="Gills"/>
            </a:rPr>
            <a:t>різних</a:t>
          </a:r>
          <a:r>
            <a:rPr lang="ru-RU" sz="2400" b="1" i="0" dirty="0">
              <a:latin typeface="Gills"/>
            </a:rPr>
            <a:t> </a:t>
          </a:r>
          <a:r>
            <a:rPr lang="ru-RU" sz="2400" b="1" i="0" dirty="0" err="1">
              <a:latin typeface="Gills"/>
            </a:rPr>
            <a:t>груп</a:t>
          </a:r>
          <a:r>
            <a:rPr lang="ru-RU" sz="2400" b="1" i="0" dirty="0">
              <a:latin typeface="Gills"/>
            </a:rPr>
            <a:t> </a:t>
          </a:r>
          <a:r>
            <a:rPr lang="ru-RU" sz="2400" b="1" i="0" dirty="0" err="1">
              <a:latin typeface="Gills"/>
            </a:rPr>
            <a:t>населення</a:t>
          </a:r>
          <a:endParaRPr lang="en-US" sz="2400" dirty="0">
            <a:latin typeface="Gills"/>
          </a:endParaRPr>
        </a:p>
      </dgm:t>
    </dgm:pt>
    <dgm:pt modelId="{CCF74D2B-28E4-435A-9DDE-D8C8B45B8782}" cxnId="{527E7D67-A715-4821-A544-38662C73A83C}" type="parTrans">
      <dgm:prSet/>
      <dgm:spPr/>
      <dgm:t>
        <a:bodyPr/>
        <a:lstStyle/>
        <a:p>
          <a:endParaRPr lang="en-US"/>
        </a:p>
      </dgm:t>
    </dgm:pt>
    <dgm:pt modelId="{48F9F819-A685-494E-B1EE-FE100647DAAC}" cxnId="{527E7D67-A715-4821-A544-38662C73A83C}" type="sibTrans">
      <dgm:prSet/>
      <dgm:spPr/>
      <dgm:t>
        <a:bodyPr/>
        <a:lstStyle/>
        <a:p>
          <a:endParaRPr lang="en-US"/>
        </a:p>
      </dgm:t>
    </dgm:pt>
    <dgm:pt modelId="{64F9336B-5D60-4A0B-A243-DDD01ADC231D}" type="pres">
      <dgm:prSet presAssocID="{B0674778-639D-4EAD-AAAD-C6F1B16BDA61}" presName="vert0" presStyleCnt="0">
        <dgm:presLayoutVars>
          <dgm:dir/>
          <dgm:animOne val="branch"/>
          <dgm:animLvl val="lvl"/>
        </dgm:presLayoutVars>
      </dgm:prSet>
      <dgm:spPr/>
    </dgm:pt>
    <dgm:pt modelId="{785CFFFE-5712-4811-8D06-53DC5658DF57}" type="pres">
      <dgm:prSet presAssocID="{6B32FC0C-CB2F-4CE3-BE01-150C65A4E2FD}" presName="thickLine" presStyleLbl="alignNode1" presStyleIdx="0" presStyleCnt="3"/>
      <dgm:spPr/>
    </dgm:pt>
    <dgm:pt modelId="{9139A552-F13D-4C70-9AB6-9F1BB69671B2}" type="pres">
      <dgm:prSet presAssocID="{6B32FC0C-CB2F-4CE3-BE01-150C65A4E2FD}" presName="horz1" presStyleCnt="0"/>
      <dgm:spPr/>
    </dgm:pt>
    <dgm:pt modelId="{ADDD8416-47F3-4012-BBC7-6F2AA487F245}" type="pres">
      <dgm:prSet presAssocID="{6B32FC0C-CB2F-4CE3-BE01-150C65A4E2FD}" presName="tx1" presStyleLbl="revTx" presStyleIdx="0" presStyleCnt="8" custScaleX="500000"/>
      <dgm:spPr/>
    </dgm:pt>
    <dgm:pt modelId="{D96872F5-37D2-454B-8D99-C6C043FCE28E}" type="pres">
      <dgm:prSet presAssocID="{6B32FC0C-CB2F-4CE3-BE01-150C65A4E2FD}" presName="vert1" presStyleCnt="0"/>
      <dgm:spPr/>
    </dgm:pt>
    <dgm:pt modelId="{B0AD4A85-B1DF-40DC-867B-2D808C6862FD}" type="pres">
      <dgm:prSet presAssocID="{BDA2EC36-EF17-4889-866C-C35D1057157B}" presName="thickLine" presStyleLbl="alignNode1" presStyleIdx="1" presStyleCnt="3"/>
      <dgm:spPr/>
    </dgm:pt>
    <dgm:pt modelId="{5270B5D9-9FD3-4BF6-A707-27CC8AE04257}" type="pres">
      <dgm:prSet presAssocID="{BDA2EC36-EF17-4889-866C-C35D1057157B}" presName="horz1" presStyleCnt="0"/>
      <dgm:spPr/>
    </dgm:pt>
    <dgm:pt modelId="{0F617913-F284-48BD-B6C5-E4C3B6883B4D}" type="pres">
      <dgm:prSet presAssocID="{BDA2EC36-EF17-4889-866C-C35D1057157B}" presName="tx1" presStyleLbl="revTx" presStyleIdx="1" presStyleCnt="8"/>
      <dgm:spPr/>
    </dgm:pt>
    <dgm:pt modelId="{08B571D3-DFC9-4353-A7B2-EC20BE543F34}" type="pres">
      <dgm:prSet presAssocID="{BDA2EC36-EF17-4889-866C-C35D1057157B}" presName="vert1" presStyleCnt="0"/>
      <dgm:spPr/>
    </dgm:pt>
    <dgm:pt modelId="{67F1F422-121B-41A2-B097-6DE42366E943}" type="pres">
      <dgm:prSet presAssocID="{468F15FF-029A-4A32-BE1C-3F1EF8308802}" presName="vertSpace2a" presStyleCnt="0"/>
      <dgm:spPr/>
    </dgm:pt>
    <dgm:pt modelId="{8DD56445-500C-4327-9DB1-D52E1D09CFE4}" type="pres">
      <dgm:prSet presAssocID="{468F15FF-029A-4A32-BE1C-3F1EF8308802}" presName="horz2" presStyleCnt="0"/>
      <dgm:spPr/>
    </dgm:pt>
    <dgm:pt modelId="{5747F13D-BF65-4794-BB9D-E6CA70B16840}" type="pres">
      <dgm:prSet presAssocID="{468F15FF-029A-4A32-BE1C-3F1EF8308802}" presName="horzSpace2" presStyleCnt="0"/>
      <dgm:spPr/>
    </dgm:pt>
    <dgm:pt modelId="{CAC671B8-81FC-4C68-AB16-D2E5A52035CF}" type="pres">
      <dgm:prSet presAssocID="{468F15FF-029A-4A32-BE1C-3F1EF8308802}" presName="tx2" presStyleLbl="revTx" presStyleIdx="2" presStyleCnt="8"/>
      <dgm:spPr/>
    </dgm:pt>
    <dgm:pt modelId="{DE3E9421-C605-428B-9C0C-C065FE134666}" type="pres">
      <dgm:prSet presAssocID="{468F15FF-029A-4A32-BE1C-3F1EF8308802}" presName="vert2" presStyleCnt="0"/>
      <dgm:spPr/>
    </dgm:pt>
    <dgm:pt modelId="{BC9A05B0-C2EE-472C-ADB1-9DB23A01B024}" type="pres">
      <dgm:prSet presAssocID="{468F15FF-029A-4A32-BE1C-3F1EF8308802}" presName="thinLine2b" presStyleLbl="callout" presStyleIdx="0" presStyleCnt="5"/>
      <dgm:spPr/>
    </dgm:pt>
    <dgm:pt modelId="{FF31CFA4-DD6C-4A8E-9B2B-70BA94F1FA72}" type="pres">
      <dgm:prSet presAssocID="{468F15FF-029A-4A32-BE1C-3F1EF8308802}" presName="vertSpace2b" presStyleCnt="0"/>
      <dgm:spPr/>
    </dgm:pt>
    <dgm:pt modelId="{5E7FEF6B-FB38-4DBE-9410-7F2CAB75BFD1}" type="pres">
      <dgm:prSet presAssocID="{2386CBA2-E826-44A4-86EA-82B4DF68E058}" presName="horz2" presStyleCnt="0"/>
      <dgm:spPr/>
    </dgm:pt>
    <dgm:pt modelId="{12EDFC9E-6594-42CA-91A1-21EEA1DDEB39}" type="pres">
      <dgm:prSet presAssocID="{2386CBA2-E826-44A4-86EA-82B4DF68E058}" presName="horzSpace2" presStyleCnt="0"/>
      <dgm:spPr/>
    </dgm:pt>
    <dgm:pt modelId="{4D602E1A-FFD0-43E8-8A41-62DCC1C6C343}" type="pres">
      <dgm:prSet presAssocID="{2386CBA2-E826-44A4-86EA-82B4DF68E058}" presName="tx2" presStyleLbl="revTx" presStyleIdx="3" presStyleCnt="8"/>
      <dgm:spPr/>
    </dgm:pt>
    <dgm:pt modelId="{984E5358-4F61-426F-8681-4D308D611D34}" type="pres">
      <dgm:prSet presAssocID="{2386CBA2-E826-44A4-86EA-82B4DF68E058}" presName="vert2" presStyleCnt="0"/>
      <dgm:spPr/>
    </dgm:pt>
    <dgm:pt modelId="{E9DE9764-22E1-4D10-97E7-7AFDC632B912}" type="pres">
      <dgm:prSet presAssocID="{2386CBA2-E826-44A4-86EA-82B4DF68E058}" presName="thinLine2b" presStyleLbl="callout" presStyleIdx="1" presStyleCnt="5"/>
      <dgm:spPr/>
    </dgm:pt>
    <dgm:pt modelId="{68ADE00F-52F7-487E-B53C-8C5CB3EFE053}" type="pres">
      <dgm:prSet presAssocID="{2386CBA2-E826-44A4-86EA-82B4DF68E058}" presName="vertSpace2b" presStyleCnt="0"/>
      <dgm:spPr/>
    </dgm:pt>
    <dgm:pt modelId="{E25B3F9B-A290-4837-813C-8CD6656AB4C8}" type="pres">
      <dgm:prSet presAssocID="{93D79F28-5D15-47C9-8E38-AB28A83FF563}" presName="horz2" presStyleCnt="0"/>
      <dgm:spPr/>
    </dgm:pt>
    <dgm:pt modelId="{C31F3722-ED94-4801-82B7-68B664A90986}" type="pres">
      <dgm:prSet presAssocID="{93D79F28-5D15-47C9-8E38-AB28A83FF563}" presName="horzSpace2" presStyleCnt="0"/>
      <dgm:spPr/>
    </dgm:pt>
    <dgm:pt modelId="{12A71F39-709B-41B1-8566-1909F55B2BA6}" type="pres">
      <dgm:prSet presAssocID="{93D79F28-5D15-47C9-8E38-AB28A83FF563}" presName="tx2" presStyleLbl="revTx" presStyleIdx="4" presStyleCnt="8"/>
      <dgm:spPr/>
    </dgm:pt>
    <dgm:pt modelId="{E8237C47-F041-4994-9B01-FF7EDF11F6C3}" type="pres">
      <dgm:prSet presAssocID="{93D79F28-5D15-47C9-8E38-AB28A83FF563}" presName="vert2" presStyleCnt="0"/>
      <dgm:spPr/>
    </dgm:pt>
    <dgm:pt modelId="{50E1F5EC-D828-4D94-A646-BD168D79A669}" type="pres">
      <dgm:prSet presAssocID="{93D79F28-5D15-47C9-8E38-AB28A83FF563}" presName="thinLine2b" presStyleLbl="callout" presStyleIdx="2" presStyleCnt="5"/>
      <dgm:spPr/>
    </dgm:pt>
    <dgm:pt modelId="{26FC8C35-EB66-4806-84F9-3CA3EEE9BB48}" type="pres">
      <dgm:prSet presAssocID="{93D79F28-5D15-47C9-8E38-AB28A83FF563}" presName="vertSpace2b" presStyleCnt="0"/>
      <dgm:spPr/>
    </dgm:pt>
    <dgm:pt modelId="{DB82A7D9-0CBA-4FB3-8263-A567CB43791F}" type="pres">
      <dgm:prSet presAssocID="{2D05E904-BBA4-4556-92D0-8C47404A034D}" presName="horz2" presStyleCnt="0"/>
      <dgm:spPr/>
    </dgm:pt>
    <dgm:pt modelId="{85F3243F-E2E0-4ACD-8199-817C614463CE}" type="pres">
      <dgm:prSet presAssocID="{2D05E904-BBA4-4556-92D0-8C47404A034D}" presName="horzSpace2" presStyleCnt="0"/>
      <dgm:spPr/>
    </dgm:pt>
    <dgm:pt modelId="{ABE3FBA8-017A-43B3-B4E7-782B243E0214}" type="pres">
      <dgm:prSet presAssocID="{2D05E904-BBA4-4556-92D0-8C47404A034D}" presName="tx2" presStyleLbl="revTx" presStyleIdx="5" presStyleCnt="8"/>
      <dgm:spPr/>
    </dgm:pt>
    <dgm:pt modelId="{DB02A026-0FDB-4F40-ACE2-E2A74289B3E5}" type="pres">
      <dgm:prSet presAssocID="{2D05E904-BBA4-4556-92D0-8C47404A034D}" presName="vert2" presStyleCnt="0"/>
      <dgm:spPr/>
    </dgm:pt>
    <dgm:pt modelId="{4D165EEF-33A3-456C-A612-C0670644211E}" type="pres">
      <dgm:prSet presAssocID="{2D05E904-BBA4-4556-92D0-8C47404A034D}" presName="thinLine2b" presStyleLbl="callout" presStyleIdx="3" presStyleCnt="5"/>
      <dgm:spPr/>
    </dgm:pt>
    <dgm:pt modelId="{7166238C-466D-4C08-B3D3-17F7EE6AEEA9}" type="pres">
      <dgm:prSet presAssocID="{2D05E904-BBA4-4556-92D0-8C47404A034D}" presName="vertSpace2b" presStyleCnt="0"/>
      <dgm:spPr/>
    </dgm:pt>
    <dgm:pt modelId="{EDB7213C-F88D-45F2-9B33-36272069E999}" type="pres">
      <dgm:prSet presAssocID="{E51AA98A-31A2-4D38-9426-04FF9AA67FD4}" presName="horz2" presStyleCnt="0"/>
      <dgm:spPr/>
    </dgm:pt>
    <dgm:pt modelId="{6F4A091C-C5A6-4B8B-99BF-06D64C9CEB40}" type="pres">
      <dgm:prSet presAssocID="{E51AA98A-31A2-4D38-9426-04FF9AA67FD4}" presName="horzSpace2" presStyleCnt="0"/>
      <dgm:spPr/>
    </dgm:pt>
    <dgm:pt modelId="{394A70B8-88D6-4EBD-BDC3-0709CEC31813}" type="pres">
      <dgm:prSet presAssocID="{E51AA98A-31A2-4D38-9426-04FF9AA67FD4}" presName="tx2" presStyleLbl="revTx" presStyleIdx="6" presStyleCnt="8"/>
      <dgm:spPr/>
    </dgm:pt>
    <dgm:pt modelId="{B921FF07-7660-46B6-9A1D-3D4C62B56BC0}" type="pres">
      <dgm:prSet presAssocID="{E51AA98A-31A2-4D38-9426-04FF9AA67FD4}" presName="vert2" presStyleCnt="0"/>
      <dgm:spPr/>
    </dgm:pt>
    <dgm:pt modelId="{98753FB9-22B6-4683-B44D-41DA0573ECBE}" type="pres">
      <dgm:prSet presAssocID="{E51AA98A-31A2-4D38-9426-04FF9AA67FD4}" presName="thinLine2b" presStyleLbl="callout" presStyleIdx="4" presStyleCnt="5"/>
      <dgm:spPr/>
    </dgm:pt>
    <dgm:pt modelId="{C0046101-F8F2-4F12-A3F3-565F08DAC0E5}" type="pres">
      <dgm:prSet presAssocID="{E51AA98A-31A2-4D38-9426-04FF9AA67FD4}" presName="vertSpace2b" presStyleCnt="0"/>
      <dgm:spPr/>
    </dgm:pt>
    <dgm:pt modelId="{8DF72AA6-B2B3-4ACB-95CF-530489AF5FF9}" type="pres">
      <dgm:prSet presAssocID="{03FD5DE0-99FF-4784-9B72-8CB873389DA3}" presName="thickLine" presStyleLbl="alignNode1" presStyleIdx="2" presStyleCnt="3"/>
      <dgm:spPr/>
    </dgm:pt>
    <dgm:pt modelId="{99D48041-2759-4A14-AF6B-C1221E117CEE}" type="pres">
      <dgm:prSet presAssocID="{03FD5DE0-99FF-4784-9B72-8CB873389DA3}" presName="horz1" presStyleCnt="0"/>
      <dgm:spPr/>
    </dgm:pt>
    <dgm:pt modelId="{A643D7EC-6049-4364-8735-63E4A92C91ED}" type="pres">
      <dgm:prSet presAssocID="{03FD5DE0-99FF-4784-9B72-8CB873389DA3}" presName="tx1" presStyleLbl="revTx" presStyleIdx="7" presStyleCnt="8" custScaleX="500000"/>
      <dgm:spPr/>
    </dgm:pt>
    <dgm:pt modelId="{5FCF9498-FAB2-4276-92BB-AB344A7577D7}" type="pres">
      <dgm:prSet presAssocID="{03FD5DE0-99FF-4784-9B72-8CB873389DA3}" presName="vert1" presStyleCnt="0"/>
      <dgm:spPr/>
    </dgm:pt>
  </dgm:ptLst>
  <dgm:cxnLst>
    <dgm:cxn modelId="{DA45DD02-72E4-41FC-BA49-6C3031FD76F5}" srcId="{BDA2EC36-EF17-4889-866C-C35D1057157B}" destId="{E51AA98A-31A2-4D38-9426-04FF9AA67FD4}" srcOrd="4" destOrd="0" parTransId="{98701098-2596-4CA5-B581-A93D085EAF45}" sibTransId="{A964EA68-EBCF-4CFE-A019-482F298C829D}"/>
    <dgm:cxn modelId="{64564807-57AD-4A0C-A0FF-3D98A2F86F64}" type="presOf" srcId="{2D05E904-BBA4-4556-92D0-8C47404A034D}" destId="{ABE3FBA8-017A-43B3-B4E7-782B243E0214}" srcOrd="0" destOrd="0" presId="urn:microsoft.com/office/officeart/2008/layout/LinedList"/>
    <dgm:cxn modelId="{0F68C711-06D0-409C-A0F3-4DA38DB3C33B}" type="presOf" srcId="{B0674778-639D-4EAD-AAAD-C6F1B16BDA61}" destId="{64F9336B-5D60-4A0B-A243-DDD01ADC231D}" srcOrd="0" destOrd="0" presId="urn:microsoft.com/office/officeart/2008/layout/LinedList"/>
    <dgm:cxn modelId="{22435B33-8FCD-46E6-AF81-D7422BB3E364}" srcId="{BDA2EC36-EF17-4889-866C-C35D1057157B}" destId="{93D79F28-5D15-47C9-8E38-AB28A83FF563}" srcOrd="2" destOrd="0" parTransId="{39405AFA-C755-4F7D-9FFB-B218227F0B33}" sibTransId="{6B43654D-046E-4E4A-89BC-7C746D00AF71}"/>
    <dgm:cxn modelId="{C77F523F-2755-44F1-8BC2-23BC9A12724A}" type="presOf" srcId="{2386CBA2-E826-44A4-86EA-82B4DF68E058}" destId="{4D602E1A-FFD0-43E8-8A41-62DCC1C6C343}" srcOrd="0" destOrd="0" presId="urn:microsoft.com/office/officeart/2008/layout/LinedList"/>
    <dgm:cxn modelId="{32820F47-2A60-4ECA-8154-A768CB93C063}" type="presOf" srcId="{93D79F28-5D15-47C9-8E38-AB28A83FF563}" destId="{12A71F39-709B-41B1-8566-1909F55B2BA6}" srcOrd="0" destOrd="0" presId="urn:microsoft.com/office/officeart/2008/layout/LinedList"/>
    <dgm:cxn modelId="{527E7D67-A715-4821-A544-38662C73A83C}" srcId="{B0674778-639D-4EAD-AAAD-C6F1B16BDA61}" destId="{03FD5DE0-99FF-4784-9B72-8CB873389DA3}" srcOrd="2" destOrd="0" parTransId="{CCF74D2B-28E4-435A-9DDE-D8C8B45B8782}" sibTransId="{48F9F819-A685-494E-B1EE-FE100647DAAC}"/>
    <dgm:cxn modelId="{E2934D73-A8AB-41B1-8616-B9261C8754CE}" srcId="{BDA2EC36-EF17-4889-866C-C35D1057157B}" destId="{2386CBA2-E826-44A4-86EA-82B4DF68E058}" srcOrd="1" destOrd="0" parTransId="{86F90469-182F-45F7-8AAB-9EFBE1EFB179}" sibTransId="{AE3EA500-E197-4223-B5FA-EE974F30165B}"/>
    <dgm:cxn modelId="{96E9F155-388B-4354-8962-4A5994A624B4}" srcId="{B0674778-639D-4EAD-AAAD-C6F1B16BDA61}" destId="{BDA2EC36-EF17-4889-866C-C35D1057157B}" srcOrd="1" destOrd="0" parTransId="{8DCD5076-69BA-497B-9CDE-27C8A57161D6}" sibTransId="{11A47526-52D5-42FE-AB17-EFCBD28A9255}"/>
    <dgm:cxn modelId="{8DEEAF76-DBD8-451C-9477-DE8D5F9417A5}" type="presOf" srcId="{E51AA98A-31A2-4D38-9426-04FF9AA67FD4}" destId="{394A70B8-88D6-4EBD-BDC3-0709CEC31813}" srcOrd="0" destOrd="0" presId="urn:microsoft.com/office/officeart/2008/layout/LinedList"/>
    <dgm:cxn modelId="{48B6707A-8808-4F0D-B4E1-CBB91931853A}" srcId="{BDA2EC36-EF17-4889-866C-C35D1057157B}" destId="{2D05E904-BBA4-4556-92D0-8C47404A034D}" srcOrd="3" destOrd="0" parTransId="{D0D7B9EA-607F-4D72-A955-E0993CC6A9ED}" sibTransId="{7F3C6F91-53DE-4AD5-8BE9-BF7E2F8474DF}"/>
    <dgm:cxn modelId="{22F6B787-8013-4DBA-97FF-C0537D26CC45}" type="presOf" srcId="{6B32FC0C-CB2F-4CE3-BE01-150C65A4E2FD}" destId="{ADDD8416-47F3-4012-BBC7-6F2AA487F245}" srcOrd="0" destOrd="0" presId="urn:microsoft.com/office/officeart/2008/layout/LinedList"/>
    <dgm:cxn modelId="{EC5EC689-2122-4395-A466-FE15C6BE066A}" type="presOf" srcId="{BDA2EC36-EF17-4889-866C-C35D1057157B}" destId="{0F617913-F284-48BD-B6C5-E4C3B6883B4D}" srcOrd="0" destOrd="0" presId="urn:microsoft.com/office/officeart/2008/layout/LinedList"/>
    <dgm:cxn modelId="{F63C7CA3-DD2D-4F02-A2DA-6335A6ADADD3}" type="presOf" srcId="{468F15FF-029A-4A32-BE1C-3F1EF8308802}" destId="{CAC671B8-81FC-4C68-AB16-D2E5A52035CF}" srcOrd="0" destOrd="0" presId="urn:microsoft.com/office/officeart/2008/layout/LinedList"/>
    <dgm:cxn modelId="{EA4F12B8-3D85-4867-A70E-988DF48EF857}" type="presOf" srcId="{03FD5DE0-99FF-4784-9B72-8CB873389DA3}" destId="{A643D7EC-6049-4364-8735-63E4A92C91ED}" srcOrd="0" destOrd="0" presId="urn:microsoft.com/office/officeart/2008/layout/LinedList"/>
    <dgm:cxn modelId="{215AEBC8-0E58-44F8-A892-47D5B69F066B}" srcId="{B0674778-639D-4EAD-AAAD-C6F1B16BDA61}" destId="{6B32FC0C-CB2F-4CE3-BE01-150C65A4E2FD}" srcOrd="0" destOrd="0" parTransId="{DC6694DC-8A21-4121-B94D-7F9FF64C951A}" sibTransId="{DD7A7B4C-6A10-4817-865C-D4E8F7689F01}"/>
    <dgm:cxn modelId="{714C5DE3-4ABD-40FD-82AB-46AA42693198}" srcId="{BDA2EC36-EF17-4889-866C-C35D1057157B}" destId="{468F15FF-029A-4A32-BE1C-3F1EF8308802}" srcOrd="0" destOrd="0" parTransId="{C90F05D3-0457-49F5-8A02-94E0AF4EF844}" sibTransId="{4D772FDE-AEA2-44E4-9CF3-5873E6617C7F}"/>
    <dgm:cxn modelId="{2BB545EC-3072-4892-8C8C-1207281EFBF1}" type="presParOf" srcId="{64F9336B-5D60-4A0B-A243-DDD01ADC231D}" destId="{785CFFFE-5712-4811-8D06-53DC5658DF57}" srcOrd="0" destOrd="0" presId="urn:microsoft.com/office/officeart/2008/layout/LinedList"/>
    <dgm:cxn modelId="{7121EAD0-D528-4303-B031-2A7149CC3872}" type="presParOf" srcId="{64F9336B-5D60-4A0B-A243-DDD01ADC231D}" destId="{9139A552-F13D-4C70-9AB6-9F1BB69671B2}" srcOrd="1" destOrd="0" presId="urn:microsoft.com/office/officeart/2008/layout/LinedList"/>
    <dgm:cxn modelId="{9883E674-69A2-4DCE-978E-978770EC82B4}" type="presParOf" srcId="{9139A552-F13D-4C70-9AB6-9F1BB69671B2}" destId="{ADDD8416-47F3-4012-BBC7-6F2AA487F245}" srcOrd="0" destOrd="0" presId="urn:microsoft.com/office/officeart/2008/layout/LinedList"/>
    <dgm:cxn modelId="{853405FD-05A1-4488-A524-74262964F925}" type="presParOf" srcId="{9139A552-F13D-4C70-9AB6-9F1BB69671B2}" destId="{D96872F5-37D2-454B-8D99-C6C043FCE28E}" srcOrd="1" destOrd="0" presId="urn:microsoft.com/office/officeart/2008/layout/LinedList"/>
    <dgm:cxn modelId="{BB2B600F-D553-45E9-9AD8-5EC039D7D4C2}" type="presParOf" srcId="{64F9336B-5D60-4A0B-A243-DDD01ADC231D}" destId="{B0AD4A85-B1DF-40DC-867B-2D808C6862FD}" srcOrd="2" destOrd="0" presId="urn:microsoft.com/office/officeart/2008/layout/LinedList"/>
    <dgm:cxn modelId="{2C649621-3C6B-4D2D-865C-882BF3A36194}" type="presParOf" srcId="{64F9336B-5D60-4A0B-A243-DDD01ADC231D}" destId="{5270B5D9-9FD3-4BF6-A707-27CC8AE04257}" srcOrd="3" destOrd="0" presId="urn:microsoft.com/office/officeart/2008/layout/LinedList"/>
    <dgm:cxn modelId="{AD1FE08D-D17B-4938-883C-F13920BB6E0D}" type="presParOf" srcId="{5270B5D9-9FD3-4BF6-A707-27CC8AE04257}" destId="{0F617913-F284-48BD-B6C5-E4C3B6883B4D}" srcOrd="0" destOrd="0" presId="urn:microsoft.com/office/officeart/2008/layout/LinedList"/>
    <dgm:cxn modelId="{1C782A82-E678-4765-8D1B-91F1B0F6533C}" type="presParOf" srcId="{5270B5D9-9FD3-4BF6-A707-27CC8AE04257}" destId="{08B571D3-DFC9-4353-A7B2-EC20BE543F34}" srcOrd="1" destOrd="0" presId="urn:microsoft.com/office/officeart/2008/layout/LinedList"/>
    <dgm:cxn modelId="{3F9694E8-D563-427A-86BA-1C633E4DBB93}" type="presParOf" srcId="{08B571D3-DFC9-4353-A7B2-EC20BE543F34}" destId="{67F1F422-121B-41A2-B097-6DE42366E943}" srcOrd="0" destOrd="0" presId="urn:microsoft.com/office/officeart/2008/layout/LinedList"/>
    <dgm:cxn modelId="{B8DB548A-8159-494C-BDA6-BC0B96D34B4C}" type="presParOf" srcId="{08B571D3-DFC9-4353-A7B2-EC20BE543F34}" destId="{8DD56445-500C-4327-9DB1-D52E1D09CFE4}" srcOrd="1" destOrd="0" presId="urn:microsoft.com/office/officeart/2008/layout/LinedList"/>
    <dgm:cxn modelId="{3DF89212-3373-40AA-806D-5487A553290B}" type="presParOf" srcId="{8DD56445-500C-4327-9DB1-D52E1D09CFE4}" destId="{5747F13D-BF65-4794-BB9D-E6CA70B16840}" srcOrd="0" destOrd="0" presId="urn:microsoft.com/office/officeart/2008/layout/LinedList"/>
    <dgm:cxn modelId="{3527C470-8DCA-4FA8-9E92-BFD355D8FB5B}" type="presParOf" srcId="{8DD56445-500C-4327-9DB1-D52E1D09CFE4}" destId="{CAC671B8-81FC-4C68-AB16-D2E5A52035CF}" srcOrd="1" destOrd="0" presId="urn:microsoft.com/office/officeart/2008/layout/LinedList"/>
    <dgm:cxn modelId="{083DFA53-DD3D-4F67-96D3-08AF8694BE22}" type="presParOf" srcId="{8DD56445-500C-4327-9DB1-D52E1D09CFE4}" destId="{DE3E9421-C605-428B-9C0C-C065FE134666}" srcOrd="2" destOrd="0" presId="urn:microsoft.com/office/officeart/2008/layout/LinedList"/>
    <dgm:cxn modelId="{B3FAFCCD-5303-4C74-B424-426F5778116D}" type="presParOf" srcId="{08B571D3-DFC9-4353-A7B2-EC20BE543F34}" destId="{BC9A05B0-C2EE-472C-ADB1-9DB23A01B024}" srcOrd="2" destOrd="0" presId="urn:microsoft.com/office/officeart/2008/layout/LinedList"/>
    <dgm:cxn modelId="{A3213AA5-4081-4B1B-9D7B-91453D69C41C}" type="presParOf" srcId="{08B571D3-DFC9-4353-A7B2-EC20BE543F34}" destId="{FF31CFA4-DD6C-4A8E-9B2B-70BA94F1FA72}" srcOrd="3" destOrd="0" presId="urn:microsoft.com/office/officeart/2008/layout/LinedList"/>
    <dgm:cxn modelId="{78F54308-8B5A-477D-A46C-62B7C6800CF4}" type="presParOf" srcId="{08B571D3-DFC9-4353-A7B2-EC20BE543F34}" destId="{5E7FEF6B-FB38-4DBE-9410-7F2CAB75BFD1}" srcOrd="4" destOrd="0" presId="urn:microsoft.com/office/officeart/2008/layout/LinedList"/>
    <dgm:cxn modelId="{7861A075-646F-42E2-AC1F-087D3A3FB4C8}" type="presParOf" srcId="{5E7FEF6B-FB38-4DBE-9410-7F2CAB75BFD1}" destId="{12EDFC9E-6594-42CA-91A1-21EEA1DDEB39}" srcOrd="0" destOrd="0" presId="urn:microsoft.com/office/officeart/2008/layout/LinedList"/>
    <dgm:cxn modelId="{F6132720-E8C1-4B89-A6D8-962296DCF04C}" type="presParOf" srcId="{5E7FEF6B-FB38-4DBE-9410-7F2CAB75BFD1}" destId="{4D602E1A-FFD0-43E8-8A41-62DCC1C6C343}" srcOrd="1" destOrd="0" presId="urn:microsoft.com/office/officeart/2008/layout/LinedList"/>
    <dgm:cxn modelId="{5D166B84-835D-4D61-9957-0137B0F4DC91}" type="presParOf" srcId="{5E7FEF6B-FB38-4DBE-9410-7F2CAB75BFD1}" destId="{984E5358-4F61-426F-8681-4D308D611D34}" srcOrd="2" destOrd="0" presId="urn:microsoft.com/office/officeart/2008/layout/LinedList"/>
    <dgm:cxn modelId="{97DE53AF-72CB-4CC2-9740-C2CA1713DE83}" type="presParOf" srcId="{08B571D3-DFC9-4353-A7B2-EC20BE543F34}" destId="{E9DE9764-22E1-4D10-97E7-7AFDC632B912}" srcOrd="5" destOrd="0" presId="urn:microsoft.com/office/officeart/2008/layout/LinedList"/>
    <dgm:cxn modelId="{E61265C9-030C-4F5F-8A2F-0AF5BAB32DBA}" type="presParOf" srcId="{08B571D3-DFC9-4353-A7B2-EC20BE543F34}" destId="{68ADE00F-52F7-487E-B53C-8C5CB3EFE053}" srcOrd="6" destOrd="0" presId="urn:microsoft.com/office/officeart/2008/layout/LinedList"/>
    <dgm:cxn modelId="{443861DC-F4FD-4DE0-B3DB-105180E03238}" type="presParOf" srcId="{08B571D3-DFC9-4353-A7B2-EC20BE543F34}" destId="{E25B3F9B-A290-4837-813C-8CD6656AB4C8}" srcOrd="7" destOrd="0" presId="urn:microsoft.com/office/officeart/2008/layout/LinedList"/>
    <dgm:cxn modelId="{A74E17BF-8491-466A-8168-08E73999B00F}" type="presParOf" srcId="{E25B3F9B-A290-4837-813C-8CD6656AB4C8}" destId="{C31F3722-ED94-4801-82B7-68B664A90986}" srcOrd="0" destOrd="0" presId="urn:microsoft.com/office/officeart/2008/layout/LinedList"/>
    <dgm:cxn modelId="{FD1E3602-403F-4850-9736-A0C9D2C1791B}" type="presParOf" srcId="{E25B3F9B-A290-4837-813C-8CD6656AB4C8}" destId="{12A71F39-709B-41B1-8566-1909F55B2BA6}" srcOrd="1" destOrd="0" presId="urn:microsoft.com/office/officeart/2008/layout/LinedList"/>
    <dgm:cxn modelId="{833A8A42-B318-4536-8248-F161C74A55DE}" type="presParOf" srcId="{E25B3F9B-A290-4837-813C-8CD6656AB4C8}" destId="{E8237C47-F041-4994-9B01-FF7EDF11F6C3}" srcOrd="2" destOrd="0" presId="urn:microsoft.com/office/officeart/2008/layout/LinedList"/>
    <dgm:cxn modelId="{41A6C548-67F6-46A7-847D-C35EABDDC41F}" type="presParOf" srcId="{08B571D3-DFC9-4353-A7B2-EC20BE543F34}" destId="{50E1F5EC-D828-4D94-A646-BD168D79A669}" srcOrd="8" destOrd="0" presId="urn:microsoft.com/office/officeart/2008/layout/LinedList"/>
    <dgm:cxn modelId="{39A0CAE3-7D21-454C-A973-A9AE6DD3CFA1}" type="presParOf" srcId="{08B571D3-DFC9-4353-A7B2-EC20BE543F34}" destId="{26FC8C35-EB66-4806-84F9-3CA3EEE9BB48}" srcOrd="9" destOrd="0" presId="urn:microsoft.com/office/officeart/2008/layout/LinedList"/>
    <dgm:cxn modelId="{8C3EFB9B-6004-4625-8524-760D2908A98B}" type="presParOf" srcId="{08B571D3-DFC9-4353-A7B2-EC20BE543F34}" destId="{DB82A7D9-0CBA-4FB3-8263-A567CB43791F}" srcOrd="10" destOrd="0" presId="urn:microsoft.com/office/officeart/2008/layout/LinedList"/>
    <dgm:cxn modelId="{2424BBC4-9D95-47EE-AAB1-0AE336E78771}" type="presParOf" srcId="{DB82A7D9-0CBA-4FB3-8263-A567CB43791F}" destId="{85F3243F-E2E0-4ACD-8199-817C614463CE}" srcOrd="0" destOrd="0" presId="urn:microsoft.com/office/officeart/2008/layout/LinedList"/>
    <dgm:cxn modelId="{2C0FB0C4-BABA-4048-99BB-80DD58CE385E}" type="presParOf" srcId="{DB82A7D9-0CBA-4FB3-8263-A567CB43791F}" destId="{ABE3FBA8-017A-43B3-B4E7-782B243E0214}" srcOrd="1" destOrd="0" presId="urn:microsoft.com/office/officeart/2008/layout/LinedList"/>
    <dgm:cxn modelId="{AA1F4B24-1F11-4153-8587-6D7232E821FF}" type="presParOf" srcId="{DB82A7D9-0CBA-4FB3-8263-A567CB43791F}" destId="{DB02A026-0FDB-4F40-ACE2-E2A74289B3E5}" srcOrd="2" destOrd="0" presId="urn:microsoft.com/office/officeart/2008/layout/LinedList"/>
    <dgm:cxn modelId="{10D66AAB-8249-4AAA-8E3B-C41D6AC5651C}" type="presParOf" srcId="{08B571D3-DFC9-4353-A7B2-EC20BE543F34}" destId="{4D165EEF-33A3-456C-A612-C0670644211E}" srcOrd="11" destOrd="0" presId="urn:microsoft.com/office/officeart/2008/layout/LinedList"/>
    <dgm:cxn modelId="{7B9E6887-E864-42FF-88E8-16A05C63DFC7}" type="presParOf" srcId="{08B571D3-DFC9-4353-A7B2-EC20BE543F34}" destId="{7166238C-466D-4C08-B3D3-17F7EE6AEEA9}" srcOrd="12" destOrd="0" presId="urn:microsoft.com/office/officeart/2008/layout/LinedList"/>
    <dgm:cxn modelId="{456648BB-AD83-4B47-874C-AF5494545B91}" type="presParOf" srcId="{08B571D3-DFC9-4353-A7B2-EC20BE543F34}" destId="{EDB7213C-F88D-45F2-9B33-36272069E999}" srcOrd="13" destOrd="0" presId="urn:microsoft.com/office/officeart/2008/layout/LinedList"/>
    <dgm:cxn modelId="{60BA8AD5-7E86-44EC-934A-E42C5B6CC423}" type="presParOf" srcId="{EDB7213C-F88D-45F2-9B33-36272069E999}" destId="{6F4A091C-C5A6-4B8B-99BF-06D64C9CEB40}" srcOrd="0" destOrd="0" presId="urn:microsoft.com/office/officeart/2008/layout/LinedList"/>
    <dgm:cxn modelId="{7A138F10-9A97-4449-B5C2-13EFF02496EB}" type="presParOf" srcId="{EDB7213C-F88D-45F2-9B33-36272069E999}" destId="{394A70B8-88D6-4EBD-BDC3-0709CEC31813}" srcOrd="1" destOrd="0" presId="urn:microsoft.com/office/officeart/2008/layout/LinedList"/>
    <dgm:cxn modelId="{B9EE008D-50CA-4DBD-9D39-28E3E2372BC2}" type="presParOf" srcId="{EDB7213C-F88D-45F2-9B33-36272069E999}" destId="{B921FF07-7660-46B6-9A1D-3D4C62B56BC0}" srcOrd="2" destOrd="0" presId="urn:microsoft.com/office/officeart/2008/layout/LinedList"/>
    <dgm:cxn modelId="{9491C247-B818-4046-A76B-6F10958DF0DB}" type="presParOf" srcId="{08B571D3-DFC9-4353-A7B2-EC20BE543F34}" destId="{98753FB9-22B6-4683-B44D-41DA0573ECBE}" srcOrd="14" destOrd="0" presId="urn:microsoft.com/office/officeart/2008/layout/LinedList"/>
    <dgm:cxn modelId="{802589DB-9BE3-4DB3-8961-93D9C58001CA}" type="presParOf" srcId="{08B571D3-DFC9-4353-A7B2-EC20BE543F34}" destId="{C0046101-F8F2-4F12-A3F3-565F08DAC0E5}" srcOrd="15" destOrd="0" presId="urn:microsoft.com/office/officeart/2008/layout/LinedList"/>
    <dgm:cxn modelId="{A142AEF0-3CDD-44D7-88F5-D03D07CD0CDB}" type="presParOf" srcId="{64F9336B-5D60-4A0B-A243-DDD01ADC231D}" destId="{8DF72AA6-B2B3-4ACB-95CF-530489AF5FF9}" srcOrd="4" destOrd="0" presId="urn:microsoft.com/office/officeart/2008/layout/LinedList"/>
    <dgm:cxn modelId="{E9A6043D-693D-47CA-8925-C72CB8D5B8A4}" type="presParOf" srcId="{64F9336B-5D60-4A0B-A243-DDD01ADC231D}" destId="{99D48041-2759-4A14-AF6B-C1221E117CEE}" srcOrd="5" destOrd="0" presId="urn:microsoft.com/office/officeart/2008/layout/LinedList"/>
    <dgm:cxn modelId="{92AAAEF0-82F8-42E0-ACFA-366E817501FE}" type="presParOf" srcId="{99D48041-2759-4A14-AF6B-C1221E117CEE}" destId="{A643D7EC-6049-4364-8735-63E4A92C91ED}" srcOrd="0" destOrd="0" presId="urn:microsoft.com/office/officeart/2008/layout/LinedList"/>
    <dgm:cxn modelId="{0F90C444-F201-4C7C-B98F-941D6D91F684}" type="presParOf" srcId="{99D48041-2759-4A14-AF6B-C1221E117CEE}" destId="{5FCF9498-FAB2-4276-92BB-AB344A7577D7}"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1DBB800-359C-4785-ACE8-5CF5D203362D}"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AAFF37F2-D8BC-40CD-ABB3-B84CDBC5019B}">
      <dgm:prSet custT="1"/>
      <dgm:spPr/>
      <dgm:t>
        <a:bodyPr/>
        <a:lstStyle/>
        <a:p>
          <a:r>
            <a:rPr lang="en-US" sz="1000" dirty="0"/>
            <a:t>– </a:t>
          </a:r>
          <a:r>
            <a:rPr lang="ru-RU" sz="2000" dirty="0" err="1"/>
            <a:t>збір</a:t>
          </a:r>
          <a:r>
            <a:rPr lang="ru-RU" sz="2000" dirty="0"/>
            <a:t> та </a:t>
          </a:r>
          <a:r>
            <a:rPr lang="ru-RU" sz="2000" dirty="0" err="1"/>
            <a:t>аналіз</a:t>
          </a:r>
          <a:r>
            <a:rPr lang="ru-RU" sz="2000" dirty="0"/>
            <a:t> </a:t>
          </a:r>
          <a:r>
            <a:rPr lang="ru-RU" sz="2000" dirty="0" err="1"/>
            <a:t>якісної</a:t>
          </a:r>
          <a:r>
            <a:rPr lang="ru-RU" sz="2000" dirty="0"/>
            <a:t> </a:t>
          </a:r>
          <a:r>
            <a:rPr lang="ru-RU" sz="2000" dirty="0" err="1"/>
            <a:t>інформації</a:t>
          </a:r>
          <a:r>
            <a:rPr lang="ru-RU" sz="2000" dirty="0"/>
            <a:t> </a:t>
          </a:r>
          <a:r>
            <a:rPr lang="ru-RU" sz="2000" dirty="0" err="1"/>
            <a:t>щодо</a:t>
          </a:r>
          <a:r>
            <a:rPr lang="ru-RU" sz="2000" dirty="0"/>
            <a:t> </a:t>
          </a:r>
          <a:r>
            <a:rPr lang="ru-RU" sz="2000" dirty="0" err="1"/>
            <a:t>виявлення</a:t>
          </a:r>
          <a:r>
            <a:rPr lang="ru-RU" sz="2000" dirty="0"/>
            <a:t> </a:t>
          </a:r>
          <a:r>
            <a:rPr lang="ru-RU" sz="2000" dirty="0" err="1"/>
            <a:t>наявних</a:t>
          </a:r>
          <a:r>
            <a:rPr lang="ru-RU" sz="2000" dirty="0"/>
            <a:t> проблем </a:t>
          </a:r>
          <a:r>
            <a:rPr lang="ru-RU" sz="2000" dirty="0" err="1"/>
            <a:t>нерівності</a:t>
          </a:r>
          <a:r>
            <a:rPr lang="ru-RU" sz="2000" dirty="0"/>
            <a:t> за </a:t>
          </a:r>
          <a:r>
            <a:rPr lang="ru-RU" sz="2000" dirty="0" err="1"/>
            <a:t>ознакою</a:t>
          </a:r>
          <a:r>
            <a:rPr lang="ru-RU" sz="2000" dirty="0"/>
            <a:t> </a:t>
          </a:r>
          <a:r>
            <a:rPr lang="ru-RU" sz="2000" dirty="0" err="1"/>
            <a:t>статі</a:t>
          </a:r>
          <a:r>
            <a:rPr lang="ru-RU" sz="2000" dirty="0"/>
            <a:t> та </a:t>
          </a:r>
          <a:r>
            <a:rPr lang="ru-RU" sz="2000" dirty="0" err="1"/>
            <a:t>пошук</a:t>
          </a:r>
          <a:r>
            <a:rPr lang="ru-RU" sz="2000" dirty="0"/>
            <a:t> </a:t>
          </a:r>
          <a:r>
            <a:rPr lang="ru-RU" sz="2000" dirty="0" err="1"/>
            <a:t>шляхів</a:t>
          </a:r>
          <a:r>
            <a:rPr lang="ru-RU" sz="2000" dirty="0"/>
            <a:t> </a:t>
          </a:r>
          <a:r>
            <a:rPr lang="ru-RU" sz="2000" dirty="0" err="1"/>
            <a:t>їх</a:t>
          </a:r>
          <a:r>
            <a:rPr lang="ru-RU" sz="2000" dirty="0"/>
            <a:t> </a:t>
          </a:r>
          <a:r>
            <a:rPr lang="ru-RU" sz="2000" dirty="0" err="1"/>
            <a:t>вирішення</a:t>
          </a:r>
          <a:r>
            <a:rPr lang="ru-RU" sz="1000" dirty="0"/>
            <a:t>. </a:t>
          </a:r>
          <a:endParaRPr lang="en-US" sz="1000" dirty="0"/>
        </a:p>
      </dgm:t>
    </dgm:pt>
    <dgm:pt modelId="{453EBD56-A842-4E16-98C0-6750DDD8D75C}" cxnId="{51F9B0AE-3420-4201-A4FF-68EFA87D4FE1}" type="parTrans">
      <dgm:prSet/>
      <dgm:spPr/>
      <dgm:t>
        <a:bodyPr/>
        <a:lstStyle/>
        <a:p>
          <a:endParaRPr lang="en-US"/>
        </a:p>
      </dgm:t>
    </dgm:pt>
    <dgm:pt modelId="{BD0CF3AE-BEC2-414E-82B7-726D0E62DA97}" cxnId="{51F9B0AE-3420-4201-A4FF-68EFA87D4FE1}" type="sibTrans">
      <dgm:prSet/>
      <dgm:spPr/>
      <dgm:t>
        <a:bodyPr/>
        <a:lstStyle/>
        <a:p>
          <a:endParaRPr lang="en-US"/>
        </a:p>
      </dgm:t>
    </dgm:pt>
    <dgm:pt modelId="{DF3F7DBF-0B28-4FCF-9CB0-6495091A8C50}">
      <dgm:prSet custT="1"/>
      <dgm:spPr/>
      <dgm:t>
        <a:bodyPr/>
        <a:lstStyle/>
        <a:p>
          <a:r>
            <a:rPr lang="ru-RU" sz="2000" dirty="0" err="1"/>
            <a:t>Ґендерний</a:t>
          </a:r>
          <a:r>
            <a:rPr lang="ru-RU" sz="2000" dirty="0"/>
            <a:t> </a:t>
          </a:r>
          <a:r>
            <a:rPr lang="ru-RU" sz="2000" dirty="0" err="1"/>
            <a:t>аналіз</a:t>
          </a:r>
          <a:r>
            <a:rPr lang="ru-RU" sz="2000" dirty="0"/>
            <a:t> </a:t>
          </a:r>
          <a:r>
            <a:rPr lang="ru-RU" sz="2000" dirty="0" err="1"/>
            <a:t>дозволяє</a:t>
          </a:r>
          <a:r>
            <a:rPr lang="ru-RU" sz="2000" dirty="0"/>
            <a:t> </a:t>
          </a:r>
          <a:r>
            <a:rPr lang="ru-RU" sz="2000" dirty="0" err="1"/>
            <a:t>побачити</a:t>
          </a:r>
          <a:r>
            <a:rPr lang="ru-RU" sz="2000" dirty="0"/>
            <a:t> та </a:t>
          </a:r>
          <a:r>
            <a:rPr lang="ru-RU" sz="2000" dirty="0" err="1"/>
            <a:t>порівняти</a:t>
          </a:r>
          <a:r>
            <a:rPr lang="ru-RU" sz="2000" dirty="0"/>
            <a:t>, </a:t>
          </a:r>
          <a:r>
            <a:rPr lang="ru-RU" sz="2000" dirty="0" err="1"/>
            <a:t>яким</a:t>
          </a:r>
          <a:r>
            <a:rPr lang="ru-RU" sz="2000" dirty="0"/>
            <a:t> чином і </a:t>
          </a:r>
          <a:r>
            <a:rPr lang="ru-RU" sz="2000" dirty="0" err="1"/>
            <a:t>чому</a:t>
          </a:r>
          <a:r>
            <a:rPr lang="ru-RU" sz="2000" dirty="0"/>
            <a:t> </a:t>
          </a:r>
          <a:r>
            <a:rPr lang="ru-RU" sz="2000" dirty="0" err="1"/>
            <a:t>політичні</a:t>
          </a:r>
          <a:r>
            <a:rPr lang="ru-RU" sz="2000" dirty="0"/>
            <a:t>, </a:t>
          </a:r>
          <a:r>
            <a:rPr lang="ru-RU" sz="2000" dirty="0" err="1"/>
            <a:t>економічні</a:t>
          </a:r>
          <a:r>
            <a:rPr lang="ru-RU" sz="2000" dirty="0"/>
            <a:t>, </a:t>
          </a:r>
          <a:r>
            <a:rPr lang="ru-RU" sz="2000" dirty="0" err="1"/>
            <a:t>соціальні</a:t>
          </a:r>
          <a:r>
            <a:rPr lang="ru-RU" sz="2000" dirty="0"/>
            <a:t> й </a:t>
          </a:r>
          <a:r>
            <a:rPr lang="ru-RU" sz="2000" dirty="0" err="1"/>
            <a:t>інші</a:t>
          </a:r>
          <a:r>
            <a:rPr lang="ru-RU" sz="2000" dirty="0"/>
            <a:t> </a:t>
          </a:r>
          <a:r>
            <a:rPr lang="ru-RU" sz="2000" dirty="0" err="1"/>
            <a:t>фактори</a:t>
          </a:r>
          <a:r>
            <a:rPr lang="ru-RU" sz="2000" dirty="0"/>
            <a:t>, </a:t>
          </a:r>
          <a:r>
            <a:rPr lang="ru-RU" sz="2000" dirty="0" err="1"/>
            <a:t>зокрема</a:t>
          </a:r>
          <a:r>
            <a:rPr lang="ru-RU" sz="2000" dirty="0"/>
            <a:t> </a:t>
          </a:r>
          <a:r>
            <a:rPr lang="ru-RU" sz="2000" dirty="0" err="1"/>
            <a:t>державний</a:t>
          </a:r>
          <a:r>
            <a:rPr lang="ru-RU" sz="2000" dirty="0"/>
            <a:t> </a:t>
          </a:r>
          <a:r>
            <a:rPr lang="ru-RU" sz="2000" dirty="0" err="1"/>
            <a:t>політичний</a:t>
          </a:r>
          <a:r>
            <a:rPr lang="ru-RU" sz="2000" dirty="0"/>
            <a:t> курс, </a:t>
          </a:r>
          <a:r>
            <a:rPr lang="ru-RU" sz="2000" dirty="0" err="1"/>
            <a:t>законодавство</a:t>
          </a:r>
          <a:r>
            <a:rPr lang="ru-RU" sz="2000" dirty="0"/>
            <a:t>, </a:t>
          </a:r>
          <a:r>
            <a:rPr lang="ru-RU" sz="2000" dirty="0" err="1"/>
            <a:t>наявні</a:t>
          </a:r>
          <a:r>
            <a:rPr lang="ru-RU" sz="2000" dirty="0"/>
            <a:t> </a:t>
          </a:r>
          <a:r>
            <a:rPr lang="ru-RU" sz="2000" dirty="0" err="1"/>
            <a:t>програми</a:t>
          </a:r>
          <a:r>
            <a:rPr lang="ru-RU" sz="2000" dirty="0"/>
            <a:t>, </a:t>
          </a:r>
          <a:r>
            <a:rPr lang="ru-RU" sz="2000" dirty="0" err="1"/>
            <a:t>впливають</a:t>
          </a:r>
          <a:r>
            <a:rPr lang="ru-RU" sz="2000" dirty="0"/>
            <a:t> на </a:t>
          </a:r>
          <a:r>
            <a:rPr lang="ru-RU" sz="2000" dirty="0" err="1"/>
            <a:t>жінок</a:t>
          </a:r>
          <a:r>
            <a:rPr lang="ru-RU" sz="2000" dirty="0"/>
            <a:t> і </a:t>
          </a:r>
          <a:r>
            <a:rPr lang="ru-RU" sz="2000" dirty="0" err="1"/>
            <a:t>чоловіків</a:t>
          </a:r>
          <a:r>
            <a:rPr lang="ru-RU" sz="2000" dirty="0"/>
            <a:t>.</a:t>
          </a:r>
          <a:endParaRPr lang="en-US" sz="2000" dirty="0"/>
        </a:p>
      </dgm:t>
    </dgm:pt>
    <dgm:pt modelId="{EE2531DE-45B1-460A-A78B-309A0A008DA4}" cxnId="{20D548A3-BF6A-413E-92C7-783CE15E5E66}" type="parTrans">
      <dgm:prSet/>
      <dgm:spPr/>
      <dgm:t>
        <a:bodyPr/>
        <a:lstStyle/>
        <a:p>
          <a:endParaRPr lang="en-US"/>
        </a:p>
      </dgm:t>
    </dgm:pt>
    <dgm:pt modelId="{05B0614D-604C-4CFA-B2E7-CEA2F046B00A}" cxnId="{20D548A3-BF6A-413E-92C7-783CE15E5E66}" type="sibTrans">
      <dgm:prSet/>
      <dgm:spPr/>
      <dgm:t>
        <a:bodyPr/>
        <a:lstStyle/>
        <a:p>
          <a:endParaRPr lang="en-US"/>
        </a:p>
      </dgm:t>
    </dgm:pt>
    <dgm:pt modelId="{50AD04C4-F175-48E4-8CE2-F189FF38B2FC}">
      <dgm:prSet custT="1"/>
      <dgm:spPr/>
      <dgm:t>
        <a:bodyPr/>
        <a:lstStyle/>
        <a:p>
          <a:r>
            <a:rPr lang="ru-RU" sz="1800" dirty="0">
              <a:solidFill>
                <a:srgbClr val="FF0000"/>
              </a:solidFill>
            </a:rPr>
            <a:t>Результат </a:t>
          </a:r>
          <a:r>
            <a:rPr lang="ru-RU" sz="1800" dirty="0" err="1">
              <a:solidFill>
                <a:srgbClr val="FF0000"/>
              </a:solidFill>
            </a:rPr>
            <a:t>ґендерного</a:t>
          </a:r>
          <a:r>
            <a:rPr lang="ru-RU" sz="1800" dirty="0">
              <a:solidFill>
                <a:srgbClr val="FF0000"/>
              </a:solidFill>
            </a:rPr>
            <a:t> </a:t>
          </a:r>
          <a:r>
            <a:rPr lang="ru-RU" sz="1800" dirty="0" err="1">
              <a:solidFill>
                <a:srgbClr val="FF0000"/>
              </a:solidFill>
            </a:rPr>
            <a:t>аналізу</a:t>
          </a:r>
          <a:r>
            <a:rPr lang="ru-RU" sz="1800" dirty="0">
              <a:solidFill>
                <a:srgbClr val="FF0000"/>
              </a:solidFill>
            </a:rPr>
            <a:t> </a:t>
          </a:r>
          <a:r>
            <a:rPr lang="ru-RU" sz="1000" dirty="0"/>
            <a:t>– </a:t>
          </a:r>
          <a:endParaRPr lang="en-US" sz="1000" dirty="0"/>
        </a:p>
      </dgm:t>
    </dgm:pt>
    <dgm:pt modelId="{FA551678-77F4-49D0-9228-05079D857704}" cxnId="{2724FC52-B34E-4310-8AE8-436531C40E91}" type="parTrans">
      <dgm:prSet/>
      <dgm:spPr/>
      <dgm:t>
        <a:bodyPr/>
        <a:lstStyle/>
        <a:p>
          <a:endParaRPr lang="en-US"/>
        </a:p>
      </dgm:t>
    </dgm:pt>
    <dgm:pt modelId="{71751EA6-3241-4EA8-88E9-710A7015A330}" cxnId="{2724FC52-B34E-4310-8AE8-436531C40E91}" type="sibTrans">
      <dgm:prSet/>
      <dgm:spPr/>
      <dgm:t>
        <a:bodyPr/>
        <a:lstStyle/>
        <a:p>
          <a:endParaRPr lang="en-US"/>
        </a:p>
      </dgm:t>
    </dgm:pt>
    <dgm:pt modelId="{72DEDEF9-C23A-434B-A604-B967876370AF}">
      <dgm:prSet/>
      <dgm:spPr/>
      <dgm:t>
        <a:bodyPr/>
        <a:lstStyle/>
        <a:p>
          <a:r>
            <a:rPr lang="ru-RU"/>
            <a:t>розроблення проєктів і політик, спрямованих на подолання ґендерних розривів, зменшення й усунення нерівності між</a:t>
          </a:r>
          <a:r>
            <a:rPr lang="en-US"/>
            <a:t> </a:t>
          </a:r>
          <a:r>
            <a:rPr lang="ru-RU"/>
            <a:t>жінками та чоловіками, встановлення соціальної справедливості.</a:t>
          </a:r>
          <a:endParaRPr lang="en-US"/>
        </a:p>
      </dgm:t>
    </dgm:pt>
    <dgm:pt modelId="{4CE7B08C-4138-4913-B146-71E18A61EB75}" cxnId="{C879BB79-D44E-4C0F-ABA7-38FF4C6ACB23}" type="parTrans">
      <dgm:prSet/>
      <dgm:spPr/>
      <dgm:t>
        <a:bodyPr/>
        <a:lstStyle/>
        <a:p>
          <a:endParaRPr lang="en-US"/>
        </a:p>
      </dgm:t>
    </dgm:pt>
    <dgm:pt modelId="{14B451D4-3E6D-45B5-91E5-C04CD2168487}" cxnId="{C879BB79-D44E-4C0F-ABA7-38FF4C6ACB23}" type="sibTrans">
      <dgm:prSet/>
      <dgm:spPr/>
      <dgm:t>
        <a:bodyPr/>
        <a:lstStyle/>
        <a:p>
          <a:endParaRPr lang="en-US"/>
        </a:p>
      </dgm:t>
    </dgm:pt>
    <dgm:pt modelId="{C00BF6AF-FF79-4B1B-B7C8-1D983BB01B44}" type="pres">
      <dgm:prSet presAssocID="{C1DBB800-359C-4785-ACE8-5CF5D203362D}" presName="hierChild1" presStyleCnt="0">
        <dgm:presLayoutVars>
          <dgm:chPref val="1"/>
          <dgm:dir/>
          <dgm:animOne val="branch"/>
          <dgm:animLvl val="lvl"/>
          <dgm:resizeHandles/>
        </dgm:presLayoutVars>
      </dgm:prSet>
      <dgm:spPr/>
    </dgm:pt>
    <dgm:pt modelId="{5C26BE9E-D49B-4262-BF06-AD7B5A962487}" type="pres">
      <dgm:prSet presAssocID="{AAFF37F2-D8BC-40CD-ABB3-B84CDBC5019B}" presName="hierRoot1" presStyleCnt="0"/>
      <dgm:spPr/>
    </dgm:pt>
    <dgm:pt modelId="{F1437004-32D2-4F4E-B7AB-C2F20DA88CE5}" type="pres">
      <dgm:prSet presAssocID="{AAFF37F2-D8BC-40CD-ABB3-B84CDBC5019B}" presName="composite" presStyleCnt="0"/>
      <dgm:spPr/>
    </dgm:pt>
    <dgm:pt modelId="{9A4B79B8-9821-4AE2-887F-1D286DD6992C}" type="pres">
      <dgm:prSet presAssocID="{AAFF37F2-D8BC-40CD-ABB3-B84CDBC5019B}" presName="background" presStyleLbl="node0" presStyleIdx="0" presStyleCnt="4"/>
      <dgm:spPr/>
    </dgm:pt>
    <dgm:pt modelId="{1FB4193F-56AD-41CD-86B7-71E7F012A727}" type="pres">
      <dgm:prSet presAssocID="{AAFF37F2-D8BC-40CD-ABB3-B84CDBC5019B}" presName="text" presStyleLbl="fgAcc0" presStyleIdx="0" presStyleCnt="4" custScaleX="126393" custScaleY="383692">
        <dgm:presLayoutVars>
          <dgm:chPref val="3"/>
        </dgm:presLayoutVars>
      </dgm:prSet>
      <dgm:spPr/>
    </dgm:pt>
    <dgm:pt modelId="{D04761A3-2E99-4A66-9FDF-E4C9B5C0EE52}" type="pres">
      <dgm:prSet presAssocID="{AAFF37F2-D8BC-40CD-ABB3-B84CDBC5019B}" presName="hierChild2" presStyleCnt="0"/>
      <dgm:spPr/>
    </dgm:pt>
    <dgm:pt modelId="{7DE19227-D26E-45F5-AB1F-EDA62B34CCC4}" type="pres">
      <dgm:prSet presAssocID="{DF3F7DBF-0B28-4FCF-9CB0-6495091A8C50}" presName="hierRoot1" presStyleCnt="0"/>
      <dgm:spPr/>
    </dgm:pt>
    <dgm:pt modelId="{C6FD4C2C-0917-4E07-A133-1444638DC9A4}" type="pres">
      <dgm:prSet presAssocID="{DF3F7DBF-0B28-4FCF-9CB0-6495091A8C50}" presName="composite" presStyleCnt="0"/>
      <dgm:spPr/>
    </dgm:pt>
    <dgm:pt modelId="{CE46E85A-26FD-448F-9908-5447B367794A}" type="pres">
      <dgm:prSet presAssocID="{DF3F7DBF-0B28-4FCF-9CB0-6495091A8C50}" presName="background" presStyleLbl="node0" presStyleIdx="1" presStyleCnt="4"/>
      <dgm:spPr/>
    </dgm:pt>
    <dgm:pt modelId="{5468C341-CFE0-4954-AD95-38E5DA62A8CD}" type="pres">
      <dgm:prSet presAssocID="{DF3F7DBF-0B28-4FCF-9CB0-6495091A8C50}" presName="text" presStyleLbl="fgAcc0" presStyleIdx="1" presStyleCnt="4" custScaleX="203615" custScaleY="382992" custLinFactNeighborX="58096" custLinFactNeighborY="5494">
        <dgm:presLayoutVars>
          <dgm:chPref val="3"/>
        </dgm:presLayoutVars>
      </dgm:prSet>
      <dgm:spPr/>
    </dgm:pt>
    <dgm:pt modelId="{C9026711-8AD7-443F-AA7F-1C967CD48251}" type="pres">
      <dgm:prSet presAssocID="{DF3F7DBF-0B28-4FCF-9CB0-6495091A8C50}" presName="hierChild2" presStyleCnt="0"/>
      <dgm:spPr/>
    </dgm:pt>
    <dgm:pt modelId="{A6756DB5-E637-45DD-8947-12D33BA238C9}" type="pres">
      <dgm:prSet presAssocID="{50AD04C4-F175-48E4-8CE2-F189FF38B2FC}" presName="hierRoot1" presStyleCnt="0"/>
      <dgm:spPr/>
    </dgm:pt>
    <dgm:pt modelId="{E45BE15F-E720-4E32-8BAF-BFDC127F2713}" type="pres">
      <dgm:prSet presAssocID="{50AD04C4-F175-48E4-8CE2-F189FF38B2FC}" presName="composite" presStyleCnt="0"/>
      <dgm:spPr/>
    </dgm:pt>
    <dgm:pt modelId="{2D048A32-64B0-4E0C-84F3-A946EBA8E447}" type="pres">
      <dgm:prSet presAssocID="{50AD04C4-F175-48E4-8CE2-F189FF38B2FC}" presName="background" presStyleLbl="node0" presStyleIdx="2" presStyleCnt="4"/>
      <dgm:spPr/>
    </dgm:pt>
    <dgm:pt modelId="{112A34D0-6893-458F-ADEE-9B7E6668CDD7}" type="pres">
      <dgm:prSet presAssocID="{50AD04C4-F175-48E4-8CE2-F189FF38B2FC}" presName="text" presStyleLbl="fgAcc0" presStyleIdx="2" presStyleCnt="4" custScaleX="108554" custScaleY="92126" custLinFactNeighborX="87813" custLinFactNeighborY="-45342">
        <dgm:presLayoutVars>
          <dgm:chPref val="3"/>
        </dgm:presLayoutVars>
      </dgm:prSet>
      <dgm:spPr/>
    </dgm:pt>
    <dgm:pt modelId="{CFDD3C51-2A3A-481F-9AF1-1A8244BEDE79}" type="pres">
      <dgm:prSet presAssocID="{50AD04C4-F175-48E4-8CE2-F189FF38B2FC}" presName="hierChild2" presStyleCnt="0"/>
      <dgm:spPr/>
    </dgm:pt>
    <dgm:pt modelId="{4B308E20-74AA-426E-A8DE-321FF24F811E}" type="pres">
      <dgm:prSet presAssocID="{72DEDEF9-C23A-434B-A604-B967876370AF}" presName="hierRoot1" presStyleCnt="0"/>
      <dgm:spPr/>
    </dgm:pt>
    <dgm:pt modelId="{FB5AA08D-B3A0-47BF-BC46-A644FEB62641}" type="pres">
      <dgm:prSet presAssocID="{72DEDEF9-C23A-434B-A604-B967876370AF}" presName="composite" presStyleCnt="0"/>
      <dgm:spPr/>
    </dgm:pt>
    <dgm:pt modelId="{A15898A9-BD99-4B99-AE74-BAB0AB3878AB}" type="pres">
      <dgm:prSet presAssocID="{72DEDEF9-C23A-434B-A604-B967876370AF}" presName="background" presStyleLbl="node0" presStyleIdx="3" presStyleCnt="4"/>
      <dgm:spPr/>
    </dgm:pt>
    <dgm:pt modelId="{5640933D-53FF-4D11-8501-EC5F51B9AE36}" type="pres">
      <dgm:prSet presAssocID="{72DEDEF9-C23A-434B-A604-B967876370AF}" presName="text" presStyleLbl="fgAcc0" presStyleIdx="3" presStyleCnt="4" custScaleX="102733" custScaleY="305410" custLinFactNeighborX="-18030" custLinFactNeighborY="84910">
        <dgm:presLayoutVars>
          <dgm:chPref val="3"/>
        </dgm:presLayoutVars>
      </dgm:prSet>
      <dgm:spPr/>
    </dgm:pt>
    <dgm:pt modelId="{E826E4DD-E4CD-48C8-AFB5-86010F381E78}" type="pres">
      <dgm:prSet presAssocID="{72DEDEF9-C23A-434B-A604-B967876370AF}" presName="hierChild2" presStyleCnt="0"/>
      <dgm:spPr/>
    </dgm:pt>
  </dgm:ptLst>
  <dgm:cxnLst>
    <dgm:cxn modelId="{AFAB2C2B-0539-4C70-8607-E25B5BCE074C}" type="presOf" srcId="{50AD04C4-F175-48E4-8CE2-F189FF38B2FC}" destId="{112A34D0-6893-458F-ADEE-9B7E6668CDD7}" srcOrd="0" destOrd="0" presId="urn:microsoft.com/office/officeart/2005/8/layout/hierarchy1"/>
    <dgm:cxn modelId="{2724FC52-B34E-4310-8AE8-436531C40E91}" srcId="{C1DBB800-359C-4785-ACE8-5CF5D203362D}" destId="{50AD04C4-F175-48E4-8CE2-F189FF38B2FC}" srcOrd="2" destOrd="0" parTransId="{FA551678-77F4-49D0-9228-05079D857704}" sibTransId="{71751EA6-3241-4EA8-88E9-710A7015A330}"/>
    <dgm:cxn modelId="{C879BB79-D44E-4C0F-ABA7-38FF4C6ACB23}" srcId="{C1DBB800-359C-4785-ACE8-5CF5D203362D}" destId="{72DEDEF9-C23A-434B-A604-B967876370AF}" srcOrd="3" destOrd="0" parTransId="{4CE7B08C-4138-4913-B146-71E18A61EB75}" sibTransId="{14B451D4-3E6D-45B5-91E5-C04CD2168487}"/>
    <dgm:cxn modelId="{20D548A3-BF6A-413E-92C7-783CE15E5E66}" srcId="{C1DBB800-359C-4785-ACE8-5CF5D203362D}" destId="{DF3F7DBF-0B28-4FCF-9CB0-6495091A8C50}" srcOrd="1" destOrd="0" parTransId="{EE2531DE-45B1-460A-A78B-309A0A008DA4}" sibTransId="{05B0614D-604C-4CFA-B2E7-CEA2F046B00A}"/>
    <dgm:cxn modelId="{919415A6-B823-4E96-A3CE-5CB5B3897C25}" type="presOf" srcId="{AAFF37F2-D8BC-40CD-ABB3-B84CDBC5019B}" destId="{1FB4193F-56AD-41CD-86B7-71E7F012A727}" srcOrd="0" destOrd="0" presId="urn:microsoft.com/office/officeart/2005/8/layout/hierarchy1"/>
    <dgm:cxn modelId="{51F9B0AE-3420-4201-A4FF-68EFA87D4FE1}" srcId="{C1DBB800-359C-4785-ACE8-5CF5D203362D}" destId="{AAFF37F2-D8BC-40CD-ABB3-B84CDBC5019B}" srcOrd="0" destOrd="0" parTransId="{453EBD56-A842-4E16-98C0-6750DDD8D75C}" sibTransId="{BD0CF3AE-BEC2-414E-82B7-726D0E62DA97}"/>
    <dgm:cxn modelId="{77356AD9-2629-4A5C-8AF7-90933E39B45F}" type="presOf" srcId="{DF3F7DBF-0B28-4FCF-9CB0-6495091A8C50}" destId="{5468C341-CFE0-4954-AD95-38E5DA62A8CD}" srcOrd="0" destOrd="0" presId="urn:microsoft.com/office/officeart/2005/8/layout/hierarchy1"/>
    <dgm:cxn modelId="{F5C0A1E2-E142-4BE1-9CE4-7E5FE89D0639}" type="presOf" srcId="{72DEDEF9-C23A-434B-A604-B967876370AF}" destId="{5640933D-53FF-4D11-8501-EC5F51B9AE36}" srcOrd="0" destOrd="0" presId="urn:microsoft.com/office/officeart/2005/8/layout/hierarchy1"/>
    <dgm:cxn modelId="{B078C4FB-E52B-43D5-A5C5-BAFB779F4AD3}" type="presOf" srcId="{C1DBB800-359C-4785-ACE8-5CF5D203362D}" destId="{C00BF6AF-FF79-4B1B-B7C8-1D983BB01B44}" srcOrd="0" destOrd="0" presId="urn:microsoft.com/office/officeart/2005/8/layout/hierarchy1"/>
    <dgm:cxn modelId="{C3E44BD5-000D-4DF2-A489-0C6621B5EF81}" type="presParOf" srcId="{C00BF6AF-FF79-4B1B-B7C8-1D983BB01B44}" destId="{5C26BE9E-D49B-4262-BF06-AD7B5A962487}" srcOrd="0" destOrd="0" presId="urn:microsoft.com/office/officeart/2005/8/layout/hierarchy1"/>
    <dgm:cxn modelId="{A48CBD91-BB07-4E3B-B7E3-B0BD7EDCB198}" type="presParOf" srcId="{5C26BE9E-D49B-4262-BF06-AD7B5A962487}" destId="{F1437004-32D2-4F4E-B7AB-C2F20DA88CE5}" srcOrd="0" destOrd="0" presId="urn:microsoft.com/office/officeart/2005/8/layout/hierarchy1"/>
    <dgm:cxn modelId="{CA0F4FE5-0760-45DA-A150-2075B288D610}" type="presParOf" srcId="{F1437004-32D2-4F4E-B7AB-C2F20DA88CE5}" destId="{9A4B79B8-9821-4AE2-887F-1D286DD6992C}" srcOrd="0" destOrd="0" presId="urn:microsoft.com/office/officeart/2005/8/layout/hierarchy1"/>
    <dgm:cxn modelId="{D45A3FDB-71F5-4657-9E48-3F25291B1E57}" type="presParOf" srcId="{F1437004-32D2-4F4E-B7AB-C2F20DA88CE5}" destId="{1FB4193F-56AD-41CD-86B7-71E7F012A727}" srcOrd="1" destOrd="0" presId="urn:microsoft.com/office/officeart/2005/8/layout/hierarchy1"/>
    <dgm:cxn modelId="{7C9E7B18-4898-4F51-8706-4D67933BD65A}" type="presParOf" srcId="{5C26BE9E-D49B-4262-BF06-AD7B5A962487}" destId="{D04761A3-2E99-4A66-9FDF-E4C9B5C0EE52}" srcOrd="1" destOrd="0" presId="urn:microsoft.com/office/officeart/2005/8/layout/hierarchy1"/>
    <dgm:cxn modelId="{92616BCF-2B90-43EC-8C0B-B2096B86E977}" type="presParOf" srcId="{C00BF6AF-FF79-4B1B-B7C8-1D983BB01B44}" destId="{7DE19227-D26E-45F5-AB1F-EDA62B34CCC4}" srcOrd="1" destOrd="0" presId="urn:microsoft.com/office/officeart/2005/8/layout/hierarchy1"/>
    <dgm:cxn modelId="{96968B0B-D0AF-4D79-87C6-6A71078A87C8}" type="presParOf" srcId="{7DE19227-D26E-45F5-AB1F-EDA62B34CCC4}" destId="{C6FD4C2C-0917-4E07-A133-1444638DC9A4}" srcOrd="0" destOrd="0" presId="urn:microsoft.com/office/officeart/2005/8/layout/hierarchy1"/>
    <dgm:cxn modelId="{8534E9D4-3EAD-483A-8111-E7C703872F17}" type="presParOf" srcId="{C6FD4C2C-0917-4E07-A133-1444638DC9A4}" destId="{CE46E85A-26FD-448F-9908-5447B367794A}" srcOrd="0" destOrd="0" presId="urn:microsoft.com/office/officeart/2005/8/layout/hierarchy1"/>
    <dgm:cxn modelId="{DB600146-66BA-4E3D-BD65-FA4A5E90B1FC}" type="presParOf" srcId="{C6FD4C2C-0917-4E07-A133-1444638DC9A4}" destId="{5468C341-CFE0-4954-AD95-38E5DA62A8CD}" srcOrd="1" destOrd="0" presId="urn:microsoft.com/office/officeart/2005/8/layout/hierarchy1"/>
    <dgm:cxn modelId="{12A69E9C-C75E-49E8-ABAD-A788046F50E0}" type="presParOf" srcId="{7DE19227-D26E-45F5-AB1F-EDA62B34CCC4}" destId="{C9026711-8AD7-443F-AA7F-1C967CD48251}" srcOrd="1" destOrd="0" presId="urn:microsoft.com/office/officeart/2005/8/layout/hierarchy1"/>
    <dgm:cxn modelId="{87C8FBD2-7FE5-4879-887F-04F57E02732F}" type="presParOf" srcId="{C00BF6AF-FF79-4B1B-B7C8-1D983BB01B44}" destId="{A6756DB5-E637-45DD-8947-12D33BA238C9}" srcOrd="2" destOrd="0" presId="urn:microsoft.com/office/officeart/2005/8/layout/hierarchy1"/>
    <dgm:cxn modelId="{B2A46C17-B8CB-41A2-8C41-849A2E915ABF}" type="presParOf" srcId="{A6756DB5-E637-45DD-8947-12D33BA238C9}" destId="{E45BE15F-E720-4E32-8BAF-BFDC127F2713}" srcOrd="0" destOrd="0" presId="urn:microsoft.com/office/officeart/2005/8/layout/hierarchy1"/>
    <dgm:cxn modelId="{C5322440-B46A-4B04-87F0-B4DB945401D0}" type="presParOf" srcId="{E45BE15F-E720-4E32-8BAF-BFDC127F2713}" destId="{2D048A32-64B0-4E0C-84F3-A946EBA8E447}" srcOrd="0" destOrd="0" presId="urn:microsoft.com/office/officeart/2005/8/layout/hierarchy1"/>
    <dgm:cxn modelId="{6777BFDB-E5C7-4F4B-B972-527E70316803}" type="presParOf" srcId="{E45BE15F-E720-4E32-8BAF-BFDC127F2713}" destId="{112A34D0-6893-458F-ADEE-9B7E6668CDD7}" srcOrd="1" destOrd="0" presId="urn:microsoft.com/office/officeart/2005/8/layout/hierarchy1"/>
    <dgm:cxn modelId="{BDBFE79E-09E6-49F1-BE5C-7C00B6240120}" type="presParOf" srcId="{A6756DB5-E637-45DD-8947-12D33BA238C9}" destId="{CFDD3C51-2A3A-481F-9AF1-1A8244BEDE79}" srcOrd="1" destOrd="0" presId="urn:microsoft.com/office/officeart/2005/8/layout/hierarchy1"/>
    <dgm:cxn modelId="{C7D9D98D-7C73-4988-84BD-4DC3E83F2796}" type="presParOf" srcId="{C00BF6AF-FF79-4B1B-B7C8-1D983BB01B44}" destId="{4B308E20-74AA-426E-A8DE-321FF24F811E}" srcOrd="3" destOrd="0" presId="urn:microsoft.com/office/officeart/2005/8/layout/hierarchy1"/>
    <dgm:cxn modelId="{3D15CBB7-D96A-406C-96B7-7393FB77FBBF}" type="presParOf" srcId="{4B308E20-74AA-426E-A8DE-321FF24F811E}" destId="{FB5AA08D-B3A0-47BF-BC46-A644FEB62641}" srcOrd="0" destOrd="0" presId="urn:microsoft.com/office/officeart/2005/8/layout/hierarchy1"/>
    <dgm:cxn modelId="{B1B06673-2500-4FBB-8BD5-616EAFEAF486}" type="presParOf" srcId="{FB5AA08D-B3A0-47BF-BC46-A644FEB62641}" destId="{A15898A9-BD99-4B99-AE74-BAB0AB3878AB}" srcOrd="0" destOrd="0" presId="urn:microsoft.com/office/officeart/2005/8/layout/hierarchy1"/>
    <dgm:cxn modelId="{08ED3139-8595-41A3-A579-A0B97C2FAF83}" type="presParOf" srcId="{FB5AA08D-B3A0-47BF-BC46-A644FEB62641}" destId="{5640933D-53FF-4D11-8501-EC5F51B9AE36}" srcOrd="1" destOrd="0" presId="urn:microsoft.com/office/officeart/2005/8/layout/hierarchy1"/>
    <dgm:cxn modelId="{B2210399-078A-4F0E-A98F-450C24E17014}" type="presParOf" srcId="{4B308E20-74AA-426E-A8DE-321FF24F811E}" destId="{E826E4DD-E4CD-48C8-AFB5-86010F381E78}" srcOrd="1" destOrd="0" presId="urn:microsoft.com/office/officeart/2005/8/layout/hierarchy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62FDE81-D11C-44D3-A989-983B2BAE234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FB1387D5-CB4B-45E1-BE39-126436861BAC}">
      <dgm:prSet/>
      <dgm:spPr/>
      <dgm:t>
        <a:bodyPr/>
        <a:lstStyle/>
        <a:p>
          <a:r>
            <a:rPr lang="uk-UA"/>
            <a:t>Людина – в центрі фомування політики</a:t>
          </a:r>
          <a:endParaRPr lang="en-US"/>
        </a:p>
      </dgm:t>
    </dgm:pt>
    <dgm:pt modelId="{F3D4C974-4503-4523-93E6-EDF36C256FFA}" cxnId="{79420198-57DE-496C-821D-B6CBE35594F6}" type="parTrans">
      <dgm:prSet/>
      <dgm:spPr/>
      <dgm:t>
        <a:bodyPr/>
        <a:lstStyle/>
        <a:p>
          <a:endParaRPr lang="en-US"/>
        </a:p>
      </dgm:t>
    </dgm:pt>
    <dgm:pt modelId="{C9FAC274-7CFB-49E6-BCC2-5C5035124A47}" cxnId="{79420198-57DE-496C-821D-B6CBE35594F6}" type="sibTrans">
      <dgm:prSet/>
      <dgm:spPr/>
      <dgm:t>
        <a:bodyPr/>
        <a:lstStyle/>
        <a:p>
          <a:endParaRPr lang="en-US"/>
        </a:p>
      </dgm:t>
    </dgm:pt>
    <dgm:pt modelId="{960CC589-EF5D-4CE7-92A4-724CB516820A}">
      <dgm:prSet/>
      <dgm:spPr/>
      <dgm:t>
        <a:bodyPr/>
        <a:lstStyle/>
        <a:p>
          <a:r>
            <a:rPr lang="uk-UA" dirty="0"/>
            <a:t>Забезпечує краще управління. </a:t>
          </a:r>
        </a:p>
        <a:p>
          <a:r>
            <a:rPr lang="uk-UA" dirty="0"/>
            <a:t>Політика не може бути </a:t>
          </a:r>
          <a:r>
            <a:rPr lang="uk-UA" dirty="0" err="1"/>
            <a:t>гендерно</a:t>
          </a:r>
          <a:r>
            <a:rPr lang="uk-UA" dirty="0"/>
            <a:t>-нейтральною</a:t>
          </a:r>
          <a:endParaRPr lang="en-US" dirty="0"/>
        </a:p>
      </dgm:t>
    </dgm:pt>
    <dgm:pt modelId="{15491D21-F1C9-4B17-A2A1-F1A49065C1C7}" cxnId="{D1C52104-0726-4E65-AA54-2286ADABC064}" type="parTrans">
      <dgm:prSet/>
      <dgm:spPr/>
      <dgm:t>
        <a:bodyPr/>
        <a:lstStyle/>
        <a:p>
          <a:endParaRPr lang="en-US"/>
        </a:p>
      </dgm:t>
    </dgm:pt>
    <dgm:pt modelId="{6C2D84B7-31B1-400C-B08D-5D0F731B55EF}" cxnId="{D1C52104-0726-4E65-AA54-2286ADABC064}" type="sibTrans">
      <dgm:prSet/>
      <dgm:spPr/>
      <dgm:t>
        <a:bodyPr/>
        <a:lstStyle/>
        <a:p>
          <a:endParaRPr lang="en-US"/>
        </a:p>
      </dgm:t>
    </dgm:pt>
    <dgm:pt modelId="{10969580-1EBE-4DF3-B182-EE3CDADC5349}" type="pres">
      <dgm:prSet presAssocID="{962FDE81-D11C-44D3-A989-983B2BAE2348}" presName="cycle" presStyleCnt="0">
        <dgm:presLayoutVars>
          <dgm:dir/>
          <dgm:resizeHandles val="exact"/>
        </dgm:presLayoutVars>
      </dgm:prSet>
      <dgm:spPr/>
    </dgm:pt>
    <dgm:pt modelId="{3D9294AE-966C-4382-97F2-FAC4D166AA48}" type="pres">
      <dgm:prSet presAssocID="{FB1387D5-CB4B-45E1-BE39-126436861BAC}" presName="node" presStyleLbl="node1" presStyleIdx="0" presStyleCnt="2">
        <dgm:presLayoutVars>
          <dgm:bulletEnabled val="1"/>
        </dgm:presLayoutVars>
      </dgm:prSet>
      <dgm:spPr/>
    </dgm:pt>
    <dgm:pt modelId="{3340CCEA-E23C-413E-9964-0C85615E9260}" type="pres">
      <dgm:prSet presAssocID="{FB1387D5-CB4B-45E1-BE39-126436861BAC}" presName="spNode" presStyleCnt="0"/>
      <dgm:spPr/>
    </dgm:pt>
    <dgm:pt modelId="{1AB45F61-20D3-4538-9A84-CDEBBD9F47E8}" type="pres">
      <dgm:prSet presAssocID="{C9FAC274-7CFB-49E6-BCC2-5C5035124A47}" presName="sibTrans" presStyleLbl="sibTrans1D1" presStyleIdx="0" presStyleCnt="2"/>
      <dgm:spPr/>
    </dgm:pt>
    <dgm:pt modelId="{1D149606-AB3C-4931-9679-7D8778206FF2}" type="pres">
      <dgm:prSet presAssocID="{960CC589-EF5D-4CE7-92A4-724CB516820A}" presName="node" presStyleLbl="node1" presStyleIdx="1" presStyleCnt="2">
        <dgm:presLayoutVars>
          <dgm:bulletEnabled val="1"/>
        </dgm:presLayoutVars>
      </dgm:prSet>
      <dgm:spPr/>
    </dgm:pt>
    <dgm:pt modelId="{B5D8B74E-A6A4-4F8F-8A3A-C960ABFF6E14}" type="pres">
      <dgm:prSet presAssocID="{960CC589-EF5D-4CE7-92A4-724CB516820A}" presName="spNode" presStyleCnt="0"/>
      <dgm:spPr/>
    </dgm:pt>
    <dgm:pt modelId="{33F4E50F-7341-41E7-9415-F599A48BB9C0}" type="pres">
      <dgm:prSet presAssocID="{6C2D84B7-31B1-400C-B08D-5D0F731B55EF}" presName="sibTrans" presStyleLbl="sibTrans1D1" presStyleIdx="1" presStyleCnt="2"/>
      <dgm:spPr/>
    </dgm:pt>
  </dgm:ptLst>
  <dgm:cxnLst>
    <dgm:cxn modelId="{D1C52104-0726-4E65-AA54-2286ADABC064}" srcId="{962FDE81-D11C-44D3-A989-983B2BAE2348}" destId="{960CC589-EF5D-4CE7-92A4-724CB516820A}" srcOrd="1" destOrd="0" parTransId="{15491D21-F1C9-4B17-A2A1-F1A49065C1C7}" sibTransId="{6C2D84B7-31B1-400C-B08D-5D0F731B55EF}"/>
    <dgm:cxn modelId="{CF30CB32-F461-4923-A778-0F4B5399A772}" type="presOf" srcId="{960CC589-EF5D-4CE7-92A4-724CB516820A}" destId="{1D149606-AB3C-4931-9679-7D8778206FF2}" srcOrd="0" destOrd="0" presId="urn:microsoft.com/office/officeart/2005/8/layout/cycle6"/>
    <dgm:cxn modelId="{79420198-57DE-496C-821D-B6CBE35594F6}" srcId="{962FDE81-D11C-44D3-A989-983B2BAE2348}" destId="{FB1387D5-CB4B-45E1-BE39-126436861BAC}" srcOrd="0" destOrd="0" parTransId="{F3D4C974-4503-4523-93E6-EDF36C256FFA}" sibTransId="{C9FAC274-7CFB-49E6-BCC2-5C5035124A47}"/>
    <dgm:cxn modelId="{397012BE-EBBF-4D01-B5F3-45F1852C1168}" type="presOf" srcId="{FB1387D5-CB4B-45E1-BE39-126436861BAC}" destId="{3D9294AE-966C-4382-97F2-FAC4D166AA48}" srcOrd="0" destOrd="0" presId="urn:microsoft.com/office/officeart/2005/8/layout/cycle6"/>
    <dgm:cxn modelId="{32EB84C3-C9C4-406D-A634-FD838BD8D65D}" type="presOf" srcId="{6C2D84B7-31B1-400C-B08D-5D0F731B55EF}" destId="{33F4E50F-7341-41E7-9415-F599A48BB9C0}" srcOrd="0" destOrd="0" presId="urn:microsoft.com/office/officeart/2005/8/layout/cycle6"/>
    <dgm:cxn modelId="{603CD4D8-6846-49CA-A50C-9275F7D0D8FC}" type="presOf" srcId="{962FDE81-D11C-44D3-A989-983B2BAE2348}" destId="{10969580-1EBE-4DF3-B182-EE3CDADC5349}" srcOrd="0" destOrd="0" presId="urn:microsoft.com/office/officeart/2005/8/layout/cycle6"/>
    <dgm:cxn modelId="{60529DDC-685A-410E-A520-B86FD5C366CF}" type="presOf" srcId="{C9FAC274-7CFB-49E6-BCC2-5C5035124A47}" destId="{1AB45F61-20D3-4538-9A84-CDEBBD9F47E8}" srcOrd="0" destOrd="0" presId="urn:microsoft.com/office/officeart/2005/8/layout/cycle6"/>
    <dgm:cxn modelId="{A2142FFD-531A-476E-8509-07EB6E451BBC}" type="presParOf" srcId="{10969580-1EBE-4DF3-B182-EE3CDADC5349}" destId="{3D9294AE-966C-4382-97F2-FAC4D166AA48}" srcOrd="0" destOrd="0" presId="urn:microsoft.com/office/officeart/2005/8/layout/cycle6"/>
    <dgm:cxn modelId="{48B448D1-0A9C-4D03-AB99-37C0F9A870AA}" type="presParOf" srcId="{10969580-1EBE-4DF3-B182-EE3CDADC5349}" destId="{3340CCEA-E23C-413E-9964-0C85615E9260}" srcOrd="1" destOrd="0" presId="urn:microsoft.com/office/officeart/2005/8/layout/cycle6"/>
    <dgm:cxn modelId="{5F16EC5D-2E58-402D-AD12-5AC15CCABBEE}" type="presParOf" srcId="{10969580-1EBE-4DF3-B182-EE3CDADC5349}" destId="{1AB45F61-20D3-4538-9A84-CDEBBD9F47E8}" srcOrd="2" destOrd="0" presId="urn:microsoft.com/office/officeart/2005/8/layout/cycle6"/>
    <dgm:cxn modelId="{2A143657-2A67-431C-8C4A-66FD62D00591}" type="presParOf" srcId="{10969580-1EBE-4DF3-B182-EE3CDADC5349}" destId="{1D149606-AB3C-4931-9679-7D8778206FF2}" srcOrd="3" destOrd="0" presId="urn:microsoft.com/office/officeart/2005/8/layout/cycle6"/>
    <dgm:cxn modelId="{4511849F-6AD7-4FF6-902D-D04D52BCEE2C}" type="presParOf" srcId="{10969580-1EBE-4DF3-B182-EE3CDADC5349}" destId="{B5D8B74E-A6A4-4F8F-8A3A-C960ABFF6E14}" srcOrd="4" destOrd="0" presId="urn:microsoft.com/office/officeart/2005/8/layout/cycle6"/>
    <dgm:cxn modelId="{3A903D8E-081A-4160-BF7A-95838B77B742}" type="presParOf" srcId="{10969580-1EBE-4DF3-B182-EE3CDADC5349}" destId="{33F4E50F-7341-41E7-9415-F599A48BB9C0}" srcOrd="5" destOrd="0" presId="urn:microsoft.com/office/officeart/2005/8/layout/cycle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5BB6A-C24C-41D2-B1A9-28EE2E4CA8FA}">
      <dsp:nvSpPr>
        <dsp:cNvPr id="0" name=""/>
        <dsp:cNvSpPr/>
      </dsp:nvSpPr>
      <dsp:spPr>
        <a:xfrm>
          <a:off x="777239" y="0"/>
          <a:ext cx="8808720" cy="42322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EF68A1-1472-4B3B-A6B7-E7BB964A3EDC}">
      <dsp:nvSpPr>
        <dsp:cNvPr id="0" name=""/>
        <dsp:cNvSpPr/>
      </dsp:nvSpPr>
      <dsp:spPr>
        <a:xfrm>
          <a:off x="11132" y="1269682"/>
          <a:ext cx="3335655" cy="1692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kern="1200" dirty="0"/>
            <a:t>Стереотип </a:t>
          </a:r>
        </a:p>
        <a:p>
          <a:pPr marL="0" lvl="0" indent="0" algn="ctr" defTabSz="1244600">
            <a:lnSpc>
              <a:spcPct val="90000"/>
            </a:lnSpc>
            <a:spcBef>
              <a:spcPct val="0"/>
            </a:spcBef>
            <a:spcAft>
              <a:spcPct val="35000"/>
            </a:spcAft>
            <a:buNone/>
          </a:pPr>
          <a:r>
            <a:rPr lang="uk-UA" sz="2800" i="1" kern="1200" dirty="0"/>
            <a:t>(жінки-емоційні)</a:t>
          </a:r>
          <a:endParaRPr lang="en-US" sz="2800" i="1" kern="1200" dirty="0"/>
        </a:p>
      </dsp:txBody>
      <dsp:txXfrm>
        <a:off x="93773" y="1352323"/>
        <a:ext cx="3170373" cy="1527628"/>
      </dsp:txXfrm>
    </dsp:sp>
    <dsp:sp modelId="{273D3B15-73CA-4A98-ABEF-F6DE62415C3D}">
      <dsp:nvSpPr>
        <dsp:cNvPr id="0" name=""/>
        <dsp:cNvSpPr/>
      </dsp:nvSpPr>
      <dsp:spPr>
        <a:xfrm>
          <a:off x="3513772" y="1269682"/>
          <a:ext cx="3335655" cy="1692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t>Упередження</a:t>
          </a:r>
        </a:p>
        <a:p>
          <a:pPr marL="0" lvl="0" indent="0" algn="ctr" defTabSz="1066800">
            <a:lnSpc>
              <a:spcPct val="90000"/>
            </a:lnSpc>
            <a:spcBef>
              <a:spcPct val="0"/>
            </a:spcBef>
            <a:spcAft>
              <a:spcPct val="35000"/>
            </a:spcAft>
            <a:buNone/>
          </a:pPr>
          <a:r>
            <a:rPr lang="uk-UA" sz="2400" i="1" kern="1200" dirty="0"/>
            <a:t>(всі жінки впадають в істерику)</a:t>
          </a:r>
          <a:endParaRPr lang="en-US" sz="2400" i="1" kern="1200" dirty="0"/>
        </a:p>
      </dsp:txBody>
      <dsp:txXfrm>
        <a:off x="3596413" y="1352323"/>
        <a:ext cx="3170373" cy="1527628"/>
      </dsp:txXfrm>
    </dsp:sp>
    <dsp:sp modelId="{3843BC6D-CC43-4E65-949F-7C9FAD602986}">
      <dsp:nvSpPr>
        <dsp:cNvPr id="0" name=""/>
        <dsp:cNvSpPr/>
      </dsp:nvSpPr>
      <dsp:spPr>
        <a:xfrm>
          <a:off x="7016412" y="1269682"/>
          <a:ext cx="3335655" cy="16929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uk-UA" sz="2400" kern="1200" dirty="0"/>
            <a:t>Дискримінація</a:t>
          </a:r>
        </a:p>
        <a:p>
          <a:pPr marL="0" lvl="0" indent="0" algn="ctr" defTabSz="1066800">
            <a:lnSpc>
              <a:spcPct val="90000"/>
            </a:lnSpc>
            <a:spcBef>
              <a:spcPct val="0"/>
            </a:spcBef>
            <a:spcAft>
              <a:spcPct val="35000"/>
            </a:spcAft>
            <a:buNone/>
          </a:pPr>
          <a:r>
            <a:rPr lang="uk-UA" sz="2400" i="1" kern="1200" dirty="0"/>
            <a:t>(не призначати жінок на керівні посади)</a:t>
          </a:r>
          <a:endParaRPr lang="en-US" sz="2400" i="1" kern="1200" dirty="0"/>
        </a:p>
      </dsp:txBody>
      <dsp:txXfrm>
        <a:off x="7099053" y="1352323"/>
        <a:ext cx="3170373" cy="1527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B55BB7-2A15-4AC7-83BB-19CCFF328844}">
      <dsp:nvSpPr>
        <dsp:cNvPr id="0" name=""/>
        <dsp:cNvSpPr/>
      </dsp:nvSpPr>
      <dsp:spPr>
        <a:xfrm>
          <a:off x="5060" y="0"/>
          <a:ext cx="10353079" cy="4233230"/>
        </a:xfrm>
        <a:prstGeom prst="roundRect">
          <a:avLst>
            <a:gd name="adj" fmla="val 10000"/>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a:p>
          <a:pPr marL="228600" lvl="1" indent="-228600" algn="l" defTabSz="977900">
            <a:lnSpc>
              <a:spcPct val="90000"/>
            </a:lnSpc>
            <a:spcBef>
              <a:spcPct val="0"/>
            </a:spcBef>
            <a:spcAft>
              <a:spcPct val="15000"/>
            </a:spcAft>
            <a:buChar char="•"/>
          </a:pPr>
          <a:r>
            <a:rPr lang="ru-RU" sz="2200" kern="1200" dirty="0" err="1"/>
            <a:t>виявлення</a:t>
          </a:r>
          <a:r>
            <a:rPr lang="ru-RU" sz="2200" kern="1200" dirty="0"/>
            <a:t> </a:t>
          </a:r>
          <a:r>
            <a:rPr lang="ru-RU" sz="2200" kern="1200" dirty="0" err="1"/>
            <a:t>відмінностей</a:t>
          </a:r>
          <a:r>
            <a:rPr lang="ru-RU" sz="2200" kern="1200" dirty="0"/>
            <a:t> у </a:t>
          </a:r>
          <a:r>
            <a:rPr lang="ru-RU" sz="2200" kern="1200" dirty="0" err="1"/>
            <a:t>становищі</a:t>
          </a:r>
          <a:r>
            <a:rPr lang="ru-RU" sz="2200" kern="1200" dirty="0"/>
            <a:t>, потребах, </a:t>
          </a:r>
          <a:r>
            <a:rPr lang="ru-RU" sz="2200" kern="1200" dirty="0" err="1"/>
            <a:t>доступі</a:t>
          </a:r>
          <a:r>
            <a:rPr lang="ru-RU" sz="2200" kern="1200" dirty="0"/>
            <a:t> до </a:t>
          </a:r>
          <a:r>
            <a:rPr lang="ru-RU" sz="2200" kern="1200" dirty="0" err="1"/>
            <a:t>ресурсів</a:t>
          </a:r>
          <a:r>
            <a:rPr lang="ru-RU" sz="2200" kern="1200" dirty="0"/>
            <a:t> </a:t>
          </a:r>
          <a:r>
            <a:rPr lang="ru-RU" sz="2200" kern="1200" dirty="0" err="1"/>
            <a:t>різних</a:t>
          </a:r>
          <a:r>
            <a:rPr lang="ru-RU" sz="2200" kern="1200" dirty="0"/>
            <a:t> </a:t>
          </a:r>
          <a:r>
            <a:rPr lang="ru-RU" sz="2200" kern="1200" dirty="0" err="1"/>
            <a:t>груп</a:t>
          </a:r>
          <a:r>
            <a:rPr lang="ru-RU" sz="2200" kern="1200" dirty="0"/>
            <a:t> </a:t>
          </a:r>
          <a:r>
            <a:rPr lang="ru-RU" sz="2200" kern="1200" dirty="0" err="1"/>
            <a:t>жінок</a:t>
          </a:r>
          <a:r>
            <a:rPr lang="ru-RU" sz="2200" kern="1200" dirty="0"/>
            <a:t> і </a:t>
          </a:r>
          <a:r>
            <a:rPr lang="ru-RU" sz="2200" kern="1200" dirty="0" err="1"/>
            <a:t>чоловіків</a:t>
          </a:r>
          <a:r>
            <a:rPr lang="ru-RU" sz="2200" kern="1200" dirty="0"/>
            <a:t>, на </a:t>
          </a:r>
          <a:r>
            <a:rPr lang="ru-RU" sz="2200" kern="1200" dirty="0" err="1"/>
            <a:t>які</a:t>
          </a:r>
          <a:r>
            <a:rPr lang="ru-RU" sz="2200" kern="1200" dirty="0"/>
            <a:t> </a:t>
          </a:r>
          <a:r>
            <a:rPr lang="ru-RU" sz="2200" kern="1200" dirty="0" err="1"/>
            <a:t>має</a:t>
          </a:r>
          <a:r>
            <a:rPr lang="ru-RU" sz="2200" kern="1200" dirty="0"/>
            <a:t> / </a:t>
          </a:r>
          <a:r>
            <a:rPr lang="ru-RU" sz="2200" kern="1200" dirty="0" err="1"/>
            <a:t>матиме</a:t>
          </a:r>
          <a:r>
            <a:rPr lang="ru-RU" sz="2200" kern="1200" dirty="0"/>
            <a:t> </a:t>
          </a:r>
          <a:r>
            <a:rPr lang="ru-RU" sz="2200" kern="1200" dirty="0" err="1"/>
            <a:t>вплив</a:t>
          </a:r>
          <a:r>
            <a:rPr lang="ru-RU" sz="2200" kern="1200" dirty="0"/>
            <a:t> </a:t>
          </a:r>
          <a:r>
            <a:rPr lang="ru-RU" sz="2200" kern="1200" dirty="0" err="1"/>
            <a:t>галузева</a:t>
          </a:r>
          <a:r>
            <a:rPr lang="ru-RU" sz="2200" kern="1200" dirty="0"/>
            <a:t> реформа;</a:t>
          </a: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ru-RU" sz="2200" kern="1200" dirty="0" err="1"/>
            <a:t>визначення</a:t>
          </a:r>
          <a:r>
            <a:rPr lang="ru-RU" sz="2200" kern="1200" dirty="0"/>
            <a:t> </a:t>
          </a:r>
          <a:r>
            <a:rPr lang="ru-RU" sz="2200" kern="1200" dirty="0" err="1"/>
            <a:t>міністерствами</a:t>
          </a:r>
          <a:r>
            <a:rPr lang="ru-RU" sz="2200" kern="1200" dirty="0"/>
            <a:t>, </a:t>
          </a:r>
          <a:r>
            <a:rPr lang="ru-RU" sz="2200" kern="1200" dirty="0" err="1"/>
            <a:t>іншими</a:t>
          </a:r>
          <a:r>
            <a:rPr lang="ru-RU" sz="2200" kern="1200" dirty="0"/>
            <a:t> </a:t>
          </a:r>
          <a:r>
            <a:rPr lang="ru-RU" sz="2200" kern="1200" dirty="0" err="1"/>
            <a:t>центральними</a:t>
          </a:r>
          <a:r>
            <a:rPr lang="ru-RU" sz="2200" kern="1200" dirty="0"/>
            <a:t> органами </a:t>
          </a:r>
          <a:r>
            <a:rPr lang="ru-RU" sz="2200" kern="1200" dirty="0" err="1"/>
            <a:t>виконавчої</a:t>
          </a:r>
          <a:r>
            <a:rPr lang="ru-RU" sz="2200" kern="1200" dirty="0"/>
            <a:t> </a:t>
          </a:r>
          <a:r>
            <a:rPr lang="ru-RU" sz="2200" kern="1200" dirty="0" err="1"/>
            <a:t>влади</a:t>
          </a:r>
          <a:r>
            <a:rPr lang="ru-RU" sz="2200" kern="1200" dirty="0"/>
            <a:t> </a:t>
          </a:r>
          <a:r>
            <a:rPr lang="ru-RU" sz="2200" kern="1200" dirty="0" err="1"/>
            <a:t>можливих</a:t>
          </a:r>
          <a:r>
            <a:rPr lang="ru-RU" sz="2200" kern="1200" dirty="0"/>
            <a:t> </a:t>
          </a:r>
          <a:r>
            <a:rPr lang="ru-RU" sz="2200" kern="1200" dirty="0" err="1"/>
            <a:t>позитивних</a:t>
          </a:r>
          <a:r>
            <a:rPr lang="ru-RU" sz="2200" kern="1200" dirty="0"/>
            <a:t> і </a:t>
          </a:r>
          <a:r>
            <a:rPr lang="ru-RU" sz="2200" kern="1200" dirty="0" err="1"/>
            <a:t>негативних</a:t>
          </a:r>
          <a:r>
            <a:rPr lang="ru-RU" sz="2200" kern="1200" dirty="0"/>
            <a:t> </a:t>
          </a:r>
          <a:r>
            <a:rPr lang="ru-RU" sz="2200" kern="1200" dirty="0" err="1"/>
            <a:t>наслідків</a:t>
          </a:r>
          <a:r>
            <a:rPr lang="ru-RU" sz="2200" kern="1200" dirty="0"/>
            <a:t> </a:t>
          </a:r>
          <a:r>
            <a:rPr lang="ru-RU" sz="2200" kern="1200" dirty="0" err="1"/>
            <a:t>реалізації</a:t>
          </a:r>
          <a:r>
            <a:rPr lang="ru-RU" sz="2200" kern="1200" dirty="0"/>
            <a:t> </a:t>
          </a:r>
          <a:r>
            <a:rPr lang="ru-RU" sz="2200" kern="1200" dirty="0" err="1"/>
            <a:t>галузевої</a:t>
          </a:r>
          <a:r>
            <a:rPr lang="ru-RU" sz="2200" kern="1200" dirty="0"/>
            <a:t> </a:t>
          </a:r>
          <a:r>
            <a:rPr lang="ru-RU" sz="2200" kern="1200" dirty="0" err="1"/>
            <a:t>реформи</a:t>
          </a:r>
          <a:r>
            <a:rPr lang="ru-RU" sz="2200" kern="1200" dirty="0"/>
            <a:t> для </a:t>
          </a:r>
          <a:r>
            <a:rPr lang="ru-RU" sz="2200" kern="1200" dirty="0" err="1"/>
            <a:t>різних</a:t>
          </a:r>
          <a:r>
            <a:rPr lang="ru-RU" sz="2200" kern="1200" dirty="0"/>
            <a:t> </a:t>
          </a:r>
          <a:r>
            <a:rPr lang="ru-RU" sz="2200" kern="1200" dirty="0" err="1"/>
            <a:t>груп</a:t>
          </a:r>
          <a:r>
            <a:rPr lang="ru-RU" sz="2200" kern="1200" dirty="0"/>
            <a:t> та / </a:t>
          </a:r>
          <a:r>
            <a:rPr lang="ru-RU" sz="2200" kern="1200" dirty="0" err="1"/>
            <a:t>або</a:t>
          </a:r>
          <a:r>
            <a:rPr lang="ru-RU" sz="2200" kern="1200" dirty="0"/>
            <a:t> </a:t>
          </a:r>
          <a:r>
            <a:rPr lang="ru-RU" sz="2200" kern="1200" dirty="0" err="1"/>
            <a:t>конкретної</a:t>
          </a:r>
          <a:r>
            <a:rPr lang="ru-RU" sz="2200" kern="1200" dirty="0"/>
            <a:t> </a:t>
          </a:r>
          <a:r>
            <a:rPr lang="ru-RU" sz="2200" kern="1200" dirty="0" err="1"/>
            <a:t>групи</a:t>
          </a:r>
          <a:r>
            <a:rPr lang="ru-RU" sz="2200" kern="1200" dirty="0"/>
            <a:t> </a:t>
          </a:r>
          <a:r>
            <a:rPr lang="ru-RU" sz="2200" kern="1200" dirty="0" err="1"/>
            <a:t>жінок</a:t>
          </a:r>
          <a:r>
            <a:rPr lang="ru-RU" sz="2200" kern="1200" dirty="0"/>
            <a:t> / </a:t>
          </a:r>
          <a:r>
            <a:rPr lang="ru-RU" sz="2200" kern="1200" dirty="0" err="1"/>
            <a:t>чоловіків</a:t>
          </a:r>
          <a:r>
            <a:rPr lang="ru-RU" sz="2200" kern="1200" dirty="0"/>
            <a:t> (</a:t>
          </a:r>
          <a:r>
            <a:rPr lang="ru-RU" sz="2200" kern="1200" dirty="0" err="1"/>
            <a:t>це</a:t>
          </a:r>
          <a:r>
            <a:rPr lang="ru-RU" sz="2200" kern="1200" dirty="0"/>
            <a:t> </a:t>
          </a:r>
          <a:r>
            <a:rPr lang="ru-RU" sz="2200" kern="1200" dirty="0" err="1"/>
            <a:t>даватиме</a:t>
          </a:r>
          <a:r>
            <a:rPr lang="ru-RU" sz="2200" kern="1200" dirty="0"/>
            <a:t> </a:t>
          </a:r>
          <a:r>
            <a:rPr lang="ru-RU" sz="2200" kern="1200" dirty="0" err="1"/>
            <a:t>змогу</a:t>
          </a:r>
          <a:r>
            <a:rPr lang="ru-RU" sz="2200" kern="1200" dirty="0"/>
            <a:t> </a:t>
          </a:r>
          <a:r>
            <a:rPr lang="ru-RU" sz="2200" kern="1200" dirty="0" err="1"/>
            <a:t>розробляти</a:t>
          </a:r>
          <a:r>
            <a:rPr lang="ru-RU" sz="2200" kern="1200" dirty="0"/>
            <a:t> заходи, </a:t>
          </a:r>
          <a:r>
            <a:rPr lang="ru-RU" sz="2200" kern="1200" dirty="0" err="1"/>
            <a:t>спрямовані</a:t>
          </a:r>
          <a:r>
            <a:rPr lang="ru-RU" sz="2200" kern="1200" dirty="0"/>
            <a:t> на </a:t>
          </a:r>
          <a:r>
            <a:rPr lang="ru-RU" sz="2200" kern="1200" dirty="0" err="1"/>
            <a:t>зменшення</a:t>
          </a:r>
          <a:r>
            <a:rPr lang="ru-RU" sz="2200" kern="1200" dirty="0"/>
            <a:t> </a:t>
          </a:r>
          <a:r>
            <a:rPr lang="ru-RU" sz="2200" kern="1200" dirty="0" err="1"/>
            <a:t>чи</a:t>
          </a:r>
          <a:r>
            <a:rPr lang="ru-RU" sz="2200" kern="1200" dirty="0"/>
            <a:t> </a:t>
          </a:r>
          <a:r>
            <a:rPr lang="ru-RU" sz="2200" kern="1200" dirty="0" err="1"/>
            <a:t>усунення</a:t>
          </a:r>
          <a:r>
            <a:rPr lang="ru-RU" sz="2200" kern="1200" dirty="0"/>
            <a:t> негативного </a:t>
          </a:r>
          <a:r>
            <a:rPr lang="ru-RU" sz="2200" kern="1200" dirty="0" err="1"/>
            <a:t>впливу</a:t>
          </a:r>
          <a:r>
            <a:rPr lang="ru-RU" sz="2200" kern="1200" dirty="0"/>
            <a:t> </a:t>
          </a:r>
          <a:r>
            <a:rPr lang="ru-RU" sz="2200" kern="1200" dirty="0" err="1"/>
            <a:t>галузевої</a:t>
          </a:r>
          <a:r>
            <a:rPr lang="ru-RU" sz="2200" kern="1200" dirty="0"/>
            <a:t> </a:t>
          </a:r>
          <a:r>
            <a:rPr lang="ru-RU" sz="2200" kern="1200" dirty="0" err="1"/>
            <a:t>реформи</a:t>
          </a:r>
          <a:r>
            <a:rPr lang="ru-RU" sz="2200" kern="1200" dirty="0"/>
            <a:t>, </a:t>
          </a:r>
          <a:r>
            <a:rPr lang="ru-RU" sz="2200" kern="1200" dirty="0" err="1"/>
            <a:t>посилити</a:t>
          </a:r>
          <a:r>
            <a:rPr lang="ru-RU" sz="2200" kern="1200" dirty="0"/>
            <a:t> </a:t>
          </a:r>
          <a:r>
            <a:rPr lang="ru-RU" sz="2200" kern="1200" dirty="0" err="1"/>
            <a:t>очікуваний</a:t>
          </a:r>
          <a:r>
            <a:rPr lang="ru-RU" sz="2200" kern="1200" dirty="0"/>
            <a:t> </a:t>
          </a:r>
          <a:r>
            <a:rPr lang="ru-RU" sz="2200" kern="1200" dirty="0" err="1"/>
            <a:t>позитивний</a:t>
          </a:r>
          <a:r>
            <a:rPr lang="ru-RU" sz="2200" kern="1200" dirty="0"/>
            <a:t> </a:t>
          </a:r>
          <a:r>
            <a:rPr lang="ru-RU" sz="2200" kern="1200" dirty="0" err="1"/>
            <a:t>вплив</a:t>
          </a:r>
          <a:r>
            <a:rPr lang="ru-RU" sz="2200" kern="1200" dirty="0"/>
            <a:t> </a:t>
          </a:r>
          <a:r>
            <a:rPr lang="ru-RU" sz="2200" kern="1200" dirty="0" err="1"/>
            <a:t>галузевої</a:t>
          </a:r>
          <a:r>
            <a:rPr lang="ru-RU" sz="2200" kern="1200" dirty="0"/>
            <a:t> </a:t>
          </a:r>
          <a:r>
            <a:rPr lang="ru-RU" sz="2200" kern="1200" dirty="0" err="1"/>
            <a:t>реформи</a:t>
          </a:r>
          <a:r>
            <a:rPr lang="ru-RU" sz="2200" kern="1200" dirty="0"/>
            <a:t> </a:t>
          </a:r>
          <a:r>
            <a:rPr lang="ru-RU" sz="2200" kern="1200" dirty="0" err="1"/>
            <a:t>або</a:t>
          </a:r>
          <a:r>
            <a:rPr lang="ru-RU" sz="2200" kern="1200" dirty="0"/>
            <a:t> ж </a:t>
          </a:r>
          <a:r>
            <a:rPr lang="ru-RU" sz="2200" kern="1200" dirty="0" err="1"/>
            <a:t>розширити</a:t>
          </a:r>
          <a:r>
            <a:rPr lang="ru-RU" sz="2200" kern="1200" dirty="0"/>
            <a:t> </a:t>
          </a:r>
          <a:r>
            <a:rPr lang="ru-RU" sz="2200" kern="1200" dirty="0" err="1"/>
            <a:t>перелік</a:t>
          </a:r>
          <a:r>
            <a:rPr lang="ru-RU" sz="2200" kern="1200" dirty="0"/>
            <a:t> </a:t>
          </a:r>
          <a:r>
            <a:rPr lang="ru-RU" sz="2200" kern="1200" dirty="0" err="1"/>
            <a:t>цільових</a:t>
          </a:r>
          <a:r>
            <a:rPr lang="ru-RU" sz="2200" kern="1200" dirty="0"/>
            <a:t> </a:t>
          </a:r>
          <a:r>
            <a:rPr lang="ru-RU" sz="2200" kern="1200" dirty="0" err="1"/>
            <a:t>груп</a:t>
          </a:r>
          <a:r>
            <a:rPr lang="ru-RU" sz="2200" kern="1200" dirty="0"/>
            <a:t> </a:t>
          </a:r>
          <a:r>
            <a:rPr lang="ru-RU" sz="2200" kern="1200" dirty="0" err="1"/>
            <a:t>жінок</a:t>
          </a:r>
          <a:r>
            <a:rPr lang="ru-RU" sz="2200" kern="1200" dirty="0"/>
            <a:t> / </a:t>
          </a:r>
          <a:r>
            <a:rPr lang="ru-RU" sz="2200" kern="1200" dirty="0" err="1"/>
            <a:t>чоловіків</a:t>
          </a:r>
          <a:r>
            <a:rPr lang="ru-RU" sz="2200" kern="1200" dirty="0"/>
            <a:t>, </a:t>
          </a:r>
          <a:r>
            <a:rPr lang="ru-RU" sz="2200" kern="1200" dirty="0" err="1"/>
            <a:t>які</a:t>
          </a:r>
          <a:r>
            <a:rPr lang="ru-RU" sz="2200" kern="1200" dirty="0"/>
            <a:t> </a:t>
          </a:r>
          <a:r>
            <a:rPr lang="ru-RU" sz="2200" kern="1200" dirty="0" err="1"/>
            <a:t>його</a:t>
          </a:r>
          <a:r>
            <a:rPr lang="ru-RU" sz="2200" kern="1200" dirty="0"/>
            <a:t> </a:t>
          </a:r>
          <a:r>
            <a:rPr lang="ru-RU" sz="2200" kern="1200" dirty="0" err="1"/>
            <a:t>відчують</a:t>
          </a:r>
          <a:r>
            <a:rPr lang="ru-RU" sz="2200" kern="1200" dirty="0"/>
            <a:t>).</a:t>
          </a:r>
          <a:endParaRPr lang="en-US" sz="2200" kern="1200" dirty="0"/>
        </a:p>
      </dsp:txBody>
      <dsp:txXfrm>
        <a:off x="129047" y="123987"/>
        <a:ext cx="10105105" cy="3985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1F404-5F3B-4ABE-8314-E63CB32D6CDA}">
      <dsp:nvSpPr>
        <dsp:cNvPr id="0" name=""/>
        <dsp:cNvSpPr/>
      </dsp:nvSpPr>
      <dsp:spPr>
        <a:xfrm>
          <a:off x="5018" y="0"/>
          <a:ext cx="10284438" cy="47742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228600" lvl="1" indent="-228600" algn="l" defTabSz="1066800">
            <a:lnSpc>
              <a:spcPct val="90000"/>
            </a:lnSpc>
            <a:spcBef>
              <a:spcPct val="0"/>
            </a:spcBef>
            <a:spcAft>
              <a:spcPct val="15000"/>
            </a:spcAft>
            <a:buChar char="•"/>
          </a:pPr>
          <a:r>
            <a:rPr lang="ru-RU" sz="2400" b="0" i="0" kern="1200" dirty="0" err="1"/>
            <a:t>зміна</a:t>
          </a:r>
          <a:r>
            <a:rPr lang="ru-RU" sz="2400" b="0" i="0" kern="1200" dirty="0"/>
            <a:t> становища </a:t>
          </a:r>
          <a:r>
            <a:rPr lang="ru-RU" sz="2400" b="0" i="0" kern="1200" dirty="0" err="1"/>
            <a:t>жінок</a:t>
          </a:r>
          <a:r>
            <a:rPr lang="ru-RU" sz="2400" b="0" i="0" kern="1200" dirty="0"/>
            <a:t> і </a:t>
          </a:r>
          <a:r>
            <a:rPr lang="ru-RU" sz="2400" b="0" i="0" kern="1200" dirty="0" err="1"/>
            <a:t>чоловіків</a:t>
          </a:r>
          <a:r>
            <a:rPr lang="ru-RU" sz="2400" b="0" i="0" kern="1200" dirty="0"/>
            <a:t> та / </a:t>
          </a:r>
          <a:r>
            <a:rPr lang="ru-RU" sz="2400" b="0" i="0" kern="1200" dirty="0" err="1"/>
            <a:t>або</a:t>
          </a:r>
          <a:r>
            <a:rPr lang="ru-RU" sz="2400" b="0" i="0" kern="1200" dirty="0"/>
            <a:t> </a:t>
          </a:r>
          <a:r>
            <a:rPr lang="ru-RU" sz="2400" b="0" i="0" kern="1200" dirty="0" err="1"/>
            <a:t>їх</a:t>
          </a:r>
          <a:r>
            <a:rPr lang="ru-RU" sz="2400" b="0" i="0" kern="1200" dirty="0"/>
            <a:t> </a:t>
          </a:r>
          <a:r>
            <a:rPr lang="ru-RU" sz="2400" b="0" i="0" kern="1200" dirty="0" err="1"/>
            <a:t>груп</a:t>
          </a:r>
          <a:r>
            <a:rPr lang="ru-RU" sz="2400" b="0" i="0" kern="1200" dirty="0"/>
            <a:t> </a:t>
          </a:r>
          <a:r>
            <a:rPr lang="ru-RU" sz="2400" b="0" i="0" kern="1200" dirty="0" err="1"/>
            <a:t>під</a:t>
          </a:r>
          <a:r>
            <a:rPr lang="ru-RU" sz="2400" b="0" i="0" kern="1200" dirty="0"/>
            <a:t> час </a:t>
          </a:r>
          <a:r>
            <a:rPr lang="ru-RU" sz="2400" b="0" i="0" kern="1200" dirty="0" err="1"/>
            <a:t>впровадження</a:t>
          </a:r>
          <a:r>
            <a:rPr lang="ru-RU" sz="2400" b="0" i="0" kern="1200" dirty="0"/>
            <a:t> </a:t>
          </a:r>
          <a:r>
            <a:rPr lang="ru-RU" sz="2400" b="0" i="0" kern="1200" dirty="0" err="1"/>
            <a:t>галузевої</a:t>
          </a:r>
          <a:r>
            <a:rPr lang="ru-RU" sz="2400" b="0" i="0" kern="1200" dirty="0"/>
            <a:t> </a:t>
          </a:r>
          <a:r>
            <a:rPr lang="ru-RU" sz="2400" b="0" i="0" kern="1200" dirty="0" err="1"/>
            <a:t>реформи</a:t>
          </a:r>
          <a:r>
            <a:rPr lang="ru-RU" sz="2400" b="0" i="0" kern="1200" dirty="0"/>
            <a:t> (</a:t>
          </a:r>
          <a:r>
            <a:rPr lang="ru-RU" sz="2400" b="0" i="0" kern="1200" dirty="0" err="1"/>
            <a:t>обґрунтування</a:t>
          </a:r>
          <a:r>
            <a:rPr lang="ru-RU" sz="2400" b="0" i="0" kern="1200" dirty="0"/>
            <a:t> за </a:t>
          </a:r>
          <a:r>
            <a:rPr lang="ru-RU" sz="2400" b="0" i="0" kern="1200" dirty="0" err="1"/>
            <a:t>допомогою</a:t>
          </a:r>
          <a:r>
            <a:rPr lang="ru-RU" sz="2400" b="0" i="0" kern="1200" dirty="0"/>
            <a:t> </a:t>
          </a:r>
          <a:r>
            <a:rPr lang="ru-RU" sz="2400" b="0" i="0" kern="1200" dirty="0" err="1"/>
            <a:t>статистичних</a:t>
          </a:r>
          <a:r>
            <a:rPr lang="ru-RU" sz="2400" b="0" i="0" kern="1200" dirty="0"/>
            <a:t> </a:t>
          </a:r>
          <a:r>
            <a:rPr lang="ru-RU" sz="2400" b="0" i="0" kern="1200" dirty="0" err="1"/>
            <a:t>даних</a:t>
          </a:r>
          <a:r>
            <a:rPr lang="ru-RU" sz="2400" b="0" i="0" kern="1200" dirty="0"/>
            <a:t>); </a:t>
          </a:r>
          <a:endParaRPr lang="en-US" sz="2400" kern="1200" dirty="0"/>
        </a:p>
        <a:p>
          <a:pPr marL="228600" lvl="1" indent="-228600" algn="l" defTabSz="1066800">
            <a:lnSpc>
              <a:spcPct val="90000"/>
            </a:lnSpc>
            <a:spcBef>
              <a:spcPct val="0"/>
            </a:spcBef>
            <a:spcAft>
              <a:spcPct val="15000"/>
            </a:spcAft>
            <a:buChar char="•"/>
          </a:pPr>
          <a:r>
            <a:rPr lang="ru-RU" sz="2400" b="0" i="0" kern="1200" dirty="0" err="1"/>
            <a:t>послаблення</a:t>
          </a:r>
          <a:r>
            <a:rPr lang="ru-RU" sz="2400" b="0" i="0" kern="1200" dirty="0"/>
            <a:t> </a:t>
          </a:r>
          <a:r>
            <a:rPr lang="ru-RU" sz="2400" b="0" i="0" kern="1200" dirty="0" err="1"/>
            <a:t>внаслідок</a:t>
          </a:r>
          <a:r>
            <a:rPr lang="ru-RU" sz="2400" b="0" i="0" kern="1200" dirty="0"/>
            <a:t> </a:t>
          </a:r>
          <a:r>
            <a:rPr lang="ru-RU" sz="2400" b="0" i="0" kern="1200" dirty="0" err="1"/>
            <a:t>галузевої</a:t>
          </a:r>
          <a:r>
            <a:rPr lang="ru-RU" sz="2400" b="0" i="0" kern="1200" dirty="0"/>
            <a:t> </a:t>
          </a:r>
          <a:r>
            <a:rPr lang="ru-RU" sz="2400" b="0" i="0" kern="1200" dirty="0" err="1"/>
            <a:t>реформи</a:t>
          </a:r>
          <a:r>
            <a:rPr lang="ru-RU" sz="2400" b="0" i="0" kern="1200" dirty="0"/>
            <a:t> </a:t>
          </a:r>
          <a:r>
            <a:rPr lang="ru-RU" sz="2400" b="0" i="0" kern="1200" dirty="0" err="1"/>
            <a:t>негативних</a:t>
          </a:r>
          <a:r>
            <a:rPr lang="ru-RU" sz="2400" b="0" i="0" kern="1200" dirty="0"/>
            <a:t> </a:t>
          </a:r>
          <a:r>
            <a:rPr lang="ru-RU" sz="2400" b="0" i="0" kern="1200" dirty="0" err="1"/>
            <a:t>тенденцій</a:t>
          </a:r>
          <a:r>
            <a:rPr lang="ru-RU" sz="2400" b="0" i="0" kern="1200" dirty="0"/>
            <a:t> та </a:t>
          </a:r>
          <a:r>
            <a:rPr lang="ru-RU" sz="2400" b="0" i="0" kern="1200" dirty="0" err="1"/>
            <a:t>посилення</a:t>
          </a:r>
          <a:r>
            <a:rPr lang="ru-RU" sz="2400" b="0" i="0" kern="1200" dirty="0"/>
            <a:t> </a:t>
          </a:r>
          <a:r>
            <a:rPr lang="ru-RU" sz="2400" b="0" i="0" kern="1200" dirty="0" err="1"/>
            <a:t>позитивних</a:t>
          </a:r>
          <a:r>
            <a:rPr lang="ru-RU" sz="2400" b="0" i="0" kern="1200" dirty="0"/>
            <a:t> </a:t>
          </a:r>
          <a:r>
            <a:rPr lang="ru-RU" sz="2400" b="0" i="0" kern="1200" dirty="0" err="1"/>
            <a:t>тенденцій</a:t>
          </a:r>
          <a:r>
            <a:rPr lang="ru-RU" sz="2400" b="0" i="0" kern="1200" dirty="0"/>
            <a:t> у </a:t>
          </a:r>
          <a:r>
            <a:rPr lang="ru-RU" sz="2400" b="0" i="0" kern="1200" dirty="0" err="1"/>
            <a:t>відповідній</a:t>
          </a:r>
          <a:r>
            <a:rPr lang="ru-RU" sz="2400" b="0" i="0" kern="1200" dirty="0"/>
            <a:t> </a:t>
          </a:r>
          <a:r>
            <a:rPr lang="ru-RU" sz="2400" b="0" i="0" kern="1200" dirty="0" err="1"/>
            <a:t>сфері</a:t>
          </a:r>
          <a:r>
            <a:rPr lang="ru-RU" sz="2400" b="0" i="0" kern="1200" dirty="0"/>
            <a:t> / </a:t>
          </a:r>
          <a:r>
            <a:rPr lang="ru-RU" sz="2400" b="0" i="0" kern="1200" dirty="0" err="1"/>
            <a:t>галузі</a:t>
          </a:r>
          <a:r>
            <a:rPr lang="ru-RU" sz="2400" b="0" i="0" kern="1200" dirty="0"/>
            <a:t> з точки </a:t>
          </a:r>
          <a:r>
            <a:rPr lang="ru-RU" sz="2400" b="0" i="0" kern="1200" dirty="0" err="1"/>
            <a:t>зору</a:t>
          </a:r>
          <a:r>
            <a:rPr lang="ru-RU" sz="2400" b="0" i="0" kern="1200" dirty="0"/>
            <a:t> </a:t>
          </a:r>
          <a:r>
            <a:rPr lang="ru-RU" sz="2400" b="0" i="0" kern="1200" dirty="0" err="1"/>
            <a:t>забезпечення</a:t>
          </a:r>
          <a:r>
            <a:rPr lang="ru-RU" sz="2400" b="0" i="0" kern="1200" dirty="0"/>
            <a:t> потреб та </a:t>
          </a:r>
          <a:r>
            <a:rPr lang="ru-RU" sz="2400" b="0" i="0" kern="1200" dirty="0" err="1"/>
            <a:t>інтересів</a:t>
          </a:r>
          <a:r>
            <a:rPr lang="ru-RU" sz="2400" b="0" i="0" kern="1200" dirty="0"/>
            <a:t> </a:t>
          </a:r>
          <a:r>
            <a:rPr lang="ru-RU" sz="2400" b="0" i="0" kern="1200" dirty="0" err="1"/>
            <a:t>різних</a:t>
          </a:r>
          <a:r>
            <a:rPr lang="ru-RU" sz="2400" b="0" i="0" kern="1200" dirty="0"/>
            <a:t> </a:t>
          </a:r>
          <a:r>
            <a:rPr lang="ru-RU" sz="2400" b="0" i="0" kern="1200" dirty="0" err="1"/>
            <a:t>цільових</a:t>
          </a:r>
          <a:r>
            <a:rPr lang="ru-RU" sz="2400" b="0" i="0" kern="1200" dirty="0"/>
            <a:t> </a:t>
          </a:r>
          <a:r>
            <a:rPr lang="ru-RU" sz="2400" b="0" i="0" kern="1200" dirty="0" err="1"/>
            <a:t>груп</a:t>
          </a:r>
          <a:r>
            <a:rPr lang="ru-RU" sz="2400" b="0" i="0" kern="1200" dirty="0"/>
            <a:t>;</a:t>
          </a:r>
          <a:endParaRPr lang="en-US" sz="2400" kern="1200" dirty="0"/>
        </a:p>
        <a:p>
          <a:pPr marL="228600" lvl="1" indent="-228600" algn="l" defTabSz="1066800">
            <a:lnSpc>
              <a:spcPct val="90000"/>
            </a:lnSpc>
            <a:spcBef>
              <a:spcPct val="0"/>
            </a:spcBef>
            <a:spcAft>
              <a:spcPct val="15000"/>
            </a:spcAft>
            <a:buChar char="•"/>
          </a:pPr>
          <a:r>
            <a:rPr lang="ru-RU" sz="2400" b="0" i="0" kern="1200" dirty="0" err="1"/>
            <a:t>сприяння</a:t>
          </a:r>
          <a:r>
            <a:rPr lang="ru-RU" sz="2400" b="0" i="0" kern="1200" dirty="0"/>
            <a:t> </a:t>
          </a:r>
          <a:r>
            <a:rPr lang="ru-RU" sz="2400" b="0" i="0" kern="1200" dirty="0" err="1"/>
            <a:t>галузевої</a:t>
          </a:r>
          <a:r>
            <a:rPr lang="ru-RU" sz="2400" b="0" i="0" kern="1200" dirty="0"/>
            <a:t> </a:t>
          </a:r>
          <a:r>
            <a:rPr lang="ru-RU" sz="2400" b="0" i="0" kern="1200" dirty="0" err="1"/>
            <a:t>реформи</a:t>
          </a:r>
          <a:r>
            <a:rPr lang="ru-RU" sz="2400" b="0" i="0" kern="1200" dirty="0"/>
            <a:t> </a:t>
          </a:r>
          <a:r>
            <a:rPr lang="ru-RU" sz="2400" b="0" i="0" kern="1200" dirty="0" err="1"/>
            <a:t>забезпеченню</a:t>
          </a:r>
          <a:r>
            <a:rPr lang="ru-RU" sz="2400" b="0" i="0" kern="1200" dirty="0"/>
            <a:t> </a:t>
          </a:r>
          <a:r>
            <a:rPr lang="ru-RU" sz="2400" b="0" i="0" kern="1200" dirty="0" err="1"/>
            <a:t>рівного</a:t>
          </a:r>
          <a:r>
            <a:rPr lang="ru-RU" sz="2400" b="0" i="0" kern="1200" dirty="0"/>
            <a:t> доступу </a:t>
          </a:r>
          <a:r>
            <a:rPr lang="ru-RU" sz="2400" b="0" i="0" kern="1200" dirty="0" err="1"/>
            <a:t>жінок</a:t>
          </a:r>
          <a:r>
            <a:rPr lang="ru-RU" sz="2400" b="0" i="0" kern="1200" dirty="0"/>
            <a:t> і </a:t>
          </a:r>
          <a:r>
            <a:rPr lang="ru-RU" sz="2400" b="0" i="0" kern="1200" dirty="0" err="1"/>
            <a:t>чоловіків</a:t>
          </a:r>
          <a:r>
            <a:rPr lang="ru-RU" sz="2400" b="0" i="0" kern="1200" dirty="0"/>
            <a:t> та / </a:t>
          </a:r>
          <a:r>
            <a:rPr lang="ru-RU" sz="2400" b="0" i="0" kern="1200" dirty="0" err="1"/>
            <a:t>або</a:t>
          </a:r>
          <a:r>
            <a:rPr lang="ru-RU" sz="2400" b="0" i="0" kern="1200" dirty="0"/>
            <a:t> </a:t>
          </a:r>
          <a:r>
            <a:rPr lang="ru-RU" sz="2400" b="0" i="0" kern="1200" dirty="0" err="1"/>
            <a:t>їх</a:t>
          </a:r>
          <a:r>
            <a:rPr lang="ru-RU" sz="2400" b="0" i="0" kern="1200" dirty="0"/>
            <a:t> </a:t>
          </a:r>
          <a:r>
            <a:rPr lang="ru-RU" sz="2400" b="0" i="0" kern="1200" dirty="0" err="1"/>
            <a:t>груп</a:t>
          </a:r>
          <a:r>
            <a:rPr lang="ru-RU" sz="2400" b="0" i="0" kern="1200" dirty="0"/>
            <a:t>, </a:t>
          </a:r>
          <a:r>
            <a:rPr lang="ru-RU" sz="2400" b="0" i="0" kern="1200" dirty="0" err="1"/>
            <a:t>наприклад</a:t>
          </a:r>
          <a:r>
            <a:rPr lang="ru-RU" sz="2400" b="0" i="0" kern="1200" dirty="0"/>
            <a:t>, до </a:t>
          </a:r>
          <a:r>
            <a:rPr lang="ru-RU" sz="2400" b="0" i="0" kern="1200" dirty="0" err="1"/>
            <a:t>освіти</a:t>
          </a:r>
          <a:r>
            <a:rPr lang="ru-RU" sz="2400" b="0" i="0" kern="1200" dirty="0"/>
            <a:t>, </a:t>
          </a:r>
          <a:r>
            <a:rPr lang="ru-RU" sz="2400" b="0" i="0" kern="1200" dirty="0" err="1"/>
            <a:t>соціальних</a:t>
          </a:r>
          <a:r>
            <a:rPr lang="ru-RU" sz="2400" b="0" i="0" kern="1200" dirty="0"/>
            <a:t> </a:t>
          </a:r>
          <a:r>
            <a:rPr lang="ru-RU" sz="2400" b="0" i="0" kern="1200" dirty="0" err="1"/>
            <a:t>послуг</a:t>
          </a:r>
          <a:r>
            <a:rPr lang="ru-RU" sz="2400" b="0" i="0" kern="1200" dirty="0"/>
            <a:t>, </a:t>
          </a:r>
          <a:r>
            <a:rPr lang="ru-RU" sz="2400" b="0" i="0" kern="1200" dirty="0" err="1"/>
            <a:t>медичного</a:t>
          </a:r>
          <a:r>
            <a:rPr lang="ru-RU" sz="2400" b="0" i="0" kern="1200" dirty="0"/>
            <a:t> </a:t>
          </a:r>
          <a:r>
            <a:rPr lang="ru-RU" sz="2400" b="0" i="0" kern="1200" dirty="0" err="1"/>
            <a:t>забезпечення</a:t>
          </a:r>
          <a:r>
            <a:rPr lang="ru-RU" sz="2400" b="0" i="0" kern="1200" dirty="0"/>
            <a:t>, </a:t>
          </a:r>
          <a:r>
            <a:rPr lang="ru-RU" sz="2400" b="0" i="0" kern="1200" dirty="0" err="1"/>
            <a:t>зайнятості</a:t>
          </a:r>
          <a:r>
            <a:rPr lang="ru-RU" sz="2400" b="0" i="0" kern="1200" dirty="0"/>
            <a:t>, </a:t>
          </a:r>
          <a:r>
            <a:rPr lang="ru-RU" sz="2400" b="0" i="0" kern="1200" dirty="0" err="1"/>
            <a:t>отримання</a:t>
          </a:r>
          <a:r>
            <a:rPr lang="ru-RU" sz="2400" b="0" i="0" kern="1200" dirty="0"/>
            <a:t> </a:t>
          </a:r>
          <a:r>
            <a:rPr lang="ru-RU" sz="2400" b="0" i="0" kern="1200" dirty="0" err="1"/>
            <a:t>соціальних</a:t>
          </a:r>
          <a:r>
            <a:rPr lang="ru-RU" sz="2400" b="0" i="0" kern="1200" dirty="0"/>
            <a:t> </a:t>
          </a:r>
          <a:r>
            <a:rPr lang="ru-RU" sz="2400" b="0" i="0" kern="1200" dirty="0" err="1"/>
            <a:t>виплат</a:t>
          </a:r>
          <a:r>
            <a:rPr lang="ru-RU" sz="2400" b="0" i="0" kern="1200" dirty="0"/>
            <a:t> </a:t>
          </a:r>
          <a:r>
            <a:rPr lang="ru-RU" sz="2400" b="0" i="0" kern="1200" dirty="0" err="1"/>
            <a:t>тощо</a:t>
          </a:r>
          <a:r>
            <a:rPr lang="ru-RU" sz="2400" b="0" i="0" kern="1200" dirty="0"/>
            <a:t> </a:t>
          </a:r>
          <a:r>
            <a:rPr lang="ru-RU" sz="2400" b="0" i="0" kern="1200" dirty="0" err="1"/>
            <a:t>чи</a:t>
          </a:r>
          <a:r>
            <a:rPr lang="ru-RU" sz="2400" b="0" i="0" kern="1200" dirty="0"/>
            <a:t> </a:t>
          </a:r>
          <a:r>
            <a:rPr lang="ru-RU" sz="2400" b="0" i="0" kern="1200" dirty="0" err="1"/>
            <a:t>погіршення</a:t>
          </a:r>
          <a:r>
            <a:rPr lang="ru-RU" sz="2400" b="0" i="0" kern="1200" dirty="0"/>
            <a:t> такого доступу</a:t>
          </a:r>
          <a:endParaRPr lang="en-US" sz="2400" kern="1200" dirty="0"/>
        </a:p>
      </dsp:txBody>
      <dsp:txXfrm>
        <a:off x="144851" y="139833"/>
        <a:ext cx="10004772" cy="44945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1F404-5F3B-4ABE-8314-E63CB32D6CDA}">
      <dsp:nvSpPr>
        <dsp:cNvPr id="0" name=""/>
        <dsp:cNvSpPr/>
      </dsp:nvSpPr>
      <dsp:spPr>
        <a:xfrm>
          <a:off x="5018" y="0"/>
          <a:ext cx="10284438" cy="477424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44550">
            <a:lnSpc>
              <a:spcPct val="90000"/>
            </a:lnSpc>
            <a:spcBef>
              <a:spcPct val="0"/>
            </a:spcBef>
            <a:spcAft>
              <a:spcPct val="35000"/>
            </a:spcAft>
            <a:buNone/>
          </a:pPr>
          <a:endParaRPr lang="en-US" sz="1900" kern="1200" dirty="0"/>
        </a:p>
        <a:p>
          <a:pPr marL="228600" lvl="1" indent="-228600" algn="l" defTabSz="889000">
            <a:lnSpc>
              <a:spcPct val="90000"/>
            </a:lnSpc>
            <a:spcBef>
              <a:spcPct val="0"/>
            </a:spcBef>
            <a:spcAft>
              <a:spcPct val="15000"/>
            </a:spcAft>
            <a:buChar char="•"/>
          </a:pPr>
          <a:r>
            <a:rPr lang="ru-RU" sz="2000" b="0" i="0" kern="1200" dirty="0"/>
            <a:t>коротко- та </a:t>
          </a:r>
          <a:r>
            <a:rPr lang="ru-RU" sz="2000" b="0" i="0" kern="1200" dirty="0" err="1"/>
            <a:t>довгострокові</a:t>
          </a:r>
          <a:r>
            <a:rPr lang="ru-RU" sz="2000" b="0" i="0" kern="1200" dirty="0"/>
            <a:t> </a:t>
          </a:r>
          <a:r>
            <a:rPr lang="ru-RU" sz="2000" b="0" i="0" kern="1200" dirty="0" err="1"/>
            <a:t>ризики</a:t>
          </a:r>
          <a:r>
            <a:rPr lang="ru-RU" sz="2000" b="0" i="0" kern="1200" dirty="0"/>
            <a:t> </a:t>
          </a:r>
          <a:r>
            <a:rPr lang="ru-RU" sz="2000" b="0" i="0" kern="1200" dirty="0" err="1"/>
            <a:t>реалізації</a:t>
          </a:r>
          <a:r>
            <a:rPr lang="ru-RU" sz="2000" b="0" i="0" kern="1200" dirty="0"/>
            <a:t> </a:t>
          </a:r>
          <a:r>
            <a:rPr lang="ru-RU" sz="2000" b="0" i="0" kern="1200" dirty="0" err="1"/>
            <a:t>галузевої</a:t>
          </a:r>
          <a:r>
            <a:rPr lang="ru-RU" sz="2000" b="0" i="0" kern="1200" dirty="0"/>
            <a:t> </a:t>
          </a:r>
          <a:r>
            <a:rPr lang="ru-RU" sz="2000" b="0" i="0" kern="1200" dirty="0" err="1"/>
            <a:t>реформи</a:t>
          </a:r>
          <a:r>
            <a:rPr lang="ru-RU" sz="2000" b="0" i="0" kern="1200" dirty="0"/>
            <a:t> </a:t>
          </a:r>
          <a:r>
            <a:rPr lang="ru-RU" sz="2000" b="0" i="0" kern="1200" dirty="0" err="1"/>
            <a:t>стосовно</a:t>
          </a:r>
          <a:r>
            <a:rPr lang="ru-RU" sz="2000" b="0" i="0" kern="1200" dirty="0"/>
            <a:t> </a:t>
          </a:r>
          <a:r>
            <a:rPr lang="ru-RU" sz="2000" b="0" i="0" kern="1200" dirty="0" err="1"/>
            <a:t>жінок</a:t>
          </a:r>
          <a:r>
            <a:rPr lang="ru-RU" sz="2000" b="0" i="0" kern="1200" dirty="0"/>
            <a:t> і </a:t>
          </a:r>
          <a:r>
            <a:rPr lang="ru-RU" sz="2000" b="0" i="0" kern="1200" dirty="0" err="1"/>
            <a:t>чоловіків</a:t>
          </a:r>
          <a:r>
            <a:rPr lang="ru-RU" sz="2000" b="0" i="0" kern="1200" dirty="0"/>
            <a:t> та / </a:t>
          </a:r>
          <a:r>
            <a:rPr lang="ru-RU" sz="2000" b="0" i="0" kern="1200" dirty="0" err="1"/>
            <a:t>або</a:t>
          </a:r>
          <a:r>
            <a:rPr lang="ru-RU" sz="2000" b="0" i="0" kern="1200" dirty="0"/>
            <a:t> </a:t>
          </a:r>
          <a:r>
            <a:rPr lang="ru-RU" sz="2000" b="0" i="0" kern="1200" dirty="0" err="1"/>
            <a:t>їх</a:t>
          </a:r>
          <a:r>
            <a:rPr lang="ru-RU" sz="2000" b="0" i="0" kern="1200" dirty="0"/>
            <a:t> </a:t>
          </a:r>
          <a:r>
            <a:rPr lang="ru-RU" sz="2000" b="0" i="0" kern="1200" dirty="0" err="1"/>
            <a:t>груп</a:t>
          </a:r>
          <a:r>
            <a:rPr lang="ru-RU" sz="2000" b="0" i="0" kern="1200" dirty="0"/>
            <a:t> (</a:t>
          </a:r>
          <a:r>
            <a:rPr lang="ru-RU" sz="2000" b="0" i="0" kern="1200" dirty="0" err="1"/>
            <a:t>демографічна</a:t>
          </a:r>
          <a:r>
            <a:rPr lang="ru-RU" sz="2000" b="0" i="0" kern="1200" dirty="0"/>
            <a:t> криза; </a:t>
          </a:r>
          <a:r>
            <a:rPr lang="ru-RU" sz="2000" b="0" i="0" kern="1200" dirty="0" err="1"/>
            <a:t>відсутність</a:t>
          </a:r>
          <a:r>
            <a:rPr lang="ru-RU" sz="2000" b="0" i="0" kern="1200" dirty="0"/>
            <a:t> </a:t>
          </a:r>
          <a:r>
            <a:rPr lang="ru-RU" sz="2000" b="0" i="0" kern="1200" dirty="0" err="1"/>
            <a:t>робочих</a:t>
          </a:r>
          <a:r>
            <a:rPr lang="ru-RU" sz="2000" b="0" i="0" kern="1200" dirty="0"/>
            <a:t> </a:t>
          </a:r>
          <a:r>
            <a:rPr lang="ru-RU" sz="2000" b="0" i="0" kern="1200" dirty="0" err="1"/>
            <a:t>місць</a:t>
          </a:r>
          <a:r>
            <a:rPr lang="ru-RU" sz="2000" b="0" i="0" kern="1200" dirty="0"/>
            <a:t>, </a:t>
          </a:r>
          <a:r>
            <a:rPr lang="ru-RU" sz="2000" b="0" i="0" kern="1200" dirty="0" err="1"/>
            <a:t>ут</a:t>
          </a:r>
          <a:r>
            <a:rPr lang="ru-RU" sz="2000" b="0" i="0" kern="1200" dirty="0"/>
            <a:t>. ч. для </a:t>
          </a:r>
          <a:r>
            <a:rPr lang="ru-RU" sz="2000" b="0" i="0" kern="1200" dirty="0" err="1"/>
            <a:t>випускників</a:t>
          </a:r>
          <a:r>
            <a:rPr lang="ru-RU" sz="2000" b="0" i="0" kern="1200" dirty="0"/>
            <a:t> </a:t>
          </a:r>
          <a:r>
            <a:rPr lang="ru-RU" sz="2000" b="0" i="0" kern="1200" dirty="0" err="1"/>
            <a:t>закладів</a:t>
          </a:r>
          <a:r>
            <a:rPr lang="ru-RU" sz="2000" b="0" i="0" kern="1200" dirty="0"/>
            <a:t> </a:t>
          </a:r>
          <a:r>
            <a:rPr lang="ru-RU" sz="2000" b="0" i="0" kern="1200" dirty="0" err="1"/>
            <a:t>вищої</a:t>
          </a:r>
          <a:r>
            <a:rPr lang="ru-RU" sz="2000" b="0" i="0" kern="1200" dirty="0"/>
            <a:t> </a:t>
          </a:r>
          <a:r>
            <a:rPr lang="ru-RU" sz="2000" b="0" i="0" kern="1200" dirty="0" err="1"/>
            <a:t>освіти</a:t>
          </a:r>
          <a:r>
            <a:rPr lang="ru-RU" sz="2000" b="0" i="0" kern="1200" dirty="0"/>
            <a:t> та </a:t>
          </a:r>
          <a:r>
            <a:rPr lang="ru-RU" sz="2000" b="0" i="0" kern="1200" dirty="0" err="1"/>
            <a:t>осіб</a:t>
          </a:r>
          <a:r>
            <a:rPr lang="ru-RU" sz="2000" b="0" i="0" kern="1200" dirty="0"/>
            <a:t> </a:t>
          </a:r>
          <a:r>
            <a:rPr lang="ru-RU" sz="2000" b="0" i="0" kern="1200" dirty="0" err="1"/>
            <a:t>передпенсійного</a:t>
          </a:r>
          <a:r>
            <a:rPr lang="ru-RU" sz="2000" b="0" i="0" kern="1200" dirty="0"/>
            <a:t> </a:t>
          </a:r>
          <a:r>
            <a:rPr lang="ru-RU" sz="2000" b="0" i="0" kern="1200" dirty="0" err="1"/>
            <a:t>віку</a:t>
          </a:r>
          <a:r>
            <a:rPr lang="ru-RU" sz="2000" b="0" i="0" kern="1200" dirty="0"/>
            <a:t>; </a:t>
          </a:r>
          <a:r>
            <a:rPr lang="ru-RU" sz="2000" b="0" i="0" kern="1200" dirty="0" err="1"/>
            <a:t>безробіття</a:t>
          </a:r>
          <a:r>
            <a:rPr lang="ru-RU" sz="2000" b="0" i="0" kern="1200" dirty="0"/>
            <a:t>, </a:t>
          </a:r>
          <a:r>
            <a:rPr lang="ru-RU" sz="2000" b="0" i="0" kern="1200" dirty="0" err="1"/>
            <a:t>тіньова</a:t>
          </a:r>
          <a:r>
            <a:rPr lang="ru-RU" sz="2000" b="0" i="0" kern="1200" dirty="0"/>
            <a:t> </a:t>
          </a:r>
          <a:r>
            <a:rPr lang="ru-RU" sz="2000" b="0" i="0" kern="1200" dirty="0" err="1"/>
            <a:t>зайнятість</a:t>
          </a:r>
          <a:r>
            <a:rPr lang="ru-RU" sz="2000" b="0" i="0" kern="1200" dirty="0"/>
            <a:t>; </a:t>
          </a:r>
          <a:r>
            <a:rPr lang="ru-RU" sz="2000" b="0" i="0" kern="1200" dirty="0" err="1"/>
            <a:t>трудова</a:t>
          </a:r>
          <a:r>
            <a:rPr lang="ru-RU" sz="2000" b="0" i="0" kern="1200" dirty="0"/>
            <a:t> </a:t>
          </a:r>
          <a:r>
            <a:rPr lang="ru-RU" sz="2000" b="0" i="0" kern="1200" dirty="0" err="1"/>
            <a:t>міграція</a:t>
          </a:r>
          <a:r>
            <a:rPr lang="ru-RU" sz="2000" b="0" i="0" kern="1200" dirty="0"/>
            <a:t>; </a:t>
          </a:r>
          <a:r>
            <a:rPr lang="ru-RU" sz="2000" b="0" i="0" kern="1200" dirty="0" err="1"/>
            <a:t>слабка</a:t>
          </a:r>
          <a:r>
            <a:rPr lang="ru-RU" sz="2000" b="0" i="0" kern="1200" dirty="0"/>
            <a:t> </a:t>
          </a:r>
          <a:r>
            <a:rPr lang="ru-RU" sz="2000" b="0" i="0" kern="1200" dirty="0" err="1"/>
            <a:t>інституційна</a:t>
          </a:r>
          <a:r>
            <a:rPr lang="ru-RU" sz="2000" b="0" i="0" kern="1200" dirty="0"/>
            <a:t> </a:t>
          </a:r>
          <a:r>
            <a:rPr lang="ru-RU" sz="2000" b="0" i="0" kern="1200" dirty="0" err="1"/>
            <a:t>спроможність</a:t>
          </a:r>
          <a:r>
            <a:rPr lang="ru-RU" sz="2000" b="0" i="0" kern="1200" dirty="0"/>
            <a:t> </a:t>
          </a:r>
          <a:r>
            <a:rPr lang="ru-RU" sz="2000" b="0" i="0" kern="1200" dirty="0" err="1"/>
            <a:t>органів</a:t>
          </a:r>
          <a:r>
            <a:rPr lang="ru-RU" sz="2000" b="0" i="0" kern="1200" dirty="0"/>
            <a:t> </a:t>
          </a:r>
          <a:r>
            <a:rPr lang="ru-RU" sz="2000" b="0" i="0" kern="1200" dirty="0" err="1"/>
            <a:t>виконавчої</a:t>
          </a:r>
          <a:r>
            <a:rPr lang="ru-RU" sz="2000" b="0" i="0" kern="1200" dirty="0"/>
            <a:t> </a:t>
          </a:r>
          <a:r>
            <a:rPr lang="ru-RU" sz="2000" b="0" i="0" kern="1200" dirty="0" err="1"/>
            <a:t>влади</a:t>
          </a:r>
          <a:r>
            <a:rPr lang="ru-RU" sz="2000" b="0" i="0" kern="1200" dirty="0"/>
            <a:t>, в т. ч. </a:t>
          </a:r>
          <a:r>
            <a:rPr lang="ru-RU" sz="2000" b="0" i="0" kern="1200" dirty="0" err="1"/>
            <a:t>кадровий</a:t>
          </a:r>
          <a:r>
            <a:rPr lang="ru-RU" sz="2000" b="0" i="0" kern="1200" dirty="0"/>
            <a:t> </a:t>
          </a:r>
          <a:r>
            <a:rPr lang="ru-RU" sz="2000" b="0" i="0" kern="1200" dirty="0" err="1"/>
            <a:t>потенціал</a:t>
          </a:r>
          <a:r>
            <a:rPr lang="ru-RU" sz="2000" b="0" i="0" kern="1200" dirty="0"/>
            <a:t>, </a:t>
          </a:r>
          <a:r>
            <a:rPr lang="ru-RU" sz="2000" b="0" i="0" kern="1200" dirty="0" err="1"/>
            <a:t>матеріально-технічне</a:t>
          </a:r>
          <a:r>
            <a:rPr lang="ru-RU" sz="2000" b="0" i="0" kern="1200" dirty="0"/>
            <a:t> </a:t>
          </a:r>
          <a:r>
            <a:rPr lang="ru-RU" sz="2000" b="0" i="0" kern="1200" dirty="0" err="1"/>
            <a:t>забезпечення</a:t>
          </a:r>
          <a:r>
            <a:rPr lang="ru-RU" sz="2000" b="0" i="0" kern="1200" dirty="0"/>
            <a:t>; </a:t>
          </a:r>
          <a:r>
            <a:rPr lang="ru-RU" sz="2000" b="0" i="0" kern="1200" dirty="0" err="1"/>
            <a:t>відсутність</a:t>
          </a:r>
          <a:r>
            <a:rPr lang="ru-RU" sz="2000" b="0" i="0" kern="1200" dirty="0"/>
            <a:t>, </a:t>
          </a:r>
          <a:r>
            <a:rPr lang="ru-RU" sz="2000" b="0" i="0" kern="1200" dirty="0" err="1"/>
            <a:t>недостатній</a:t>
          </a:r>
          <a:r>
            <a:rPr lang="ru-RU" sz="2000" b="0" i="0" kern="1200" dirty="0"/>
            <a:t> </a:t>
          </a:r>
          <a:r>
            <a:rPr lang="ru-RU" sz="2000" b="0" i="0" kern="1200" dirty="0" err="1"/>
            <a:t>розвиток</a:t>
          </a:r>
          <a:r>
            <a:rPr lang="ru-RU" sz="2000" b="0" i="0" kern="1200" dirty="0"/>
            <a:t> </a:t>
          </a:r>
          <a:r>
            <a:rPr lang="ru-RU" sz="2000" b="0" i="0" kern="1200" dirty="0" err="1"/>
            <a:t>чи</a:t>
          </a:r>
          <a:r>
            <a:rPr lang="ru-RU" sz="2000" b="0" i="0" kern="1200" dirty="0"/>
            <a:t> </a:t>
          </a:r>
          <a:r>
            <a:rPr lang="ru-RU" sz="2000" b="0" i="0" kern="1200" dirty="0" err="1"/>
            <a:t>недоступність</a:t>
          </a:r>
          <a:r>
            <a:rPr lang="ru-RU" sz="2000" b="0" i="0" kern="1200" dirty="0"/>
            <a:t> </a:t>
          </a:r>
          <a:r>
            <a:rPr lang="ru-RU" sz="2000" b="0" i="0" kern="1200" dirty="0" err="1"/>
            <a:t>інфраструктури</a:t>
          </a:r>
          <a:r>
            <a:rPr lang="ru-RU" sz="2000" b="0" i="0" kern="1200" dirty="0"/>
            <a:t>, в т. ч. для </a:t>
          </a:r>
          <a:r>
            <a:rPr lang="ru-RU" sz="2000" b="0" i="0" kern="1200" dirty="0" err="1"/>
            <a:t>сімей</a:t>
          </a:r>
          <a:r>
            <a:rPr lang="ru-RU" sz="2000" b="0" i="0" kern="1200" dirty="0"/>
            <a:t> з </a:t>
          </a:r>
          <a:r>
            <a:rPr lang="ru-RU" sz="2000" b="0" i="0" kern="1200" dirty="0" err="1"/>
            <a:t>дітьми</a:t>
          </a:r>
          <a:r>
            <a:rPr lang="ru-RU" sz="2000" b="0" i="0" kern="1200" dirty="0"/>
            <a:t>, </a:t>
          </a:r>
          <a:r>
            <a:rPr lang="ru-RU" sz="2000" b="0" i="0" kern="1200" dirty="0" err="1"/>
            <a:t>маломобільних</a:t>
          </a:r>
          <a:r>
            <a:rPr lang="ru-RU" sz="2000" b="0" i="0" kern="1200" dirty="0"/>
            <a:t> </a:t>
          </a:r>
          <a:r>
            <a:rPr lang="ru-RU" sz="2000" b="0" i="0" kern="1200" dirty="0" err="1"/>
            <a:t>груп</a:t>
          </a:r>
          <a:r>
            <a:rPr lang="ru-RU" sz="2000" b="0" i="0" kern="1200" dirty="0"/>
            <a:t> </a:t>
          </a:r>
          <a:r>
            <a:rPr lang="ru-RU" sz="2000" b="0" i="0" kern="1200" dirty="0" err="1"/>
            <a:t>населення</a:t>
          </a:r>
          <a:r>
            <a:rPr lang="ru-RU" sz="2000" b="0" i="0" kern="1200" dirty="0"/>
            <a:t>, </a:t>
          </a:r>
          <a:r>
            <a:rPr lang="ru-RU" sz="2000" b="0" i="0" kern="1200" dirty="0" err="1"/>
            <a:t>тощо</a:t>
          </a:r>
          <a:r>
            <a:rPr lang="ru-RU" sz="2000" b="0" i="0" kern="1200" dirty="0"/>
            <a:t>).</a:t>
          </a:r>
          <a:endParaRPr lang="en-US" sz="2000" kern="1200" dirty="0"/>
        </a:p>
        <a:p>
          <a:pPr marL="228600" lvl="1" indent="-228600" algn="l" defTabSz="889000">
            <a:lnSpc>
              <a:spcPct val="90000"/>
            </a:lnSpc>
            <a:spcBef>
              <a:spcPct val="0"/>
            </a:spcBef>
            <a:spcAft>
              <a:spcPct val="15000"/>
            </a:spcAft>
            <a:buChar char="•"/>
          </a:pPr>
          <a:r>
            <a:rPr lang="ru-RU" sz="2000" b="0" i="0" kern="1200" dirty="0"/>
            <a:t>У </a:t>
          </a:r>
          <a:r>
            <a:rPr lang="ru-RU" sz="2000" b="0" i="0" kern="1200" dirty="0" err="1"/>
            <a:t>разі</a:t>
          </a:r>
          <a:r>
            <a:rPr lang="ru-RU" sz="2000" b="0" i="0" kern="1200" dirty="0"/>
            <a:t> </a:t>
          </a:r>
          <a:r>
            <a:rPr lang="ru-RU" sz="2000" b="0" i="0" kern="1200" dirty="0" err="1"/>
            <a:t>ідентифікації</a:t>
          </a:r>
          <a:r>
            <a:rPr lang="ru-RU" sz="2000" b="0" i="0" kern="1200" dirty="0"/>
            <a:t> </a:t>
          </a:r>
          <a:r>
            <a:rPr lang="ru-RU" sz="2000" b="0" i="0" kern="1200" dirty="0" err="1"/>
            <a:t>ризиків</a:t>
          </a:r>
          <a:r>
            <a:rPr lang="ru-RU" sz="2000" b="0" i="0" kern="1200" dirty="0"/>
            <a:t> </a:t>
          </a:r>
          <a:r>
            <a:rPr lang="ru-RU" sz="2000" b="0" i="0" kern="1200" dirty="0" err="1"/>
            <a:t>реалізації</a:t>
          </a:r>
          <a:r>
            <a:rPr lang="ru-RU" sz="2000" b="0" i="0" kern="1200" dirty="0"/>
            <a:t> </a:t>
          </a:r>
          <a:r>
            <a:rPr lang="ru-RU" sz="2000" b="0" i="0" kern="1200" dirty="0" err="1"/>
            <a:t>галузевої</a:t>
          </a:r>
          <a:r>
            <a:rPr lang="ru-RU" sz="2000" b="0" i="0" kern="1200" dirty="0"/>
            <a:t> </a:t>
          </a:r>
          <a:r>
            <a:rPr lang="ru-RU" sz="2000" b="0" i="0" kern="1200" dirty="0" err="1"/>
            <a:t>реформи</a:t>
          </a:r>
          <a:r>
            <a:rPr lang="ru-RU" sz="2000" b="0" i="0" kern="1200" dirty="0"/>
            <a:t> </a:t>
          </a:r>
          <a:r>
            <a:rPr lang="ru-RU" sz="2000" b="0" i="0" kern="1200" dirty="0" err="1"/>
            <a:t>потрібно</a:t>
          </a:r>
          <a:r>
            <a:rPr lang="ru-RU" sz="2000" b="0" i="0" kern="1200" dirty="0"/>
            <a:t> </a:t>
          </a:r>
          <a:r>
            <a:rPr lang="ru-RU" sz="2000" b="0" i="0" kern="1200" dirty="0" err="1"/>
            <a:t>проводити</a:t>
          </a:r>
          <a:r>
            <a:rPr lang="ru-RU" sz="2000" b="0" i="0" kern="1200" dirty="0"/>
            <a:t> </a:t>
          </a:r>
          <a:r>
            <a:rPr lang="ru-RU" sz="2000" b="0" i="0" kern="1200" dirty="0" err="1"/>
            <a:t>консультації</a:t>
          </a:r>
          <a:r>
            <a:rPr lang="ru-RU" sz="2000" b="0" i="0" kern="1200" dirty="0"/>
            <a:t> </a:t>
          </a:r>
          <a:r>
            <a:rPr lang="ru-RU" sz="2000" b="0" i="0" kern="1200" dirty="0" err="1"/>
            <a:t>або</a:t>
          </a:r>
          <a:r>
            <a:rPr lang="ru-RU" sz="2000" b="0" i="0" kern="1200" dirty="0"/>
            <a:t> </a:t>
          </a:r>
          <a:r>
            <a:rPr lang="ru-RU" sz="2000" b="0" i="0" kern="1200" dirty="0" err="1"/>
            <a:t>обговорення</a:t>
          </a:r>
          <a:r>
            <a:rPr lang="ru-RU" sz="2000" b="0" i="0" kern="1200" dirty="0"/>
            <a:t> </a:t>
          </a:r>
          <a:r>
            <a:rPr lang="ru-RU" sz="2000" b="0" i="0" kern="1200" dirty="0" err="1"/>
            <a:t>шляхів</a:t>
          </a:r>
          <a:r>
            <a:rPr lang="ru-RU" sz="2000" b="0" i="0" kern="1200" dirty="0"/>
            <a:t> </a:t>
          </a:r>
          <a:r>
            <a:rPr lang="ru-RU" sz="2000" b="0" i="0" kern="1200" dirty="0" err="1"/>
            <a:t>їх</a:t>
          </a:r>
          <a:r>
            <a:rPr lang="ru-RU" sz="2000" b="0" i="0" kern="1200" dirty="0"/>
            <a:t> </a:t>
          </a:r>
          <a:r>
            <a:rPr lang="ru-RU" sz="2000" b="0" i="0" kern="1200" dirty="0" err="1"/>
            <a:t>мінімізації</a:t>
          </a:r>
          <a:r>
            <a:rPr lang="ru-RU" sz="2000" b="0" i="0" kern="1200" dirty="0"/>
            <a:t> з органами </a:t>
          </a:r>
          <a:r>
            <a:rPr lang="ru-RU" sz="2000" b="0" i="0" kern="1200" dirty="0" err="1"/>
            <a:t>державної</a:t>
          </a:r>
          <a:r>
            <a:rPr lang="ru-RU" sz="2000" b="0" i="0" kern="1200" dirty="0"/>
            <a:t> </a:t>
          </a:r>
          <a:r>
            <a:rPr lang="ru-RU" sz="2000" b="0" i="0" kern="1200" dirty="0" err="1"/>
            <a:t>влади</a:t>
          </a:r>
          <a:r>
            <a:rPr lang="ru-RU" sz="2000" b="0" i="0" kern="1200" dirty="0"/>
            <a:t> (до </a:t>
          </a:r>
          <a:r>
            <a:rPr lang="ru-RU" sz="2000" b="0" i="0" kern="1200" dirty="0" err="1"/>
            <a:t>компетенції</a:t>
          </a:r>
          <a:r>
            <a:rPr lang="ru-RU" sz="2000" b="0" i="0" kern="1200" dirty="0"/>
            <a:t> </a:t>
          </a:r>
          <a:r>
            <a:rPr lang="ru-RU" sz="2000" b="0" i="0" kern="1200" dirty="0" err="1"/>
            <a:t>яких</a:t>
          </a:r>
          <a:r>
            <a:rPr lang="ru-RU" sz="2000" b="0" i="0" kern="1200" dirty="0"/>
            <a:t> </a:t>
          </a:r>
          <a:r>
            <a:rPr lang="ru-RU" sz="2000" b="0" i="0" kern="1200" dirty="0" err="1"/>
            <a:t>усунення</a:t>
          </a:r>
          <a:r>
            <a:rPr lang="ru-RU" sz="2000" b="0" i="0" kern="1200" dirty="0"/>
            <a:t> </a:t>
          </a:r>
          <a:r>
            <a:rPr lang="ru-RU" sz="2000" b="0" i="0" kern="1200" dirty="0" err="1"/>
            <a:t>цих</a:t>
          </a:r>
          <a:r>
            <a:rPr lang="ru-RU" sz="2000" b="0" i="0" kern="1200" dirty="0"/>
            <a:t> </a:t>
          </a:r>
          <a:r>
            <a:rPr lang="ru-RU" sz="2000" b="0" i="0" kern="1200" dirty="0" err="1"/>
            <a:t>ризиків</a:t>
          </a:r>
          <a:r>
            <a:rPr lang="ru-RU" sz="2000" b="0" i="0" kern="1200" dirty="0"/>
            <a:t> </a:t>
          </a:r>
          <a:r>
            <a:rPr lang="ru-RU" sz="2000" b="0" i="0" kern="1200" dirty="0" err="1"/>
            <a:t>може</a:t>
          </a:r>
          <a:r>
            <a:rPr lang="ru-RU" sz="2000" b="0" i="0" kern="1200" dirty="0"/>
            <a:t> бути </a:t>
          </a:r>
          <a:r>
            <a:rPr lang="ru-RU" sz="2000" b="0" i="0" kern="1200" dirty="0" err="1"/>
            <a:t>віднесено</a:t>
          </a:r>
          <a:r>
            <a:rPr lang="ru-RU" sz="2000" b="0" i="0" kern="1200" dirty="0"/>
            <a:t>), </a:t>
          </a:r>
          <a:r>
            <a:rPr lang="ru-RU" sz="2000" b="0" i="0" kern="1200" dirty="0" err="1"/>
            <a:t>місцевого</a:t>
          </a:r>
          <a:r>
            <a:rPr lang="ru-RU" sz="2000" b="0" i="0" kern="1200" dirty="0"/>
            <a:t> </a:t>
          </a:r>
          <a:r>
            <a:rPr lang="ru-RU" sz="2000" b="0" i="0" kern="1200" dirty="0" err="1"/>
            <a:t>самоврядування</a:t>
          </a:r>
          <a:r>
            <a:rPr lang="ru-RU" sz="2000" b="0" i="0" kern="1200" dirty="0"/>
            <a:t> та / </a:t>
          </a:r>
          <a:r>
            <a:rPr lang="ru-RU" sz="2000" b="0" i="0" kern="1200" dirty="0" err="1"/>
            <a:t>або</a:t>
          </a:r>
          <a:r>
            <a:rPr lang="ru-RU" sz="2000" b="0" i="0" kern="1200" dirty="0"/>
            <a:t> </a:t>
          </a:r>
          <a:r>
            <a:rPr lang="ru-RU" sz="2000" b="0" i="0" kern="1200" dirty="0" err="1"/>
            <a:t>представниками</a:t>
          </a:r>
          <a:r>
            <a:rPr lang="ru-RU" sz="2000" b="0" i="0" kern="1200" dirty="0"/>
            <a:t> </a:t>
          </a:r>
          <a:r>
            <a:rPr lang="ru-RU" sz="2000" b="0" i="0" kern="1200" dirty="0" err="1"/>
            <a:t>громадських</a:t>
          </a:r>
          <a:r>
            <a:rPr lang="ru-RU" sz="2000" b="0" i="0" kern="1200" dirty="0"/>
            <a:t> </a:t>
          </a:r>
          <a:r>
            <a:rPr lang="ru-RU" sz="2000" b="0" i="0" kern="1200" dirty="0" err="1"/>
            <a:t>об’єднань</a:t>
          </a:r>
          <a:r>
            <a:rPr lang="ru-RU" sz="2000" b="0" i="0" kern="1200" dirty="0"/>
            <a:t>, </a:t>
          </a:r>
          <a:r>
            <a:rPr lang="ru-RU" sz="2000" b="0" i="0" kern="1200" dirty="0" err="1"/>
            <a:t>міжнародних</a:t>
          </a:r>
          <a:r>
            <a:rPr lang="ru-RU" sz="2000" b="0" i="0" kern="1200" dirty="0"/>
            <a:t> </a:t>
          </a:r>
          <a:r>
            <a:rPr lang="ru-RU" sz="2000" b="0" i="0" kern="1200" dirty="0" err="1"/>
            <a:t>організацій</a:t>
          </a:r>
          <a:r>
            <a:rPr lang="ru-RU" sz="2000" b="0" i="0" kern="1200" dirty="0"/>
            <a:t>.</a:t>
          </a:r>
          <a:endParaRPr lang="en-US" sz="2000" kern="1200" dirty="0"/>
        </a:p>
      </dsp:txBody>
      <dsp:txXfrm>
        <a:off x="144851" y="139833"/>
        <a:ext cx="10004772" cy="4494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51BA2-DDAC-4202-8DAE-879E616EEAF7}">
      <dsp:nvSpPr>
        <dsp:cNvPr id="0" name=""/>
        <dsp:cNvSpPr/>
      </dsp:nvSpPr>
      <dsp:spPr>
        <a:xfrm>
          <a:off x="0" y="209334"/>
          <a:ext cx="8144758" cy="26467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u-RU" sz="2200" kern="1200" dirty="0"/>
            <a:t>У </a:t>
          </a:r>
          <a:r>
            <a:rPr lang="ru-RU" sz="2200" kern="1200" dirty="0" err="1"/>
            <a:t>світі</a:t>
          </a:r>
          <a:r>
            <a:rPr lang="ru-RU" sz="2200" kern="1200" dirty="0"/>
            <a:t> </a:t>
          </a:r>
          <a:r>
            <a:rPr lang="ru-RU" sz="2200" kern="1200" dirty="0" err="1"/>
            <a:t>немає</a:t>
          </a:r>
          <a:r>
            <a:rPr lang="ru-RU" sz="2200" kern="1200" dirty="0"/>
            <a:t> </a:t>
          </a:r>
          <a:r>
            <a:rPr lang="ru-RU" sz="2200" kern="1200" dirty="0" err="1"/>
            <a:t>двох</a:t>
          </a:r>
          <a:r>
            <a:rPr lang="ru-RU" sz="2200" kern="1200" dirty="0"/>
            <a:t> </a:t>
          </a:r>
          <a:r>
            <a:rPr lang="ru-RU" sz="2200" kern="1200" dirty="0" err="1"/>
            <a:t>однакових</a:t>
          </a:r>
          <a:r>
            <a:rPr lang="ru-RU" sz="2200" kern="1200" dirty="0"/>
            <a:t> </a:t>
          </a:r>
          <a:r>
            <a:rPr lang="ru-RU" sz="2200" kern="1200" dirty="0" err="1"/>
            <a:t>жінок</a:t>
          </a:r>
          <a:r>
            <a:rPr lang="ru-RU" sz="2200" kern="1200" dirty="0"/>
            <a:t> </a:t>
          </a:r>
          <a:r>
            <a:rPr lang="ru-RU" sz="2200" kern="1200" dirty="0" err="1"/>
            <a:t>чи</a:t>
          </a:r>
          <a:r>
            <a:rPr lang="ru-RU" sz="2200" kern="1200" dirty="0"/>
            <a:t> </a:t>
          </a:r>
          <a:r>
            <a:rPr lang="ru-RU" sz="2200" kern="1200" dirty="0" err="1"/>
            <a:t>однакових</a:t>
          </a:r>
          <a:r>
            <a:rPr lang="ru-RU" sz="2200" kern="1200" dirty="0"/>
            <a:t> </a:t>
          </a:r>
          <a:r>
            <a:rPr lang="ru-RU" sz="2200" kern="1200" dirty="0" err="1"/>
            <a:t>чоловіків</a:t>
          </a:r>
          <a:r>
            <a:rPr lang="ru-RU" sz="2200" kern="1200" dirty="0"/>
            <a:t>. Для </a:t>
          </a:r>
          <a:r>
            <a:rPr lang="ru-RU" sz="2200" kern="1200" dirty="0" err="1"/>
            <a:t>забезпечення</a:t>
          </a:r>
          <a:r>
            <a:rPr lang="ru-RU" sz="2200" kern="1200" dirty="0"/>
            <a:t> </a:t>
          </a:r>
          <a:r>
            <a:rPr lang="ru-RU" sz="2200" kern="1200" dirty="0" err="1"/>
            <a:t>рівності</a:t>
          </a:r>
          <a:r>
            <a:rPr lang="ru-RU" sz="2200" kern="1200" dirty="0"/>
            <a:t> прав і </a:t>
          </a:r>
          <a:r>
            <a:rPr lang="ru-RU" sz="2200" kern="1200" dirty="0" err="1"/>
            <a:t>можливостей</a:t>
          </a:r>
          <a:r>
            <a:rPr lang="ru-RU" sz="2200" kern="1200" dirty="0"/>
            <a:t> та </a:t>
          </a:r>
          <a:r>
            <a:rPr lang="ru-RU" sz="2200" kern="1200" dirty="0" err="1"/>
            <a:t>задоволення</a:t>
          </a:r>
          <a:r>
            <a:rPr lang="ru-RU" sz="2200" kern="1200" dirty="0"/>
            <a:t> потреб </a:t>
          </a:r>
          <a:r>
            <a:rPr lang="ru-RU" sz="2200" kern="1200" dirty="0" err="1"/>
            <a:t>різних</a:t>
          </a:r>
          <a:r>
            <a:rPr lang="ru-RU" sz="2200" kern="1200" dirty="0"/>
            <a:t> </a:t>
          </a:r>
          <a:r>
            <a:rPr lang="ru-RU" sz="2200" kern="1200" dirty="0" err="1"/>
            <a:t>груп</a:t>
          </a:r>
          <a:r>
            <a:rPr lang="ru-RU" sz="2200" kern="1200" dirty="0"/>
            <a:t> </a:t>
          </a:r>
          <a:r>
            <a:rPr lang="ru-RU" sz="2200" kern="1200" dirty="0" err="1"/>
            <a:t>громадян</a:t>
          </a:r>
          <a:r>
            <a:rPr lang="ru-RU" sz="2200" kern="1200" dirty="0"/>
            <a:t> держава та </a:t>
          </a:r>
          <a:r>
            <a:rPr lang="ru-RU" sz="2200" kern="1200" dirty="0" err="1"/>
            <a:t>органи</a:t>
          </a:r>
          <a:r>
            <a:rPr lang="ru-RU" sz="2200" kern="1200" dirty="0"/>
            <a:t> </a:t>
          </a:r>
          <a:r>
            <a:rPr lang="ru-RU" sz="2200" kern="1200" dirty="0" err="1"/>
            <a:t>місцевого</a:t>
          </a:r>
          <a:r>
            <a:rPr lang="ru-RU" sz="2200" kern="1200" dirty="0"/>
            <a:t> </a:t>
          </a:r>
          <a:r>
            <a:rPr lang="ru-RU" sz="2200" kern="1200" dirty="0" err="1"/>
            <a:t>самоврядування</a:t>
          </a:r>
          <a:r>
            <a:rPr lang="ru-RU" sz="2200" kern="1200" dirty="0"/>
            <a:t> </a:t>
          </a:r>
          <a:r>
            <a:rPr lang="ru-RU" sz="2200" kern="1200" dirty="0" err="1"/>
            <a:t>щорічно</a:t>
          </a:r>
          <a:r>
            <a:rPr lang="ru-RU" sz="2200" kern="1200" dirty="0"/>
            <a:t> </a:t>
          </a:r>
          <a:r>
            <a:rPr lang="ru-RU" sz="2200" kern="1200" dirty="0" err="1"/>
            <a:t>інвестують</a:t>
          </a:r>
          <a:r>
            <a:rPr lang="ru-RU" sz="2200" kern="1200" dirty="0"/>
            <a:t> </a:t>
          </a:r>
          <a:r>
            <a:rPr lang="ru-RU" sz="2200" kern="1200" dirty="0" err="1"/>
            <a:t>кошти</a:t>
          </a:r>
          <a:r>
            <a:rPr lang="ru-RU" sz="2200" kern="1200" dirty="0"/>
            <a:t> з </a:t>
          </a:r>
          <a:r>
            <a:rPr lang="ru-RU" sz="2200" kern="1200" dirty="0" err="1"/>
            <a:t>бюджетів</a:t>
          </a:r>
          <a:r>
            <a:rPr lang="ru-RU" sz="2200" kern="1200" dirty="0"/>
            <a:t> </a:t>
          </a:r>
          <a:r>
            <a:rPr lang="ru-RU" sz="2200" kern="1200" dirty="0" err="1"/>
            <a:t>різних</a:t>
          </a:r>
          <a:r>
            <a:rPr lang="ru-RU" sz="2200" kern="1200" dirty="0"/>
            <a:t> </a:t>
          </a:r>
          <a:r>
            <a:rPr lang="ru-RU" sz="2200" kern="1200" dirty="0" err="1"/>
            <a:t>рівнів</a:t>
          </a:r>
          <a:r>
            <a:rPr lang="ru-RU" sz="2200" kern="1200" dirty="0"/>
            <a:t> для </a:t>
          </a:r>
          <a:r>
            <a:rPr lang="ru-RU" sz="2200" kern="1200" dirty="0" err="1"/>
            <a:t>реалізації</a:t>
          </a:r>
          <a:r>
            <a:rPr lang="ru-RU" sz="2200" kern="1200" dirty="0"/>
            <a:t> </a:t>
          </a:r>
          <a:r>
            <a:rPr lang="ru-RU" sz="2200" kern="1200" dirty="0" err="1"/>
            <a:t>політики</a:t>
          </a:r>
          <a:r>
            <a:rPr lang="ru-RU" sz="2200" kern="1200" dirty="0"/>
            <a:t> (</a:t>
          </a:r>
          <a:r>
            <a:rPr lang="ru-RU" sz="2200" kern="1200" dirty="0" err="1"/>
            <a:t>зокрема</a:t>
          </a:r>
          <a:r>
            <a:rPr lang="ru-RU" sz="2200" kern="1200" dirty="0"/>
            <a:t>, </a:t>
          </a:r>
          <a:r>
            <a:rPr lang="ru-RU" sz="2200" kern="1200" dirty="0" err="1"/>
            <a:t>стратегій</a:t>
          </a:r>
          <a:r>
            <a:rPr lang="ru-RU" sz="2200" kern="1200" dirty="0"/>
            <a:t>, </a:t>
          </a:r>
          <a:r>
            <a:rPr lang="ru-RU" sz="2200" kern="1200" dirty="0" err="1"/>
            <a:t>програм</a:t>
          </a:r>
          <a:r>
            <a:rPr lang="ru-RU" sz="2200" kern="1200" dirty="0"/>
            <a:t> і </a:t>
          </a:r>
          <a:r>
            <a:rPr lang="ru-RU" sz="2200" kern="1200" dirty="0" err="1"/>
            <a:t>проектів</a:t>
          </a:r>
          <a:r>
            <a:rPr lang="ru-RU" sz="2200" kern="1200" dirty="0"/>
            <a:t>) </a:t>
          </a:r>
          <a:r>
            <a:rPr lang="ru-RU" sz="2200" kern="1200" dirty="0" err="1"/>
            <a:t>соціально-економічного</a:t>
          </a:r>
          <a:r>
            <a:rPr lang="ru-RU" sz="2200" kern="1200" dirty="0"/>
            <a:t> </a:t>
          </a:r>
          <a:r>
            <a:rPr lang="ru-RU" sz="2200" kern="1200" dirty="0" err="1"/>
            <a:t>розвитку</a:t>
          </a:r>
          <a:r>
            <a:rPr lang="ru-RU" sz="2200" kern="1200" dirty="0"/>
            <a:t>. </a:t>
          </a:r>
          <a:endParaRPr lang="en-US" sz="2200" kern="1200" dirty="0"/>
        </a:p>
      </dsp:txBody>
      <dsp:txXfrm>
        <a:off x="129205" y="338539"/>
        <a:ext cx="7886348" cy="2388360"/>
      </dsp:txXfrm>
    </dsp:sp>
    <dsp:sp modelId="{EAF09D90-600F-4055-ADFA-1BBB1BBFDCCF}">
      <dsp:nvSpPr>
        <dsp:cNvPr id="0" name=""/>
        <dsp:cNvSpPr/>
      </dsp:nvSpPr>
      <dsp:spPr>
        <a:xfrm>
          <a:off x="0" y="3006651"/>
          <a:ext cx="8144758" cy="2265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uk-UA" sz="2200" b="1" kern="1200"/>
            <a:t>Е</a:t>
          </a:r>
          <a:r>
            <a:rPr lang="ru-RU" sz="2200" b="1" kern="1200"/>
            <a:t>фективні державні інвестиції можливі лише за умови чіткого усвідомлення конкретних потреб визначених груп громадян, на яких і спрямовані стратегія, програма чи проект</a:t>
          </a:r>
          <a:endParaRPr lang="en-US" sz="2200" kern="1200"/>
        </a:p>
      </dsp:txBody>
      <dsp:txXfrm>
        <a:off x="110574" y="3117225"/>
        <a:ext cx="7923610" cy="20439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CFFFE-5712-4811-8D06-53DC5658DF57}">
      <dsp:nvSpPr>
        <dsp:cNvPr id="0" name=""/>
        <dsp:cNvSpPr/>
      </dsp:nvSpPr>
      <dsp:spPr>
        <a:xfrm>
          <a:off x="0" y="2218"/>
          <a:ext cx="103632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D8416-47F3-4012-BBC7-6F2AA487F245}">
      <dsp:nvSpPr>
        <dsp:cNvPr id="0" name=""/>
        <dsp:cNvSpPr/>
      </dsp:nvSpPr>
      <dsp:spPr>
        <a:xfrm>
          <a:off x="0" y="2218"/>
          <a:ext cx="10363200" cy="151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b="1" i="0" kern="1200" dirty="0" err="1">
              <a:latin typeface="Gills"/>
            </a:rPr>
            <a:t>Реалізація</a:t>
          </a:r>
          <a:r>
            <a:rPr lang="ru-RU" sz="2400" b="1" i="0" kern="1200" dirty="0">
              <a:latin typeface="Gills"/>
            </a:rPr>
            <a:t> </a:t>
          </a:r>
          <a:r>
            <a:rPr lang="ru-RU" sz="2400" b="1" i="0" kern="1200" dirty="0" err="1">
              <a:latin typeface="Gills"/>
            </a:rPr>
            <a:t>державної</a:t>
          </a:r>
          <a:r>
            <a:rPr lang="ru-RU" sz="2400" b="1" i="0" kern="1200" dirty="0">
              <a:latin typeface="Gills"/>
            </a:rPr>
            <a:t>, </a:t>
          </a:r>
          <a:r>
            <a:rPr lang="ru-RU" sz="2400" b="1" i="0" kern="1200" dirty="0" err="1">
              <a:latin typeface="Gills"/>
            </a:rPr>
            <a:t>регіональної</a:t>
          </a:r>
          <a:r>
            <a:rPr lang="ru-RU" sz="2400" b="1" i="0" kern="1200" dirty="0">
              <a:latin typeface="Gills"/>
            </a:rPr>
            <a:t> </a:t>
          </a:r>
          <a:r>
            <a:rPr lang="ru-RU" sz="2400" b="1" i="0" kern="1200" dirty="0" err="1">
              <a:latin typeface="Gills"/>
            </a:rPr>
            <a:t>чи</a:t>
          </a:r>
          <a:r>
            <a:rPr lang="ru-RU" sz="2400" b="1" i="0" kern="1200" dirty="0">
              <a:latin typeface="Gills"/>
            </a:rPr>
            <a:t> </a:t>
          </a:r>
          <a:r>
            <a:rPr lang="ru-RU" sz="2400" b="1" i="0" kern="1200" dirty="0" err="1">
              <a:latin typeface="Gills"/>
            </a:rPr>
            <a:t>місцевої</a:t>
          </a:r>
          <a:r>
            <a:rPr lang="ru-RU" sz="2400" b="1" i="0" kern="1200" dirty="0">
              <a:latin typeface="Gills"/>
            </a:rPr>
            <a:t> </a:t>
          </a:r>
          <a:r>
            <a:rPr lang="ru-RU" sz="2400" b="1" i="0" kern="1200" dirty="0" err="1">
              <a:latin typeface="Gills"/>
            </a:rPr>
            <a:t>політики</a:t>
          </a:r>
          <a:r>
            <a:rPr lang="ru-RU" sz="2400" b="1" i="0" kern="1200" dirty="0">
              <a:latin typeface="Gills"/>
            </a:rPr>
            <a:t>, </a:t>
          </a:r>
          <a:r>
            <a:rPr lang="ru-RU" sz="2400" b="1" i="0" kern="1200" dirty="0" err="1">
              <a:latin typeface="Gills"/>
            </a:rPr>
            <a:t>стратегії</a:t>
          </a:r>
          <a:r>
            <a:rPr lang="ru-RU" sz="2400" b="1" i="0" kern="1200" dirty="0">
              <a:latin typeface="Gills"/>
            </a:rPr>
            <a:t>, </a:t>
          </a:r>
          <a:r>
            <a:rPr lang="ru-RU" sz="2400" b="1" i="0" kern="1200" dirty="0" err="1">
              <a:latin typeface="Gills"/>
            </a:rPr>
            <a:t>програми</a:t>
          </a:r>
          <a:r>
            <a:rPr lang="ru-RU" sz="2400" b="1" i="0" kern="1200" dirty="0">
              <a:latin typeface="Gills"/>
            </a:rPr>
            <a:t>, а особливо проекту </a:t>
          </a:r>
          <a:r>
            <a:rPr lang="ru-RU" sz="2400" b="1" i="0" kern="1200" dirty="0" err="1">
              <a:latin typeface="Gills"/>
            </a:rPr>
            <a:t>передбачає</a:t>
          </a:r>
          <a:r>
            <a:rPr lang="ru-RU" sz="2400" b="1" i="0" kern="1200" dirty="0">
              <a:latin typeface="Gills"/>
            </a:rPr>
            <a:t> </a:t>
          </a:r>
          <a:r>
            <a:rPr lang="ru-RU" sz="2400" b="1" i="0" kern="1200" dirty="0" err="1">
              <a:latin typeface="Gills"/>
            </a:rPr>
            <a:t>досягнення</a:t>
          </a:r>
          <a:r>
            <a:rPr lang="ru-RU" sz="2400" b="1" i="0" kern="1200" dirty="0">
              <a:latin typeface="Gills"/>
            </a:rPr>
            <a:t> конкретного результату. </a:t>
          </a:r>
          <a:endParaRPr lang="en-US" sz="2400" kern="1200" dirty="0">
            <a:latin typeface="Gills"/>
          </a:endParaRPr>
        </a:p>
      </dsp:txBody>
      <dsp:txXfrm>
        <a:off x="0" y="2218"/>
        <a:ext cx="10363200" cy="1513137"/>
      </dsp:txXfrm>
    </dsp:sp>
    <dsp:sp modelId="{B0AD4A85-B1DF-40DC-867B-2D808C6862FD}">
      <dsp:nvSpPr>
        <dsp:cNvPr id="0" name=""/>
        <dsp:cNvSpPr/>
      </dsp:nvSpPr>
      <dsp:spPr>
        <a:xfrm>
          <a:off x="0" y="1515355"/>
          <a:ext cx="103632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17913-F284-48BD-B6C5-E4C3B6883B4D}">
      <dsp:nvSpPr>
        <dsp:cNvPr id="0" name=""/>
        <dsp:cNvSpPr/>
      </dsp:nvSpPr>
      <dsp:spPr>
        <a:xfrm>
          <a:off x="0" y="1515355"/>
          <a:ext cx="2072640" cy="151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ru-RU" sz="1800" b="0" i="0" kern="1200" dirty="0" err="1">
              <a:latin typeface="Gills"/>
            </a:rPr>
            <a:t>Приклади</a:t>
          </a:r>
          <a:r>
            <a:rPr lang="ru-RU" sz="1800" b="0" i="0" kern="1200" dirty="0">
              <a:latin typeface="Gills"/>
            </a:rPr>
            <a:t> </a:t>
          </a:r>
          <a:r>
            <a:rPr lang="ru-RU" sz="1800" b="0" i="0" kern="1200" dirty="0" err="1">
              <a:latin typeface="Gills"/>
            </a:rPr>
            <a:t>результатів</a:t>
          </a:r>
          <a:r>
            <a:rPr lang="ru-RU" sz="1800" b="0" i="0" kern="1200" dirty="0">
              <a:latin typeface="Gills"/>
            </a:rPr>
            <a:t>: </a:t>
          </a:r>
          <a:endParaRPr lang="en-US" sz="1800" kern="1200" dirty="0">
            <a:latin typeface="Gills"/>
          </a:endParaRPr>
        </a:p>
      </dsp:txBody>
      <dsp:txXfrm>
        <a:off x="0" y="1515355"/>
        <a:ext cx="2072640" cy="1513137"/>
      </dsp:txXfrm>
    </dsp:sp>
    <dsp:sp modelId="{CAC671B8-81FC-4C68-AB16-D2E5A52035CF}">
      <dsp:nvSpPr>
        <dsp:cNvPr id="0" name=""/>
        <dsp:cNvSpPr/>
      </dsp:nvSpPr>
      <dsp:spPr>
        <a:xfrm>
          <a:off x="2228088" y="1529615"/>
          <a:ext cx="8135112" cy="28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i="0" kern="1200" dirty="0" err="1"/>
            <a:t>підвищення</a:t>
          </a:r>
          <a:r>
            <a:rPr lang="ru-RU" sz="1200" b="0" i="0" kern="1200" dirty="0"/>
            <a:t> </a:t>
          </a:r>
          <a:r>
            <a:rPr lang="ru-RU" sz="1200" b="0" i="0" kern="1200" dirty="0" err="1"/>
            <a:t>конкурентоспроможності</a:t>
          </a:r>
          <a:r>
            <a:rPr lang="ru-RU" sz="1200" b="0" i="0" kern="1200" dirty="0"/>
            <a:t> </a:t>
          </a:r>
          <a:r>
            <a:rPr lang="ru-RU" sz="1200" b="0" i="0" kern="1200" dirty="0" err="1"/>
            <a:t>економіки</a:t>
          </a:r>
          <a:r>
            <a:rPr lang="ru-RU" sz="1200" b="0" i="0" kern="1200" dirty="0"/>
            <a:t> </a:t>
          </a:r>
          <a:r>
            <a:rPr lang="ru-RU" sz="1200" b="0" i="0" kern="1200" dirty="0" err="1"/>
            <a:t>країни</a:t>
          </a:r>
          <a:r>
            <a:rPr lang="ru-RU" sz="1200" b="0" i="0" kern="1200" dirty="0"/>
            <a:t>, </a:t>
          </a:r>
          <a:endParaRPr lang="en-US" sz="1200" kern="1200" dirty="0"/>
        </a:p>
      </dsp:txBody>
      <dsp:txXfrm>
        <a:off x="2228088" y="1529615"/>
        <a:ext cx="8135112" cy="285190"/>
      </dsp:txXfrm>
    </dsp:sp>
    <dsp:sp modelId="{BC9A05B0-C2EE-472C-ADB1-9DB23A01B024}">
      <dsp:nvSpPr>
        <dsp:cNvPr id="0" name=""/>
        <dsp:cNvSpPr/>
      </dsp:nvSpPr>
      <dsp:spPr>
        <a:xfrm>
          <a:off x="2072640" y="1814806"/>
          <a:ext cx="82905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02E1A-FFD0-43E8-8A41-62DCC1C6C343}">
      <dsp:nvSpPr>
        <dsp:cNvPr id="0" name=""/>
        <dsp:cNvSpPr/>
      </dsp:nvSpPr>
      <dsp:spPr>
        <a:xfrm>
          <a:off x="2228088" y="1829065"/>
          <a:ext cx="8135112" cy="28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i="0" kern="1200"/>
            <a:t>зростання інвестиційної привабливості</a:t>
          </a:r>
          <a:r>
            <a:rPr lang="en-US" sz="1200" b="0" i="0" kern="1200"/>
            <a:t>,</a:t>
          </a:r>
          <a:endParaRPr lang="en-US" sz="1200" kern="1200"/>
        </a:p>
      </dsp:txBody>
      <dsp:txXfrm>
        <a:off x="2228088" y="1829065"/>
        <a:ext cx="8135112" cy="285190"/>
      </dsp:txXfrm>
    </dsp:sp>
    <dsp:sp modelId="{E9DE9764-22E1-4D10-97E7-7AFDC632B912}">
      <dsp:nvSpPr>
        <dsp:cNvPr id="0" name=""/>
        <dsp:cNvSpPr/>
      </dsp:nvSpPr>
      <dsp:spPr>
        <a:xfrm>
          <a:off x="2072640" y="2114256"/>
          <a:ext cx="82905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A71F39-709B-41B1-8566-1909F55B2BA6}">
      <dsp:nvSpPr>
        <dsp:cNvPr id="0" name=""/>
        <dsp:cNvSpPr/>
      </dsp:nvSpPr>
      <dsp:spPr>
        <a:xfrm>
          <a:off x="2228088" y="2128516"/>
          <a:ext cx="8135112" cy="28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i="0" kern="1200" dirty="0" err="1"/>
            <a:t>розвиток</a:t>
          </a:r>
          <a:r>
            <a:rPr lang="ru-RU" sz="1200" b="0" i="0" kern="1200" dirty="0"/>
            <a:t> </a:t>
          </a:r>
          <a:r>
            <a:rPr lang="ru-RU" sz="1200" b="0" i="0" kern="1200" dirty="0" err="1"/>
            <a:t>транспортної</a:t>
          </a:r>
          <a:r>
            <a:rPr lang="ru-RU" sz="1200" b="0" i="0" kern="1200" dirty="0"/>
            <a:t> </a:t>
          </a:r>
          <a:r>
            <a:rPr lang="ru-RU" sz="1200" b="0" i="0" kern="1200" dirty="0" err="1"/>
            <a:t>інфраструктури</a:t>
          </a:r>
          <a:r>
            <a:rPr lang="ru-RU" sz="1200" b="0" i="0" kern="1200" dirty="0"/>
            <a:t> </a:t>
          </a:r>
          <a:r>
            <a:rPr lang="ru-RU" sz="1200" b="0" i="0" kern="1200" dirty="0" err="1"/>
            <a:t>регіону</a:t>
          </a:r>
          <a:r>
            <a:rPr lang="ru-RU" sz="1200" b="0" i="0" kern="1200" dirty="0"/>
            <a:t>, </a:t>
          </a:r>
          <a:endParaRPr lang="en-US" sz="1200" kern="1200" dirty="0"/>
        </a:p>
      </dsp:txBody>
      <dsp:txXfrm>
        <a:off x="2228088" y="2128516"/>
        <a:ext cx="8135112" cy="285190"/>
      </dsp:txXfrm>
    </dsp:sp>
    <dsp:sp modelId="{50E1F5EC-D828-4D94-A646-BD168D79A669}">
      <dsp:nvSpPr>
        <dsp:cNvPr id="0" name=""/>
        <dsp:cNvSpPr/>
      </dsp:nvSpPr>
      <dsp:spPr>
        <a:xfrm>
          <a:off x="2072640" y="2413707"/>
          <a:ext cx="82905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E3FBA8-017A-43B3-B4E7-782B243E0214}">
      <dsp:nvSpPr>
        <dsp:cNvPr id="0" name=""/>
        <dsp:cNvSpPr/>
      </dsp:nvSpPr>
      <dsp:spPr>
        <a:xfrm>
          <a:off x="2228088" y="2427966"/>
          <a:ext cx="8135112" cy="28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i="0" kern="1200"/>
            <a:t>розв’язання проблеми з утилізацією твердих побутових відходів територіальної громади чи створення інфраструктури</a:t>
          </a:r>
          <a:r>
            <a:rPr lang="en-US" sz="1200" b="0" i="0" kern="1200"/>
            <a:t>,</a:t>
          </a:r>
          <a:endParaRPr lang="en-US" sz="1200" kern="1200"/>
        </a:p>
      </dsp:txBody>
      <dsp:txXfrm>
        <a:off x="2228088" y="2427966"/>
        <a:ext cx="8135112" cy="285190"/>
      </dsp:txXfrm>
    </dsp:sp>
    <dsp:sp modelId="{4D165EEF-33A3-456C-A612-C0670644211E}">
      <dsp:nvSpPr>
        <dsp:cNvPr id="0" name=""/>
        <dsp:cNvSpPr/>
      </dsp:nvSpPr>
      <dsp:spPr>
        <a:xfrm>
          <a:off x="2072640" y="2713157"/>
          <a:ext cx="82905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4A70B8-88D6-4EBD-BDC3-0709CEC31813}">
      <dsp:nvSpPr>
        <dsp:cNvPr id="0" name=""/>
        <dsp:cNvSpPr/>
      </dsp:nvSpPr>
      <dsp:spPr>
        <a:xfrm>
          <a:off x="2228088" y="2727417"/>
          <a:ext cx="8135112" cy="28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ru-RU" sz="1200" b="0" i="0" kern="1200"/>
            <a:t>розвиток фізичної культури та спорту тощо.</a:t>
          </a:r>
          <a:endParaRPr lang="en-US" sz="1200" kern="1200"/>
        </a:p>
      </dsp:txBody>
      <dsp:txXfrm>
        <a:off x="2228088" y="2727417"/>
        <a:ext cx="8135112" cy="285190"/>
      </dsp:txXfrm>
    </dsp:sp>
    <dsp:sp modelId="{98753FB9-22B6-4683-B44D-41DA0573ECBE}">
      <dsp:nvSpPr>
        <dsp:cNvPr id="0" name=""/>
        <dsp:cNvSpPr/>
      </dsp:nvSpPr>
      <dsp:spPr>
        <a:xfrm>
          <a:off x="2072640" y="3012608"/>
          <a:ext cx="829056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72AA6-B2B3-4ACB-95CF-530489AF5FF9}">
      <dsp:nvSpPr>
        <dsp:cNvPr id="0" name=""/>
        <dsp:cNvSpPr/>
      </dsp:nvSpPr>
      <dsp:spPr>
        <a:xfrm>
          <a:off x="0" y="3028493"/>
          <a:ext cx="103632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3D7EC-6049-4364-8735-63E4A92C91ED}">
      <dsp:nvSpPr>
        <dsp:cNvPr id="0" name=""/>
        <dsp:cNvSpPr/>
      </dsp:nvSpPr>
      <dsp:spPr>
        <a:xfrm>
          <a:off x="0" y="3028493"/>
          <a:ext cx="10363200" cy="1513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ru-RU" sz="2400" b="1" i="0" kern="1200" dirty="0" err="1">
              <a:latin typeface="Gills"/>
            </a:rPr>
            <a:t>Користування</a:t>
          </a:r>
          <a:r>
            <a:rPr lang="ru-RU" sz="2400" b="1" i="0" kern="1200" dirty="0">
              <a:latin typeface="Gills"/>
            </a:rPr>
            <a:t> результатами </a:t>
          </a:r>
          <a:r>
            <a:rPr lang="ru-RU" sz="2400" b="1" i="0" kern="1200" dirty="0" err="1">
              <a:latin typeface="Gills"/>
            </a:rPr>
            <a:t>від</a:t>
          </a:r>
          <a:r>
            <a:rPr lang="ru-RU" sz="2400" b="1" i="0" kern="1200" dirty="0">
              <a:latin typeface="Gills"/>
            </a:rPr>
            <a:t> </a:t>
          </a:r>
          <a:r>
            <a:rPr lang="ru-RU" sz="2400" b="1" i="0" kern="1200" dirty="0" err="1">
              <a:latin typeface="Gills"/>
            </a:rPr>
            <a:t>впроваджених</a:t>
          </a:r>
          <a:r>
            <a:rPr lang="ru-RU" sz="2400" b="1" i="0" kern="1200" dirty="0">
              <a:latin typeface="Gills"/>
            </a:rPr>
            <a:t> </a:t>
          </a:r>
          <a:r>
            <a:rPr lang="ru-RU" sz="2400" b="1" i="0" kern="1200" dirty="0" err="1">
              <a:latin typeface="Gills"/>
            </a:rPr>
            <a:t>стратегії</a:t>
          </a:r>
          <a:r>
            <a:rPr lang="ru-RU" sz="2400" b="1" i="0" kern="1200" dirty="0">
              <a:latin typeface="Gills"/>
            </a:rPr>
            <a:t>, </a:t>
          </a:r>
          <a:r>
            <a:rPr lang="ru-RU" sz="2400" b="1" i="0" kern="1200" dirty="0" err="1">
              <a:latin typeface="Gills"/>
            </a:rPr>
            <a:t>програми</a:t>
          </a:r>
          <a:r>
            <a:rPr lang="ru-RU" sz="2400" b="1" i="0" kern="1200" dirty="0">
              <a:latin typeface="Gills"/>
            </a:rPr>
            <a:t> </a:t>
          </a:r>
          <a:r>
            <a:rPr lang="ru-RU" sz="2400" b="1" i="0" kern="1200" dirty="0" err="1">
              <a:latin typeface="Gills"/>
            </a:rPr>
            <a:t>чи</a:t>
          </a:r>
          <a:r>
            <a:rPr lang="ru-RU" sz="2400" b="1" i="0" kern="1200" dirty="0">
              <a:latin typeface="Gills"/>
            </a:rPr>
            <a:t> проекту </a:t>
          </a:r>
          <a:r>
            <a:rPr lang="ru-RU" sz="2400" b="1" i="0" kern="1200" dirty="0" err="1">
              <a:latin typeface="Gills"/>
            </a:rPr>
            <a:t>може</a:t>
          </a:r>
          <a:r>
            <a:rPr lang="ru-RU" sz="2400" b="1" i="0" kern="1200" dirty="0">
              <a:latin typeface="Gills"/>
            </a:rPr>
            <a:t> бути </a:t>
          </a:r>
          <a:r>
            <a:rPr lang="ru-RU" sz="2400" b="1" i="0" kern="1200" dirty="0" err="1">
              <a:latin typeface="Gills"/>
            </a:rPr>
            <a:t>різним</a:t>
          </a:r>
          <a:r>
            <a:rPr lang="ru-RU" sz="2400" b="1" i="0" kern="1200" dirty="0">
              <a:latin typeface="Gills"/>
            </a:rPr>
            <a:t> для </a:t>
          </a:r>
          <a:r>
            <a:rPr lang="ru-RU" sz="2400" b="1" i="0" kern="1200" dirty="0" err="1">
              <a:latin typeface="Gills"/>
            </a:rPr>
            <a:t>різних</a:t>
          </a:r>
          <a:r>
            <a:rPr lang="ru-RU" sz="2400" b="1" i="0" kern="1200" dirty="0">
              <a:latin typeface="Gills"/>
            </a:rPr>
            <a:t> </a:t>
          </a:r>
          <a:r>
            <a:rPr lang="ru-RU" sz="2400" b="1" i="0" kern="1200" dirty="0" err="1">
              <a:latin typeface="Gills"/>
            </a:rPr>
            <a:t>груп</a:t>
          </a:r>
          <a:r>
            <a:rPr lang="ru-RU" sz="2400" b="1" i="0" kern="1200" dirty="0">
              <a:latin typeface="Gills"/>
            </a:rPr>
            <a:t> </a:t>
          </a:r>
          <a:r>
            <a:rPr lang="ru-RU" sz="2400" b="1" i="0" kern="1200" dirty="0" err="1">
              <a:latin typeface="Gills"/>
            </a:rPr>
            <a:t>населення</a:t>
          </a:r>
          <a:endParaRPr lang="en-US" sz="2400" kern="1200" dirty="0">
            <a:latin typeface="Gills"/>
          </a:endParaRPr>
        </a:p>
      </dsp:txBody>
      <dsp:txXfrm>
        <a:off x="0" y="3028493"/>
        <a:ext cx="10363200" cy="15131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B79B8-9821-4AE2-887F-1D286DD6992C}">
      <dsp:nvSpPr>
        <dsp:cNvPr id="0" name=""/>
        <dsp:cNvSpPr/>
      </dsp:nvSpPr>
      <dsp:spPr>
        <a:xfrm>
          <a:off x="29239" y="986"/>
          <a:ext cx="2103860" cy="405555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FB4193F-56AD-41CD-86B7-71E7F012A727}">
      <dsp:nvSpPr>
        <dsp:cNvPr id="0" name=""/>
        <dsp:cNvSpPr/>
      </dsp:nvSpPr>
      <dsp:spPr>
        <a:xfrm>
          <a:off x="214188" y="176688"/>
          <a:ext cx="2103860" cy="405555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 </a:t>
          </a:r>
          <a:r>
            <a:rPr lang="ru-RU" sz="2000" kern="1200" dirty="0" err="1"/>
            <a:t>збір</a:t>
          </a:r>
          <a:r>
            <a:rPr lang="ru-RU" sz="2000" kern="1200" dirty="0"/>
            <a:t> та </a:t>
          </a:r>
          <a:r>
            <a:rPr lang="ru-RU" sz="2000" kern="1200" dirty="0" err="1"/>
            <a:t>аналіз</a:t>
          </a:r>
          <a:r>
            <a:rPr lang="ru-RU" sz="2000" kern="1200" dirty="0"/>
            <a:t> </a:t>
          </a:r>
          <a:r>
            <a:rPr lang="ru-RU" sz="2000" kern="1200" dirty="0" err="1"/>
            <a:t>якісної</a:t>
          </a:r>
          <a:r>
            <a:rPr lang="ru-RU" sz="2000" kern="1200" dirty="0"/>
            <a:t> </a:t>
          </a:r>
          <a:r>
            <a:rPr lang="ru-RU" sz="2000" kern="1200" dirty="0" err="1"/>
            <a:t>інформації</a:t>
          </a:r>
          <a:r>
            <a:rPr lang="ru-RU" sz="2000" kern="1200" dirty="0"/>
            <a:t> </a:t>
          </a:r>
          <a:r>
            <a:rPr lang="ru-RU" sz="2000" kern="1200" dirty="0" err="1"/>
            <a:t>щодо</a:t>
          </a:r>
          <a:r>
            <a:rPr lang="ru-RU" sz="2000" kern="1200" dirty="0"/>
            <a:t> </a:t>
          </a:r>
          <a:r>
            <a:rPr lang="ru-RU" sz="2000" kern="1200" dirty="0" err="1"/>
            <a:t>виявлення</a:t>
          </a:r>
          <a:r>
            <a:rPr lang="ru-RU" sz="2000" kern="1200" dirty="0"/>
            <a:t> </a:t>
          </a:r>
          <a:r>
            <a:rPr lang="ru-RU" sz="2000" kern="1200" dirty="0" err="1"/>
            <a:t>наявних</a:t>
          </a:r>
          <a:r>
            <a:rPr lang="ru-RU" sz="2000" kern="1200" dirty="0"/>
            <a:t> проблем </a:t>
          </a:r>
          <a:r>
            <a:rPr lang="ru-RU" sz="2000" kern="1200" dirty="0" err="1"/>
            <a:t>нерівності</a:t>
          </a:r>
          <a:r>
            <a:rPr lang="ru-RU" sz="2000" kern="1200" dirty="0"/>
            <a:t> за </a:t>
          </a:r>
          <a:r>
            <a:rPr lang="ru-RU" sz="2000" kern="1200" dirty="0" err="1"/>
            <a:t>ознакою</a:t>
          </a:r>
          <a:r>
            <a:rPr lang="ru-RU" sz="2000" kern="1200" dirty="0"/>
            <a:t> </a:t>
          </a:r>
          <a:r>
            <a:rPr lang="ru-RU" sz="2000" kern="1200" dirty="0" err="1"/>
            <a:t>статі</a:t>
          </a:r>
          <a:r>
            <a:rPr lang="ru-RU" sz="2000" kern="1200" dirty="0"/>
            <a:t> та </a:t>
          </a:r>
          <a:r>
            <a:rPr lang="ru-RU" sz="2000" kern="1200" dirty="0" err="1"/>
            <a:t>пошук</a:t>
          </a:r>
          <a:r>
            <a:rPr lang="ru-RU" sz="2000" kern="1200" dirty="0"/>
            <a:t> </a:t>
          </a:r>
          <a:r>
            <a:rPr lang="ru-RU" sz="2000" kern="1200" dirty="0" err="1"/>
            <a:t>шляхів</a:t>
          </a:r>
          <a:r>
            <a:rPr lang="ru-RU" sz="2000" kern="1200" dirty="0"/>
            <a:t> </a:t>
          </a:r>
          <a:r>
            <a:rPr lang="ru-RU" sz="2000" kern="1200" dirty="0" err="1"/>
            <a:t>їх</a:t>
          </a:r>
          <a:r>
            <a:rPr lang="ru-RU" sz="2000" kern="1200" dirty="0"/>
            <a:t> </a:t>
          </a:r>
          <a:r>
            <a:rPr lang="ru-RU" sz="2000" kern="1200" dirty="0" err="1"/>
            <a:t>вирішення</a:t>
          </a:r>
          <a:r>
            <a:rPr lang="ru-RU" sz="1000" kern="1200" dirty="0"/>
            <a:t>. </a:t>
          </a:r>
          <a:endParaRPr lang="en-US" sz="1000" kern="1200" dirty="0"/>
        </a:p>
      </dsp:txBody>
      <dsp:txXfrm>
        <a:off x="275808" y="238308"/>
        <a:ext cx="1980620" cy="3932314"/>
      </dsp:txXfrm>
    </dsp:sp>
    <dsp:sp modelId="{CE46E85A-26FD-448F-9908-5447B367794A}">
      <dsp:nvSpPr>
        <dsp:cNvPr id="0" name=""/>
        <dsp:cNvSpPr/>
      </dsp:nvSpPr>
      <dsp:spPr>
        <a:xfrm>
          <a:off x="3470027" y="9372"/>
          <a:ext cx="3389249" cy="4048156"/>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468C341-CFE0-4954-AD95-38E5DA62A8CD}">
      <dsp:nvSpPr>
        <dsp:cNvPr id="0" name=""/>
        <dsp:cNvSpPr/>
      </dsp:nvSpPr>
      <dsp:spPr>
        <a:xfrm>
          <a:off x="3654976" y="185073"/>
          <a:ext cx="3389249" cy="40481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dirty="0" err="1"/>
            <a:t>Ґендерний</a:t>
          </a:r>
          <a:r>
            <a:rPr lang="ru-RU" sz="2000" kern="1200" dirty="0"/>
            <a:t> </a:t>
          </a:r>
          <a:r>
            <a:rPr lang="ru-RU" sz="2000" kern="1200" dirty="0" err="1"/>
            <a:t>аналіз</a:t>
          </a:r>
          <a:r>
            <a:rPr lang="ru-RU" sz="2000" kern="1200" dirty="0"/>
            <a:t> </a:t>
          </a:r>
          <a:r>
            <a:rPr lang="ru-RU" sz="2000" kern="1200" dirty="0" err="1"/>
            <a:t>дозволяє</a:t>
          </a:r>
          <a:r>
            <a:rPr lang="ru-RU" sz="2000" kern="1200" dirty="0"/>
            <a:t> </a:t>
          </a:r>
          <a:r>
            <a:rPr lang="ru-RU" sz="2000" kern="1200" dirty="0" err="1"/>
            <a:t>побачити</a:t>
          </a:r>
          <a:r>
            <a:rPr lang="ru-RU" sz="2000" kern="1200" dirty="0"/>
            <a:t> та </a:t>
          </a:r>
          <a:r>
            <a:rPr lang="ru-RU" sz="2000" kern="1200" dirty="0" err="1"/>
            <a:t>порівняти</a:t>
          </a:r>
          <a:r>
            <a:rPr lang="ru-RU" sz="2000" kern="1200" dirty="0"/>
            <a:t>, </a:t>
          </a:r>
          <a:r>
            <a:rPr lang="ru-RU" sz="2000" kern="1200" dirty="0" err="1"/>
            <a:t>яким</a:t>
          </a:r>
          <a:r>
            <a:rPr lang="ru-RU" sz="2000" kern="1200" dirty="0"/>
            <a:t> чином і </a:t>
          </a:r>
          <a:r>
            <a:rPr lang="ru-RU" sz="2000" kern="1200" dirty="0" err="1"/>
            <a:t>чому</a:t>
          </a:r>
          <a:r>
            <a:rPr lang="ru-RU" sz="2000" kern="1200" dirty="0"/>
            <a:t> </a:t>
          </a:r>
          <a:r>
            <a:rPr lang="ru-RU" sz="2000" kern="1200" dirty="0" err="1"/>
            <a:t>політичні</a:t>
          </a:r>
          <a:r>
            <a:rPr lang="ru-RU" sz="2000" kern="1200" dirty="0"/>
            <a:t>, </a:t>
          </a:r>
          <a:r>
            <a:rPr lang="ru-RU" sz="2000" kern="1200" dirty="0" err="1"/>
            <a:t>економічні</a:t>
          </a:r>
          <a:r>
            <a:rPr lang="ru-RU" sz="2000" kern="1200" dirty="0"/>
            <a:t>, </a:t>
          </a:r>
          <a:r>
            <a:rPr lang="ru-RU" sz="2000" kern="1200" dirty="0" err="1"/>
            <a:t>соціальні</a:t>
          </a:r>
          <a:r>
            <a:rPr lang="ru-RU" sz="2000" kern="1200" dirty="0"/>
            <a:t> й </a:t>
          </a:r>
          <a:r>
            <a:rPr lang="ru-RU" sz="2000" kern="1200" dirty="0" err="1"/>
            <a:t>інші</a:t>
          </a:r>
          <a:r>
            <a:rPr lang="ru-RU" sz="2000" kern="1200" dirty="0"/>
            <a:t> </a:t>
          </a:r>
          <a:r>
            <a:rPr lang="ru-RU" sz="2000" kern="1200" dirty="0" err="1"/>
            <a:t>фактори</a:t>
          </a:r>
          <a:r>
            <a:rPr lang="ru-RU" sz="2000" kern="1200" dirty="0"/>
            <a:t>, </a:t>
          </a:r>
          <a:r>
            <a:rPr lang="ru-RU" sz="2000" kern="1200" dirty="0" err="1"/>
            <a:t>зокрема</a:t>
          </a:r>
          <a:r>
            <a:rPr lang="ru-RU" sz="2000" kern="1200" dirty="0"/>
            <a:t> </a:t>
          </a:r>
          <a:r>
            <a:rPr lang="ru-RU" sz="2000" kern="1200" dirty="0" err="1"/>
            <a:t>державний</a:t>
          </a:r>
          <a:r>
            <a:rPr lang="ru-RU" sz="2000" kern="1200" dirty="0"/>
            <a:t> </a:t>
          </a:r>
          <a:r>
            <a:rPr lang="ru-RU" sz="2000" kern="1200" dirty="0" err="1"/>
            <a:t>політичний</a:t>
          </a:r>
          <a:r>
            <a:rPr lang="ru-RU" sz="2000" kern="1200" dirty="0"/>
            <a:t> курс, </a:t>
          </a:r>
          <a:r>
            <a:rPr lang="ru-RU" sz="2000" kern="1200" dirty="0" err="1"/>
            <a:t>законодавство</a:t>
          </a:r>
          <a:r>
            <a:rPr lang="ru-RU" sz="2000" kern="1200" dirty="0"/>
            <a:t>, </a:t>
          </a:r>
          <a:r>
            <a:rPr lang="ru-RU" sz="2000" kern="1200" dirty="0" err="1"/>
            <a:t>наявні</a:t>
          </a:r>
          <a:r>
            <a:rPr lang="ru-RU" sz="2000" kern="1200" dirty="0"/>
            <a:t> </a:t>
          </a:r>
          <a:r>
            <a:rPr lang="ru-RU" sz="2000" kern="1200" dirty="0" err="1"/>
            <a:t>програми</a:t>
          </a:r>
          <a:r>
            <a:rPr lang="ru-RU" sz="2000" kern="1200" dirty="0"/>
            <a:t>, </a:t>
          </a:r>
          <a:r>
            <a:rPr lang="ru-RU" sz="2000" kern="1200" dirty="0" err="1"/>
            <a:t>впливають</a:t>
          </a:r>
          <a:r>
            <a:rPr lang="ru-RU" sz="2000" kern="1200" dirty="0"/>
            <a:t> на </a:t>
          </a:r>
          <a:r>
            <a:rPr lang="ru-RU" sz="2000" kern="1200" dirty="0" err="1"/>
            <a:t>жінок</a:t>
          </a:r>
          <a:r>
            <a:rPr lang="ru-RU" sz="2000" kern="1200" dirty="0"/>
            <a:t> і </a:t>
          </a:r>
          <a:r>
            <a:rPr lang="ru-RU" sz="2000" kern="1200" dirty="0" err="1"/>
            <a:t>чоловіків</a:t>
          </a:r>
          <a:r>
            <a:rPr lang="ru-RU" sz="2000" kern="1200" dirty="0"/>
            <a:t>.</a:t>
          </a:r>
          <a:endParaRPr lang="en-US" sz="2000" kern="1200" dirty="0"/>
        </a:p>
      </dsp:txBody>
      <dsp:txXfrm>
        <a:off x="3754244" y="284341"/>
        <a:ext cx="3190713" cy="3849620"/>
      </dsp:txXfrm>
    </dsp:sp>
    <dsp:sp modelId="{2D048A32-64B0-4E0C-84F3-A946EBA8E447}">
      <dsp:nvSpPr>
        <dsp:cNvPr id="0" name=""/>
        <dsp:cNvSpPr/>
      </dsp:nvSpPr>
      <dsp:spPr>
        <a:xfrm>
          <a:off x="7723825" y="-175701"/>
          <a:ext cx="1806923" cy="973755"/>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12A34D0-6893-458F-ADEE-9B7E6668CDD7}">
      <dsp:nvSpPr>
        <dsp:cNvPr id="0" name=""/>
        <dsp:cNvSpPr/>
      </dsp:nvSpPr>
      <dsp:spPr>
        <a:xfrm>
          <a:off x="7908774" y="0"/>
          <a:ext cx="1806923" cy="97375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rgbClr val="FF0000"/>
              </a:solidFill>
            </a:rPr>
            <a:t>Результат </a:t>
          </a:r>
          <a:r>
            <a:rPr lang="ru-RU" sz="1800" kern="1200" dirty="0" err="1">
              <a:solidFill>
                <a:srgbClr val="FF0000"/>
              </a:solidFill>
            </a:rPr>
            <a:t>ґендерного</a:t>
          </a:r>
          <a:r>
            <a:rPr lang="ru-RU" sz="1800" kern="1200" dirty="0">
              <a:solidFill>
                <a:srgbClr val="FF0000"/>
              </a:solidFill>
            </a:rPr>
            <a:t> </a:t>
          </a:r>
          <a:r>
            <a:rPr lang="ru-RU" sz="1800" kern="1200" dirty="0" err="1">
              <a:solidFill>
                <a:srgbClr val="FF0000"/>
              </a:solidFill>
            </a:rPr>
            <a:t>аналізу</a:t>
          </a:r>
          <a:r>
            <a:rPr lang="ru-RU" sz="1800" kern="1200" dirty="0">
              <a:solidFill>
                <a:srgbClr val="FF0000"/>
              </a:solidFill>
            </a:rPr>
            <a:t> </a:t>
          </a:r>
          <a:r>
            <a:rPr lang="ru-RU" sz="1000" kern="1200" dirty="0"/>
            <a:t>– </a:t>
          </a:r>
          <a:endParaRPr lang="en-US" sz="1000" kern="1200" dirty="0"/>
        </a:p>
      </dsp:txBody>
      <dsp:txXfrm>
        <a:off x="7937294" y="28520"/>
        <a:ext cx="1749883" cy="916715"/>
      </dsp:txXfrm>
    </dsp:sp>
    <dsp:sp modelId="{A15898A9-BD99-4B99-AE74-BAB0AB3878AB}">
      <dsp:nvSpPr>
        <dsp:cNvPr id="0" name=""/>
        <dsp:cNvSpPr/>
      </dsp:nvSpPr>
      <dsp:spPr>
        <a:xfrm>
          <a:off x="8138848" y="829400"/>
          <a:ext cx="1710046" cy="3228128"/>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640933D-53FF-4D11-8501-EC5F51B9AE36}">
      <dsp:nvSpPr>
        <dsp:cNvPr id="0" name=""/>
        <dsp:cNvSpPr/>
      </dsp:nvSpPr>
      <dsp:spPr>
        <a:xfrm>
          <a:off x="8323797" y="1005101"/>
          <a:ext cx="1710046" cy="32281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ru-RU" sz="1500" kern="1200"/>
            <a:t>розроблення проєктів і політик, спрямованих на подолання ґендерних розривів, зменшення й усунення нерівності між</a:t>
          </a:r>
          <a:r>
            <a:rPr lang="ru-UA" sz="1500" kern="1200"/>
            <a:t> </a:t>
          </a:r>
          <a:r>
            <a:rPr lang="ru-RU" sz="1500" kern="1200"/>
            <a:t>жінками та чоловіками, встановлення соціальної справедливості.</a:t>
          </a:r>
          <a:endParaRPr lang="en-US" sz="1500" kern="1200"/>
        </a:p>
      </dsp:txBody>
      <dsp:txXfrm>
        <a:off x="8373883" y="1055187"/>
        <a:ext cx="1609874" cy="31279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9294AE-966C-4382-97F2-FAC4D166AA48}">
      <dsp:nvSpPr>
        <dsp:cNvPr id="0" name=""/>
        <dsp:cNvSpPr/>
      </dsp:nvSpPr>
      <dsp:spPr>
        <a:xfrm>
          <a:off x="1229" y="1517975"/>
          <a:ext cx="2937498" cy="19093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a:t>Людина – в центрі фомування політики</a:t>
          </a:r>
          <a:endParaRPr lang="en-US" sz="2000" kern="1200"/>
        </a:p>
      </dsp:txBody>
      <dsp:txXfrm>
        <a:off x="94437" y="1611183"/>
        <a:ext cx="2751082" cy="1722957"/>
      </dsp:txXfrm>
    </dsp:sp>
    <dsp:sp modelId="{1AB45F61-20D3-4538-9A84-CDEBBD9F47E8}">
      <dsp:nvSpPr>
        <dsp:cNvPr id="0" name=""/>
        <dsp:cNvSpPr/>
      </dsp:nvSpPr>
      <dsp:spPr>
        <a:xfrm>
          <a:off x="1469978" y="851173"/>
          <a:ext cx="3242978" cy="3242978"/>
        </a:xfrm>
        <a:custGeom>
          <a:avLst/>
          <a:gdLst/>
          <a:ahLst/>
          <a:cxnLst/>
          <a:rect l="0" t="0" r="0" b="0"/>
          <a:pathLst>
            <a:path>
              <a:moveTo>
                <a:pt x="326444" y="645740"/>
              </a:moveTo>
              <a:arcTo wR="1621489" hR="1621489" stAng="13019768" swAng="63604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D149606-AB3C-4931-9679-7D8778206FF2}">
      <dsp:nvSpPr>
        <dsp:cNvPr id="0" name=""/>
        <dsp:cNvSpPr/>
      </dsp:nvSpPr>
      <dsp:spPr>
        <a:xfrm>
          <a:off x="3244208" y="1517975"/>
          <a:ext cx="2937498" cy="19093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uk-UA" sz="2000" kern="1200" dirty="0"/>
            <a:t>Забезпечує краще управління. </a:t>
          </a:r>
        </a:p>
        <a:p>
          <a:pPr marL="0" lvl="0" indent="0" algn="ctr" defTabSz="889000">
            <a:lnSpc>
              <a:spcPct val="90000"/>
            </a:lnSpc>
            <a:spcBef>
              <a:spcPct val="0"/>
            </a:spcBef>
            <a:spcAft>
              <a:spcPct val="35000"/>
            </a:spcAft>
            <a:buNone/>
          </a:pPr>
          <a:r>
            <a:rPr lang="uk-UA" sz="2000" kern="1200" dirty="0"/>
            <a:t>Політика не може бути </a:t>
          </a:r>
          <a:r>
            <a:rPr lang="uk-UA" sz="2000" kern="1200" dirty="0" err="1"/>
            <a:t>гендерно</a:t>
          </a:r>
          <a:r>
            <a:rPr lang="uk-UA" sz="2000" kern="1200" dirty="0"/>
            <a:t>-нейтральною</a:t>
          </a:r>
          <a:endParaRPr lang="en-US" sz="2000" kern="1200" dirty="0"/>
        </a:p>
      </dsp:txBody>
      <dsp:txXfrm>
        <a:off x="3337416" y="1611183"/>
        <a:ext cx="2751082" cy="1722957"/>
      </dsp:txXfrm>
    </dsp:sp>
    <dsp:sp modelId="{33F4E50F-7341-41E7-9415-F599A48BB9C0}">
      <dsp:nvSpPr>
        <dsp:cNvPr id="0" name=""/>
        <dsp:cNvSpPr/>
      </dsp:nvSpPr>
      <dsp:spPr>
        <a:xfrm>
          <a:off x="1469978" y="851173"/>
          <a:ext cx="3242978" cy="3242978"/>
        </a:xfrm>
        <a:custGeom>
          <a:avLst/>
          <a:gdLst/>
          <a:ahLst/>
          <a:cxnLst/>
          <a:rect l="0" t="0" r="0" b="0"/>
          <a:pathLst>
            <a:path>
              <a:moveTo>
                <a:pt x="2916534" y="2597238"/>
              </a:moveTo>
              <a:arcTo wR="1621489" hR="1621489" stAng="2219768" swAng="636046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endSty" val="noArr"/>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A1989-DEAA-486D-845F-C34022D7AA7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689859-416A-4CC5-944A-C0957C14BEF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F0AC2503-E40F-4767-A66D-305F26526F64}" type="datetime1">
              <a:rPr lang="en-US" smtClean="0"/>
            </a:fld>
            <a:endParaRPr lang="en-US" dirty="0"/>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dirty="0"/>
              <a:t>PRESENTED BY THE USAID ENERGY SECURITY PROJECT </a:t>
            </a:r>
            <a:endParaRPr lang="en-US" dirty="0"/>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dirty="0"/>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pic>
        <p:nvPicPr>
          <p:cNvPr id="16" name="Picture 15"/>
          <p:cNvPicPr>
            <a:picLocks noChangeAspect="1"/>
          </p:cNvPicPr>
          <p:nvPr userDrawn="1"/>
        </p:nvPicPr>
        <p:blipFill>
          <a:blip r:embed="rId3"/>
          <a:stretch>
            <a:fillRect/>
          </a:stretch>
        </p:blipFill>
        <p:spPr>
          <a:xfrm>
            <a:off x="913025" y="753866"/>
            <a:ext cx="1826231" cy="543508"/>
          </a:xfrm>
          <a:prstGeom prst="rect">
            <a:avLst/>
          </a:prstGeom>
          <a:effectLst>
            <a:outerShdw blurRad="254000" dir="2700000" algn="tl" rotWithShape="0">
              <a:srgbClr val="000000">
                <a:alpha val="2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CA00E1E-8BBE-46B9-B9AC-18509EA37DC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CF8B8-B06D-4391-AC2B-95C2F428702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00E1E-8BBE-46B9-B9AC-18509EA37DC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Click to edit Master text styles</a:t>
            </a:r>
            <a:endParaRPr lang="en-US"/>
          </a:p>
          <a:p>
            <a:pPr lvl="1"/>
            <a:r>
              <a:rPr lang="en-US"/>
              <a:t>Second level</a:t>
            </a:r>
            <a:endParaRPr lang="en-US"/>
          </a:p>
        </p:txBody>
      </p:sp>
      <p:sp>
        <p:nvSpPr>
          <p:cNvPr id="8" name="Date Placeholder 3"/>
          <p:cNvSpPr>
            <a:spLocks noGrp="1"/>
          </p:cNvSpPr>
          <p:nvPr>
            <p:ph type="dt" sz="half" idx="2"/>
          </p:nvPr>
        </p:nvSpPr>
        <p:spPr>
          <a:xfrm>
            <a:off x="203200" y="6505544"/>
            <a:ext cx="2844800" cy="215444"/>
          </a:xfrm>
          <a:prstGeom prst="rect">
            <a:avLst/>
          </a:prstGeom>
        </p:spPr>
        <p:txBody>
          <a:bodyPr vert="horz" lIns="91440" tIns="45720" rIns="91440" bIns="45720" rtlCol="0" anchor="ctr">
            <a:spAutoFit/>
          </a:bodyPr>
          <a:lstStyle>
            <a:lvl1pPr algn="l">
              <a:defRPr sz="800"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fld>
            <a:endParaRPr lang="en-US"/>
          </a:p>
        </p:txBody>
      </p:sp>
      <p:sp>
        <p:nvSpPr>
          <p:cNvPr id="9" name="Footer Placeholder 4"/>
          <p:cNvSpPr>
            <a:spLocks noGrp="1"/>
          </p:cNvSpPr>
          <p:nvPr>
            <p:ph type="ftr" sz="quarter" idx="3"/>
          </p:nvPr>
        </p:nvSpPr>
        <p:spPr>
          <a:xfrm>
            <a:off x="4165600" y="6505544"/>
            <a:ext cx="3860800" cy="215444"/>
          </a:xfrm>
          <a:prstGeom prst="rect">
            <a:avLst/>
          </a:prstGeom>
        </p:spPr>
        <p:txBody>
          <a:bodyPr vert="horz" lIns="91440" tIns="45720" rIns="91440" bIns="45720" rtlCol="0" anchor="ctr">
            <a:spAutoFit/>
          </a:bodyPr>
          <a:lstStyle>
            <a:lvl1pPr algn="ctr">
              <a:defRPr sz="800" b="0" i="0">
                <a:solidFill>
                  <a:srgbClr val="6C6463"/>
                </a:solidFill>
                <a:latin typeface="Arial" panose="020B0604020202020204" pitchFamily="34" charset="0"/>
                <a:cs typeface="Arial" panose="020B0604020202020204" pitchFamily="34" charset="0"/>
              </a:defRPr>
            </a:lvl1pPr>
          </a:lstStyle>
          <a:p>
            <a:r>
              <a:rPr lang="en-US"/>
              <a:t>FOOTER GOES HERE</a:t>
            </a:r>
            <a:endParaRPr lang="en-US"/>
          </a:p>
        </p:txBody>
      </p:sp>
      <p:sp>
        <p:nvSpPr>
          <p:cNvPr id="10" name="Slide Number Placeholder 5"/>
          <p:cNvSpPr>
            <a:spLocks noGrp="1"/>
          </p:cNvSpPr>
          <p:nvPr>
            <p:ph type="sldNum" sz="quarter" idx="4"/>
          </p:nvPr>
        </p:nvSpPr>
        <p:spPr>
          <a:xfrm>
            <a:off x="9144000" y="6505544"/>
            <a:ext cx="28448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fld>
            <a:endParaRPr lang="en-US"/>
          </a:p>
        </p:txBody>
      </p:sp>
      <p:sp>
        <p:nvSpPr>
          <p:cNvPr id="11" name="Title 1"/>
          <p:cNvSpPr>
            <a:spLocks noGrp="1"/>
          </p:cNvSpPr>
          <p:nvPr>
            <p:ph type="title" hasCustomPrompt="1"/>
          </p:nvPr>
        </p:nvSpPr>
        <p:spPr>
          <a:xfrm>
            <a:off x="914805" y="673973"/>
            <a:ext cx="10363200" cy="697627"/>
          </a:xfrm>
        </p:spPr>
        <p:txBody>
          <a:bodyPr anchor="b" anchorCtr="0">
            <a:spAutoFit/>
          </a:bodyPr>
          <a:lstStyle>
            <a:lvl1pPr>
              <a:defRPr>
                <a:solidFill>
                  <a:srgbClr val="BA0C2F"/>
                </a:solidFill>
                <a:latin typeface="Arial" panose="020B0604020202020204" pitchFamily="34" charset="0"/>
                <a:cs typeface="Arial" panose="020B0604020202020204" pitchFamily="34" charset="0"/>
              </a:defRPr>
            </a:lvl1pPr>
          </a:lstStyle>
          <a:p>
            <a:r>
              <a:rPr lang="en-US" dirty="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p:nvPicPr>
        <p:blipFill>
          <a:blip r:embed="rId2"/>
          <a:stretch>
            <a:fillRect/>
          </a:stretch>
        </p:blipFill>
        <p:spPr>
          <a:xfrm>
            <a:off x="655830" y="592364"/>
            <a:ext cx="2346667" cy="890454"/>
          </a:xfrm>
          <a:prstGeom prst="rect">
            <a:avLst/>
          </a:prstGeom>
        </p:spPr>
      </p:pic>
      <p:cxnSp>
        <p:nvCxnSpPr>
          <p:cNvPr id="11" name="Straight Connector 10"/>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endParaRPr lang="en-US" dirty="0"/>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endParaRPr lang="en-US"/>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fld>
            <a:endParaRPr lang="en-US"/>
          </a:p>
        </p:txBody>
      </p: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4165600" y="4770577"/>
            <a:ext cx="7528560" cy="1435778"/>
          </a:xfrm>
          <a:prstGeom prst="rect">
            <a:avLst/>
          </a:prstGeom>
        </p:spPr>
        <p:txBody>
          <a:bodyPr wrap="square">
            <a:spAutoFit/>
          </a:bodyPr>
          <a:lstStyle/>
          <a:p>
            <a:r>
              <a:rPr lang="en-US" sz="1455" kern="1200" dirty="0">
                <a:solidFill>
                  <a:schemeClr val="bg1"/>
                </a:solidFill>
                <a:effectLst/>
                <a:latin typeface="+mn-lt"/>
                <a:ea typeface="+mn-ea"/>
                <a:cs typeface="+mn-cs"/>
              </a:rPr>
              <a:t>This document is made possible by the support of the American people through the United States Agency for International Development (USAID). The contents of this document are the sole responsibility of Tetra Tech ES, Inc., and do not necessarily reflect the views of USAID or the United States Government. This document was prepared by Tetra Tech ES, Inc., USAID Contractor for the Energy Security Project (ESP), USAID contract 72012118C00003.</a:t>
            </a:r>
            <a:endParaRPr lang="en-US" sz="1455" kern="1200" dirty="0">
              <a:solidFill>
                <a:schemeClr val="bg1"/>
              </a:solidFill>
              <a:effectLst/>
              <a:latin typeface="+mn-lt"/>
              <a:ea typeface="+mn-ea"/>
              <a:cs typeface="+mn-cs"/>
            </a:endParaRPr>
          </a:p>
          <a:p>
            <a:r>
              <a:rPr lang="en-US" sz="1455" kern="1200" cap="all" dirty="0">
                <a:solidFill>
                  <a:schemeClr val="bg1"/>
                </a:solidFill>
                <a:effectLst/>
                <a:latin typeface="+mn-lt"/>
                <a:ea typeface="+mn-ea"/>
                <a:cs typeface="+mn-cs"/>
              </a:rPr>
              <a:t> </a:t>
            </a:r>
            <a:endParaRPr lang="en-US" sz="1455" kern="1200" cap="all" dirty="0">
              <a:solidFill>
                <a:schemeClr val="bg1"/>
              </a:solidFill>
              <a:effectLst/>
              <a:latin typeface="+mn-lt"/>
              <a:ea typeface="+mn-ea"/>
              <a:cs typeface="+mn-cs"/>
            </a:endParaRPr>
          </a:p>
        </p:txBody>
      </p:sp>
      <p:cxnSp>
        <p:nvCxnSpPr>
          <p:cNvPr id="10" name="Straight Connector 9"/>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endParaRPr lang="en-GB" sz="2115" baseline="30000" dirty="0">
              <a:solidFill>
                <a:schemeClr val="bg1"/>
              </a:solidFill>
              <a:latin typeface="Arial" panose="020B0604020202020204" pitchFamily="34" charset="0"/>
              <a:cs typeface="Arial" panose="020B0604020202020204" pitchFamily="34" charset="0"/>
            </a:endParaRP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endParaRPr lang="uk-UA" sz="2115" baseline="30000"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5629DE07-D123-4F7E-99D8-B08A5D7D2ECB}" type="datetime1">
              <a:rPr lang="en-US" smtClean="0"/>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dirty="0"/>
              <a:t>PRESENTED BY THE USAID ENERGY SECURITY PROJECT </a:t>
            </a:r>
            <a:endParaRPr lang="en-US" dirty="0"/>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dirty="0"/>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stretch>
            <a:fillRect/>
          </a:stretch>
        </p:blipFill>
        <p:spPr>
          <a:xfrm>
            <a:off x="913025" y="753866"/>
            <a:ext cx="1826231" cy="543508"/>
          </a:xfrm>
          <a:prstGeom prst="rect">
            <a:avLst/>
          </a:prstGeom>
          <a:effectLst>
            <a:outerShdw blurRad="254000" dir="2700000" algn="tl" rotWithShape="0">
              <a:srgbClr val="000000">
                <a:alpha val="20000"/>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7" name="Straight Connector 16"/>
          <p:cNvCxnSpPr/>
          <p:nvPr/>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2"/>
          <a:stretch>
            <a:fillRect/>
          </a:stretch>
        </p:blipFill>
        <p:spPr>
          <a:xfrm>
            <a:off x="655830" y="592364"/>
            <a:ext cx="2346667" cy="890454"/>
          </a:xfrm>
          <a:prstGeom prst="rect">
            <a:avLst/>
          </a:prstGeom>
        </p:spPr>
      </p:pic>
      <p:cxnSp>
        <p:nvCxnSpPr>
          <p:cNvPr id="14" name="Straight Connector 13"/>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3"/>
          <a:stretch>
            <a:fillRect/>
          </a:stretch>
        </p:blipFill>
        <p:spPr>
          <a:xfrm>
            <a:off x="655297" y="592365"/>
            <a:ext cx="2347200" cy="901135"/>
          </a:xfrm>
          <a:prstGeom prst="rect">
            <a:avLst/>
          </a:prstGeom>
        </p:spPr>
      </p:pic>
      <p:pic>
        <p:nvPicPr>
          <p:cNvPr id="16"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endParaRPr lang="en-US" dirty="0"/>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endParaRPr lang="en-US"/>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fld>
            <a:endParaRPr lang="en-US"/>
          </a:p>
        </p:txBody>
      </p:sp>
      <p:cxnSp>
        <p:nvCxnSpPr>
          <p:cNvPr id="13" name="Straight Connector 12"/>
          <p:cNvCxnSpPr/>
          <p:nvPr/>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655830" y="5583172"/>
            <a:ext cx="2346667" cy="890454"/>
          </a:xfrm>
          <a:prstGeom prst="rect">
            <a:avLst/>
          </a:prstGeom>
        </p:spPr>
      </p:pic>
      <p:cxnSp>
        <p:nvCxnSpPr>
          <p:cNvPr id="9" name="Straight Connector 8"/>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userDrawn="1"/>
        </p:nvPicPr>
        <p:blipFill>
          <a:blip r:embed="rId3"/>
          <a:stretch>
            <a:fillRect/>
          </a:stretch>
        </p:blipFill>
        <p:spPr>
          <a:xfrm>
            <a:off x="657600" y="5585578"/>
            <a:ext cx="2347200" cy="901135"/>
          </a:xfrm>
          <a:prstGeom prst="rect">
            <a:avLst/>
          </a:prstGeom>
        </p:spPr>
      </p:pic>
      <p:sp>
        <p:nvSpPr>
          <p:cNvPr id="12" name="Rectangle 11"/>
          <p:cNvSpPr/>
          <p:nvPr userDrawn="1"/>
        </p:nvSpPr>
        <p:spPr>
          <a:xfrm>
            <a:off x="5181600" y="4684068"/>
            <a:ext cx="6288021" cy="1042273"/>
          </a:xfrm>
          <a:prstGeom prst="rect">
            <a:avLst/>
          </a:prstGeom>
        </p:spPr>
        <p:txBody>
          <a:bodyPr wrap="square">
            <a:spAutoFit/>
          </a:bodyPr>
          <a:lstStyle/>
          <a:p>
            <a:pPr algn="l"/>
            <a:r>
              <a:rPr lang="uk-UA" sz="1850"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1850" baseline="30000" dirty="0">
                <a:solidFill>
                  <a:schemeClr val="bg1"/>
                </a:solidFill>
                <a:latin typeface="Arial" panose="020B0604020202020204" pitchFamily="34" charset="0"/>
                <a:cs typeface="Arial" panose="020B0604020202020204" pitchFamily="34" charset="0"/>
              </a:rPr>
              <a:t>USAID).</a:t>
            </a:r>
            <a:endParaRPr lang="en-GB" sz="1850" baseline="30000" dirty="0">
              <a:solidFill>
                <a:schemeClr val="bg1"/>
              </a:solidFill>
              <a:latin typeface="Arial" panose="020B0604020202020204" pitchFamily="34" charset="0"/>
              <a:cs typeface="Arial" panose="020B0604020202020204" pitchFamily="34" charset="0"/>
            </a:endParaRPr>
          </a:p>
          <a:p>
            <a:pPr algn="l"/>
            <a:r>
              <a:rPr lang="en-GB" sz="1850" baseline="30000" dirty="0">
                <a:solidFill>
                  <a:schemeClr val="bg1"/>
                </a:solidFill>
                <a:latin typeface="Arial" panose="020B0604020202020204" pitchFamily="34" charset="0"/>
                <a:cs typeface="Arial" panose="020B0604020202020204" pitchFamily="34" charset="0"/>
              </a:rPr>
              <a:t>Tetra Tech </a:t>
            </a:r>
            <a:r>
              <a:rPr lang="en-GB" sz="1850" baseline="30000" dirty="0" err="1">
                <a:solidFill>
                  <a:schemeClr val="bg1"/>
                </a:solidFill>
                <a:latin typeface="Arial" panose="020B0604020202020204" pitchFamily="34" charset="0"/>
                <a:cs typeface="Arial" panose="020B0604020202020204" pitchFamily="34" charset="0"/>
              </a:rPr>
              <a:t>ES,Inc</a:t>
            </a:r>
            <a:r>
              <a:rPr lang="en-GB" sz="1850" baseline="30000" dirty="0">
                <a:solidFill>
                  <a:schemeClr val="bg1"/>
                </a:solidFill>
                <a:latin typeface="Arial" panose="020B0604020202020204" pitchFamily="34" charset="0"/>
                <a:cs typeface="Arial" panose="020B0604020202020204" pitchFamily="34" charset="0"/>
              </a:rPr>
              <a:t>. </a:t>
            </a:r>
            <a:r>
              <a:rPr lang="uk-UA" sz="1850"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1850" baseline="30000" dirty="0">
                <a:solidFill>
                  <a:schemeClr val="bg1"/>
                </a:solidFill>
                <a:latin typeface="Arial" panose="020B0604020202020204" pitchFamily="34" charset="0"/>
                <a:cs typeface="Arial" panose="020B0604020202020204" pitchFamily="34" charset="0"/>
              </a:rPr>
              <a:t>USAID </a:t>
            </a:r>
            <a:r>
              <a:rPr lang="uk-UA" sz="1850" baseline="30000" dirty="0">
                <a:solidFill>
                  <a:schemeClr val="bg1"/>
                </a:solidFill>
                <a:latin typeface="Arial" panose="020B0604020202020204" pitchFamily="34" charset="0"/>
                <a:cs typeface="Arial" panose="020B0604020202020204" pitchFamily="34" charset="0"/>
              </a:rPr>
              <a:t>або Уряду Сполучених Штатів.</a:t>
            </a:r>
            <a:endParaRPr lang="uk-UA" sz="1850" baseline="30000" dirty="0">
              <a:solidFill>
                <a:schemeClr val="bg1"/>
              </a:solidFill>
              <a:latin typeface="Arial" panose="020B0604020202020204" pitchFamily="34" charset="0"/>
              <a:cs typeface="Arial" panose="020B0604020202020204" pitchFamily="34" charset="0"/>
            </a:endParaRPr>
          </a:p>
        </p:txBody>
      </p:sp>
      <p:pic>
        <p:nvPicPr>
          <p:cNvPr id="14" name="Рисунок 5"/>
          <p:cNvPicPr>
            <a:picLocks noChangeAspect="1"/>
          </p:cNvPicPr>
          <p:nvPr userDrawn="1"/>
        </p:nvPicPr>
        <p:blipFill>
          <a:blip r:embed="rId4"/>
          <a:stretch>
            <a:fillRect/>
          </a:stretch>
        </p:blipFill>
        <p:spPr>
          <a:xfrm>
            <a:off x="9984001" y="523797"/>
            <a:ext cx="1765300" cy="1001477"/>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AB18E012-EC0C-1649-A039-CB178266D114}" type="datetime1">
              <a:rPr lang="en-US" smtClean="0"/>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endParaRPr lang="en-US" dirty="0"/>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BD0FBB6D-8091-4614-8274-F85BE42AEBED}" type="datetime1">
              <a:rPr lang="en-US" smtClean="0"/>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dirty="0"/>
              <a:t>PRESENTED BY THE USAID ENERGY SECURITY PROJECT </a:t>
            </a:r>
            <a:endParaRPr lang="en-US" dirty="0"/>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fld>
            <a:endParaRPr lang="en-US" dirty="0"/>
          </a:p>
        </p:txBody>
      </p:sp>
      <p:pic>
        <p:nvPicPr>
          <p:cNvPr id="9" name="Picture 8"/>
          <p:cNvPicPr>
            <a:picLocks noChangeAspect="1"/>
          </p:cNvPicPr>
          <p:nvPr userDrawn="1"/>
        </p:nvPicPr>
        <p:blipFill>
          <a:blip r:embed="rId2"/>
          <a:stretch>
            <a:fillRect/>
          </a:stretch>
        </p:blipFill>
        <p:spPr>
          <a:xfrm>
            <a:off x="913025" y="5747196"/>
            <a:ext cx="1826231" cy="543508"/>
          </a:xfrm>
          <a:prstGeom prst="rect">
            <a:avLst/>
          </a:prstGeom>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39C62A9A-2216-F44B-AFF9-136AA601C377}" type="datetime1">
              <a:rPr lang="en-US" smtClean="0"/>
            </a:fld>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FOOTER GOES HERE</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414FB1AD-D69E-B741-965A-0BAE826C2FA6}" type="datetime1">
              <a:rPr lang="en-US" smtClean="0"/>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193355D5-F1DA-0F48-9E7E-0A3FEBF9FF84}" type="datetime1">
              <a:rPr lang="en-US" smtClean="0"/>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fld id="{60FEB5C5-97E6-6B45-BBE4-F2449473BB96}" type="datetime1">
              <a:rPr lang="en-US" smtClean="0"/>
            </a:fld>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600202"/>
            <a:ext cx="507959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6197600" y="1600202"/>
            <a:ext cx="5080405" cy="45719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p:txBody>
          <a:bodyPr/>
          <a:lstStyle>
            <a:lvl1pPr>
              <a:defRPr>
                <a:solidFill>
                  <a:srgbClr val="6C6463"/>
                </a:solidFill>
              </a:defRPr>
            </a:lvl1pPr>
          </a:lstStyle>
          <a:p>
            <a:fld id="{7C017F59-29DA-6F48-B92A-5AD511CC2D63}" type="datetime1">
              <a:rPr lang="en-US" smtClean="0"/>
            </a:fld>
            <a:endParaRPr lang="en-US"/>
          </a:p>
        </p:txBody>
      </p:sp>
      <p:sp>
        <p:nvSpPr>
          <p:cNvPr id="6" name="Footer Placeholder 5"/>
          <p:cNvSpPr>
            <a:spLocks noGrp="1"/>
          </p:cNvSpPr>
          <p:nvPr>
            <p:ph type="ftr" sz="quarter" idx="11"/>
          </p:nvPr>
        </p:nvSpPr>
        <p:spPr/>
        <p:txBody>
          <a:bodyPr/>
          <a:lstStyle>
            <a:lvl1pPr>
              <a:defRPr>
                <a:solidFill>
                  <a:srgbClr val="6C6463"/>
                </a:solidFill>
              </a:defRPr>
            </a:lvl1pPr>
          </a:lstStyle>
          <a:p>
            <a:r>
              <a:rPr lang="en-US"/>
              <a:t>FOOTER GOES HERE</a:t>
            </a:r>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790801"/>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hf hdr="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Arial" panose="020B0604020202020204" pitchFamily="34" charset="0"/>
                <a:cs typeface="Arial" panose="020B0604020202020204" pitchFamily="34" charset="0"/>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DC3C2756-4CD8-4805-B205-4398808FF5EB}" type="datetime1">
              <a:rPr lang="en-US" smtClean="0"/>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dirty="0"/>
              <a:t>PRESENTED BY THE USAID ENERGY SECURITY PROJECT </a:t>
            </a:r>
            <a:endParaRPr lang="en-US" dirty="0"/>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dirty="0"/>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40C00456-721A-A94C-800A-D5E7EE91C160}" type="datetime1">
              <a:rPr lang="en-US" smtClean="0"/>
            </a:fld>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EB2C8F94-9D67-854F-8417-3B884156945E}" type="datetime1">
              <a:rPr lang="en-US" smtClean="0"/>
            </a:fld>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endParaRPr lang="en-US" dirty="0"/>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fld id="{C3349C05-927F-3348-96DF-9086CF2761D6}" type="datetime1">
              <a:rPr lang="en-US" smtClean="0"/>
            </a:fld>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FOOTER GOES HERE</a:t>
            </a:r>
            <a:endParaRPr lang="en-US"/>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
        <p:nvSpPr>
          <p:cNvPr id="8" name="Rectangle 7"/>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endParaRPr lang="en-GB" sz="2115" baseline="30000" dirty="0">
              <a:solidFill>
                <a:schemeClr val="bg1"/>
              </a:solidFill>
              <a:latin typeface="Arial" panose="020B0604020202020204" pitchFamily="34" charset="0"/>
              <a:cs typeface="Arial" panose="020B0604020202020204" pitchFamily="34" charset="0"/>
            </a:endParaRP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endParaRPr lang="uk-UA" sz="2115" baseline="30000" dirty="0">
              <a:solidFill>
                <a:schemeClr val="bg1"/>
              </a:solidFill>
              <a:latin typeface="Arial" panose="020B0604020202020204" pitchFamily="34" charset="0"/>
              <a:cs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fld id="{3F4168E2-91C5-9646-9F53-5B4E70AF759D}" type="datetime1">
              <a:rPr lang="en-US" smtClean="0"/>
            </a:fld>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Arial" panose="020B0604020202020204" pitchFamily="34" charset="0"/>
                <a:cs typeface="Arial" panose="020B0604020202020204" pitchFamily="34" charset="0"/>
              </a:defRPr>
            </a:lvl1pPr>
          </a:lstStyle>
          <a:p>
            <a:fld id="{EB2C8F94-9D67-854F-8417-3B884156945E}" type="datetime1">
              <a:rPr lang="en-US" smtClean="0"/>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Arial" panose="020B0604020202020204" pitchFamily="34" charset="0"/>
                <a:cs typeface="Arial" panose="020B0604020202020204" pitchFamily="34" charset="0"/>
              </a:defRPr>
            </a:lvl1pPr>
          </a:lstStyle>
          <a:p>
            <a:r>
              <a:rPr lang="en-US"/>
              <a:t>FOOTER GOES HERE</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latin typeface="Arial" panose="020B0604020202020204" pitchFamily="34" charset="0"/>
                <a:cs typeface="Arial" panose="020B0604020202020204" pitchFamily="34" charset="0"/>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655297" y="592365"/>
            <a:ext cx="2347200" cy="901135"/>
          </a:xfrm>
          <a:prstGeom prst="rect">
            <a:avLst/>
          </a:prstGeom>
        </p:spPr>
      </p:pic>
      <p:pic>
        <p:nvPicPr>
          <p:cNvPr id="11"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1099175"/>
          </a:xfrm>
        </p:spPr>
        <p:txBody>
          <a:bodyPr wrap="square" anchor="t" anchorCtr="0">
            <a:spAutoFit/>
          </a:bodyPr>
          <a:lstStyle>
            <a:lvl1pPr>
              <a:defRPr sz="3175">
                <a:solidFill>
                  <a:srgbClr val="FFFFFF"/>
                </a:solidFill>
                <a:latin typeface="Arial" panose="020B0604020202020204" pitchFamily="34" charset="0"/>
                <a:cs typeface="Arial" panose="020B0604020202020204" pitchFamily="34" charset="0"/>
              </a:defRPr>
            </a:lvl1pPr>
          </a:lstStyle>
          <a:p>
            <a:r>
              <a:rPr lang="en-US" dirty="0"/>
              <a:t>CLICK TO EDIT MASTER TITLE STYLE</a:t>
            </a:r>
            <a:endParaRPr lang="en-US" dirty="0"/>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C3349C05-927F-3348-96DF-9086CF2761D6}" type="datetime1">
              <a:rPr lang="en-US" smtClean="0"/>
            </a:fld>
            <a:endParaRPr lang="en-US" dirty="0"/>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latin typeface="Arial" panose="020B0604020202020204" pitchFamily="34" charset="0"/>
                <a:cs typeface="Arial" panose="020B0604020202020204" pitchFamily="34" charset="0"/>
              </a:defRPr>
            </a:lvl1pPr>
          </a:lstStyle>
          <a:p>
            <a:r>
              <a:rPr lang="en-US"/>
              <a:t>FOOTER GOES HERE</a:t>
            </a:r>
            <a:endParaRPr lang="en-US"/>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latin typeface="Arial" panose="020B0604020202020204" pitchFamily="34" charset="0"/>
                <a:cs typeface="Arial" panose="020B0604020202020204" pitchFamily="34" charset="0"/>
              </a:defRPr>
            </a:lvl1pPr>
          </a:lstStyle>
          <a:p>
            <a:fld id="{42782948-4DBE-204D-AB9E-B65E067054AE}" type="slidenum">
              <a:rPr lang="en-US" smtClean="0"/>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
        <p:nvSpPr>
          <p:cNvPr id="9" name="Rectangle 8"/>
          <p:cNvSpPr/>
          <p:nvPr userDrawn="1"/>
        </p:nvSpPr>
        <p:spPr>
          <a:xfrm>
            <a:off x="4088122" y="4684068"/>
            <a:ext cx="6288021" cy="1177566"/>
          </a:xfrm>
          <a:prstGeom prst="rect">
            <a:avLst/>
          </a:prstGeom>
        </p:spPr>
        <p:txBody>
          <a:bodyPr wrap="square">
            <a:spAutoFit/>
          </a:bodyPr>
          <a:lstStyle/>
          <a:p>
            <a:pPr algn="just"/>
            <a:r>
              <a:rPr lang="uk-UA" sz="2115" baseline="30000" dirty="0">
                <a:solidFill>
                  <a:schemeClr val="bg1"/>
                </a:solidFill>
                <a:latin typeface="Arial" panose="020B0604020202020204" pitchFamily="34" charset="0"/>
                <a:cs typeface="Arial" panose="020B0604020202020204" pitchFamily="34" charset="0"/>
              </a:rPr>
              <a:t>Цей документ став можливим завдяки підтримці американського народу через Агентство США з міжнародного розвитку (</a:t>
            </a:r>
            <a:r>
              <a:rPr lang="en-GB" sz="2115" baseline="30000" dirty="0">
                <a:solidFill>
                  <a:schemeClr val="bg1"/>
                </a:solidFill>
                <a:latin typeface="Arial" panose="020B0604020202020204" pitchFamily="34" charset="0"/>
                <a:cs typeface="Arial" panose="020B0604020202020204" pitchFamily="34" charset="0"/>
              </a:rPr>
              <a:t>USAID).</a:t>
            </a:r>
            <a:endParaRPr lang="en-GB" sz="2115" baseline="30000" dirty="0">
              <a:solidFill>
                <a:schemeClr val="bg1"/>
              </a:solidFill>
              <a:latin typeface="Arial" panose="020B0604020202020204" pitchFamily="34" charset="0"/>
              <a:cs typeface="Arial" panose="020B0604020202020204" pitchFamily="34" charset="0"/>
            </a:endParaRPr>
          </a:p>
          <a:p>
            <a:pPr algn="just"/>
            <a:r>
              <a:rPr lang="en-GB" sz="2115" baseline="30000" dirty="0">
                <a:solidFill>
                  <a:schemeClr val="bg1"/>
                </a:solidFill>
                <a:latin typeface="Arial" panose="020B0604020202020204" pitchFamily="34" charset="0"/>
                <a:cs typeface="Arial" panose="020B0604020202020204" pitchFamily="34" charset="0"/>
              </a:rPr>
              <a:t>Tetra Tech </a:t>
            </a:r>
            <a:r>
              <a:rPr lang="en-GB" sz="2115" baseline="30000" dirty="0" err="1">
                <a:solidFill>
                  <a:schemeClr val="bg1"/>
                </a:solidFill>
                <a:latin typeface="Arial" panose="020B0604020202020204" pitchFamily="34" charset="0"/>
                <a:cs typeface="Arial" panose="020B0604020202020204" pitchFamily="34" charset="0"/>
              </a:rPr>
              <a:t>ES,Inc</a:t>
            </a:r>
            <a:r>
              <a:rPr lang="en-GB" sz="2115" baseline="30000" dirty="0">
                <a:solidFill>
                  <a:schemeClr val="bg1"/>
                </a:solidFill>
                <a:latin typeface="Arial" panose="020B0604020202020204" pitchFamily="34" charset="0"/>
                <a:cs typeface="Arial" panose="020B0604020202020204" pitchFamily="34" charset="0"/>
              </a:rPr>
              <a:t>. </a:t>
            </a:r>
            <a:r>
              <a:rPr lang="uk-UA" sz="2115" baseline="30000" dirty="0">
                <a:solidFill>
                  <a:schemeClr val="bg1"/>
                </a:solidFill>
                <a:latin typeface="Arial" panose="020B0604020202020204" pitchFamily="34" charset="0"/>
                <a:cs typeface="Arial" panose="020B0604020202020204" pitchFamily="34" charset="0"/>
              </a:rPr>
              <a:t>несе повну відповідальність за зміст цього документу. Викладений зміст не обов’язково відображає позицію </a:t>
            </a:r>
            <a:r>
              <a:rPr lang="en-GB" sz="2115" baseline="30000" dirty="0">
                <a:solidFill>
                  <a:schemeClr val="bg1"/>
                </a:solidFill>
                <a:latin typeface="Arial" panose="020B0604020202020204" pitchFamily="34" charset="0"/>
                <a:cs typeface="Arial" panose="020B0604020202020204" pitchFamily="34" charset="0"/>
              </a:rPr>
              <a:t>USAID </a:t>
            </a:r>
            <a:r>
              <a:rPr lang="uk-UA" sz="2115" baseline="30000" dirty="0">
                <a:solidFill>
                  <a:schemeClr val="bg1"/>
                </a:solidFill>
                <a:latin typeface="Arial" panose="020B0604020202020204" pitchFamily="34" charset="0"/>
                <a:cs typeface="Arial" panose="020B0604020202020204" pitchFamily="34" charset="0"/>
              </a:rPr>
              <a:t>або Уряду Сполучених Штатів.</a:t>
            </a:r>
            <a:endParaRPr lang="uk-UA" sz="2115" baseline="30000" dirty="0">
              <a:solidFill>
                <a:schemeClr val="bg1"/>
              </a:solidFill>
              <a:latin typeface="Arial" panose="020B0604020202020204" pitchFamily="34" charset="0"/>
              <a:cs typeface="Arial" panose="020B0604020202020204" pitchFamily="34" charset="0"/>
            </a:endParaRPr>
          </a:p>
        </p:txBody>
      </p:sp>
      <p:pic>
        <p:nvPicPr>
          <p:cNvPr id="10" name="Рисунок 5"/>
          <p:cNvPicPr>
            <a:picLocks noChangeAspect="1"/>
          </p:cNvPicPr>
          <p:nvPr userDrawn="1"/>
        </p:nvPicPr>
        <p:blipFill>
          <a:blip r:embed="rId3"/>
          <a:stretch>
            <a:fillRect/>
          </a:stretch>
        </p:blipFill>
        <p:spPr>
          <a:xfrm>
            <a:off x="9984001" y="523797"/>
            <a:ext cx="1765300" cy="1001477"/>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rotWithShape="1">
          <a:blip r:embed="rId2" cstate="print"/>
          <a:srcRect/>
          <a:stretch>
            <a:fillRect/>
          </a:stretch>
        </p:blipFill>
        <p:spPr>
          <a:xfrm>
            <a:off x="203201" y="203683"/>
            <a:ext cx="11785599" cy="6450636"/>
          </a:xfrm>
          <a:prstGeom prst="rect">
            <a:avLst/>
          </a:prstGeom>
        </p:spPr>
      </p:pic>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a:outerShdw blurRad="254000" dir="2700000" algn="tl" rotWithShape="0">
              <a:srgbClr val="000000">
                <a:alpha val="20000"/>
              </a:srgbClr>
            </a:outerShdw>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4" name="Straight Connector 13"/>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chemeClr val="bg1"/>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pic>
        <p:nvPicPr>
          <p:cNvPr id="8" name="Picture 7"/>
          <p:cNvPicPr>
            <a:picLocks noChangeAspect="1"/>
          </p:cNvPicPr>
          <p:nvPr userDrawn="1"/>
        </p:nvPicPr>
        <p:blipFill>
          <a:blip r:embed="rId3"/>
          <a:stretch>
            <a:fillRect/>
          </a:stretch>
        </p:blipFill>
        <p:spPr>
          <a:xfrm>
            <a:off x="655297" y="592365"/>
            <a:ext cx="2347200" cy="901135"/>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7" name="Straight Connector 16"/>
          <p:cNvCxnSpPr/>
          <p:nvPr userDrawn="1"/>
        </p:nvCxnSpPr>
        <p:spPr>
          <a:xfrm>
            <a:off x="995680" y="3932955"/>
            <a:ext cx="42672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stretch>
            <a:fillRect/>
          </a:stretch>
        </p:blipFill>
        <p:spPr>
          <a:xfrm>
            <a:off x="655297" y="592365"/>
            <a:ext cx="2347200" cy="901135"/>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endParaRPr lang="en-US" dirty="0"/>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r>
              <a:rPr lang="en-US"/>
              <a:t>12/5/2019</a:t>
            </a:r>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USAID </a:t>
            </a:r>
            <a:r>
              <a:rPr lang="uk-UA"/>
              <a:t>Проект Енергетичної Безпеки</a:t>
            </a:r>
            <a:endParaRPr lang="en-US"/>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657600" y="5585578"/>
            <a:ext cx="2347200" cy="901135"/>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E05D81F0-A685-4BB7-B130-77EE508E6BEC}" type="datetime1">
              <a:rPr lang="en-US" smtClean="0"/>
            </a:fld>
            <a:endParaRPr lang="en-US" dirty="0"/>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dirty="0"/>
              <a:t>PRESENTED BY THE USAID ENERGY SECURITY PROJECT </a:t>
            </a:r>
            <a:endParaRPr lang="en-US" dirty="0"/>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dirty="0"/>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10363200"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21"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E7E7F354-D31A-422D-BB33-253FBE59C4AF}" type="datetime1">
              <a:rPr lang="en-US" smtClean="0"/>
            </a:fld>
            <a:endParaRPr lang="en-US" dirty="0"/>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dirty="0"/>
              <a:t>PRESENTED BY THE USAID ENERGY SECURITY PROJECT </a:t>
            </a:r>
            <a:endParaRPr lang="en-US" dirty="0"/>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dirty="0"/>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BA0C2F"/>
                </a:solidFill>
              </a:defRPr>
            </a:lvl1pPr>
          </a:lstStyle>
          <a:p>
            <a:r>
              <a:rPr lang="en-US" dirty="0"/>
              <a:t>CLICK TO EDIT MASTER TITLE STYLE</a:t>
            </a:r>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srcRect/>
          <a:stretch>
            <a:fillRect/>
          </a:stretch>
        </p:blipFill>
        <p:spPr>
          <a:xfrm>
            <a:off x="203201" y="203681"/>
            <a:ext cx="11785601" cy="6450636"/>
          </a:xfrm>
          <a:prstGeom prst="rect">
            <a:avLst/>
          </a:prstGeom>
        </p:spPr>
      </p:pic>
      <p:sp>
        <p:nvSpPr>
          <p:cNvPr id="5" name="Text Placeholder 4"/>
          <p:cNvSpPr>
            <a:spLocks noGrp="1"/>
          </p:cNvSpPr>
          <p:nvPr>
            <p:ph type="body" sz="quarter" idx="12" hasCustomPrompt="1"/>
          </p:nvPr>
        </p:nvSpPr>
        <p:spPr>
          <a:xfrm rot="16200000">
            <a:off x="104940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6"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8"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5" name="Subtitle 2"/>
          <p:cNvSpPr>
            <a:spLocks noGrp="1"/>
          </p:cNvSpPr>
          <p:nvPr>
            <p:ph type="subTitle" idx="1" hasCustomPrompt="1"/>
          </p:nvPr>
        </p:nvSpPr>
        <p:spPr>
          <a:xfrm>
            <a:off x="914400" y="4146997"/>
            <a:ext cx="4572000" cy="1600200"/>
          </a:xfrm>
          <a:effectLst>
            <a:outerShdw blurRad="254000" dir="5400000" algn="tl" rotWithShape="0">
              <a:srgbClr val="000000">
                <a:alpha val="40000"/>
              </a:srgbClr>
            </a:outerShdw>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cxnSp>
        <p:nvCxnSpPr>
          <p:cNvPr id="18" name="Straight Connector 17"/>
          <p:cNvCxnSpPr/>
          <p:nvPr userDrawn="1"/>
        </p:nvCxnSpPr>
        <p:spPr>
          <a:xfrm>
            <a:off x="995680" y="3932955"/>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3"/>
          <a:stretch>
            <a:fillRect/>
          </a:stretch>
        </p:blipFill>
        <p:spPr>
          <a:xfrm>
            <a:off x="657600" y="5585578"/>
            <a:ext cx="2347200" cy="901135"/>
          </a:xfrm>
          <a:prstGeom prst="rect">
            <a:avLst/>
          </a:prstGeom>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ver - Full Red">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1"/>
          <p:cNvSpPr>
            <a:spLocks noGrp="1"/>
          </p:cNvSpPr>
          <p:nvPr>
            <p:ph type="ctrTitle" hasCustomPrompt="1"/>
          </p:nvPr>
        </p:nvSpPr>
        <p:spPr>
          <a:xfrm>
            <a:off x="914400" y="2118715"/>
            <a:ext cx="5181600" cy="1600200"/>
          </a:xfrm>
          <a:effectLst/>
        </p:spPr>
        <p:txBody>
          <a:bodyPr anchor="b" anchorCtr="0">
            <a:normAutofit/>
          </a:bodyPr>
          <a:lstStyle>
            <a:lvl1pPr>
              <a:defRPr sz="3175">
                <a:solidFill>
                  <a:schemeClr val="bg1"/>
                </a:solidFill>
              </a:defRPr>
            </a:lvl1pPr>
          </a:lstStyle>
          <a:p>
            <a:r>
              <a:rPr lang="en-US" dirty="0"/>
              <a:t>CLICK TO EDIT MASTER TITLE STYLE</a:t>
            </a:r>
            <a:endParaRPr lang="en-US" dirty="0"/>
          </a:p>
        </p:txBody>
      </p:sp>
      <p:sp>
        <p:nvSpPr>
          <p:cNvPr id="13" name="Subtitle 2"/>
          <p:cNvSpPr>
            <a:spLocks noGrp="1"/>
          </p:cNvSpPr>
          <p:nvPr>
            <p:ph type="subTitle" idx="1" hasCustomPrompt="1"/>
          </p:nvPr>
        </p:nvSpPr>
        <p:spPr>
          <a:xfrm>
            <a:off x="914400" y="4146997"/>
            <a:ext cx="4572000" cy="1600200"/>
          </a:xfrm>
          <a:effectLst/>
        </p:spPr>
        <p:txBody>
          <a:bodyPr>
            <a:normAutofit/>
          </a:bodyPr>
          <a:lstStyle>
            <a:lvl1pPr marL="0" indent="0" algn="l">
              <a:buNone/>
              <a:defRPr sz="2115">
                <a:solidFill>
                  <a:schemeClr val="bg1"/>
                </a:solidFill>
              </a:defRPr>
            </a:lvl1pPr>
            <a:lvl2pPr marL="604520" indent="0" algn="ctr">
              <a:buNone/>
              <a:defRPr>
                <a:solidFill>
                  <a:schemeClr val="tx1">
                    <a:tint val="75000"/>
                  </a:schemeClr>
                </a:solidFill>
              </a:defRPr>
            </a:lvl2pPr>
            <a:lvl3pPr marL="1209675" indent="0" algn="ctr">
              <a:buNone/>
              <a:defRPr>
                <a:solidFill>
                  <a:schemeClr val="tx1">
                    <a:tint val="75000"/>
                  </a:schemeClr>
                </a:solidFill>
              </a:defRPr>
            </a:lvl3pPr>
            <a:lvl4pPr marL="1814195" indent="0" algn="ctr">
              <a:buNone/>
              <a:defRPr>
                <a:solidFill>
                  <a:schemeClr val="tx1">
                    <a:tint val="75000"/>
                  </a:schemeClr>
                </a:solidFill>
              </a:defRPr>
            </a:lvl4pPr>
            <a:lvl5pPr marL="2418715" indent="0" algn="ctr">
              <a:buNone/>
              <a:defRPr>
                <a:solidFill>
                  <a:schemeClr val="tx1">
                    <a:tint val="75000"/>
                  </a:schemeClr>
                </a:solidFill>
              </a:defRPr>
            </a:lvl5pPr>
            <a:lvl6pPr marL="3023870" indent="0" algn="ctr">
              <a:buNone/>
              <a:defRPr>
                <a:solidFill>
                  <a:schemeClr val="tx1">
                    <a:tint val="75000"/>
                  </a:schemeClr>
                </a:solidFill>
              </a:defRPr>
            </a:lvl6pPr>
            <a:lvl7pPr marL="3628390" indent="0" algn="ctr">
              <a:buNone/>
              <a:defRPr>
                <a:solidFill>
                  <a:schemeClr val="tx1">
                    <a:tint val="75000"/>
                  </a:schemeClr>
                </a:solidFill>
              </a:defRPr>
            </a:lvl7pPr>
            <a:lvl8pPr marL="4232910" indent="0" algn="ctr">
              <a:buNone/>
              <a:defRPr>
                <a:solidFill>
                  <a:schemeClr val="tx1">
                    <a:tint val="75000"/>
                  </a:schemeClr>
                </a:solidFill>
              </a:defRPr>
            </a:lvl8pPr>
            <a:lvl9pPr marL="4838065" indent="0" algn="ctr">
              <a:buNone/>
              <a:defRPr>
                <a:solidFill>
                  <a:schemeClr val="tx1">
                    <a:tint val="75000"/>
                  </a:schemeClr>
                </a:solidFill>
              </a:defRPr>
            </a:lvl9pPr>
          </a:lstStyle>
          <a:p>
            <a:r>
              <a:rPr lang="en-US" dirty="0"/>
              <a:t>CLICK TO EDIT MASTER SUBTITLE STYLE</a:t>
            </a:r>
            <a:endParaRPr lang="en-US" dirty="0"/>
          </a:p>
        </p:txBody>
      </p:sp>
      <p:pic>
        <p:nvPicPr>
          <p:cNvPr id="15" name="Picture 14"/>
          <p:cNvPicPr>
            <a:picLocks noChangeAspect="1"/>
          </p:cNvPicPr>
          <p:nvPr userDrawn="1"/>
        </p:nvPicPr>
        <p:blipFill>
          <a:blip r:embed="rId2"/>
          <a:stretch>
            <a:fillRect/>
          </a:stretch>
        </p:blipFill>
        <p:spPr>
          <a:xfrm>
            <a:off x="9291297" y="592365"/>
            <a:ext cx="2347200" cy="901135"/>
          </a:xfrm>
          <a:prstGeom prst="rect">
            <a:avLst/>
          </a:prstGeom>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80800"/>
          </a:xfrm>
        </p:spPr>
        <p:txBody>
          <a:bodyPr wrap="square" anchor="t" anchorCtr="0">
            <a:spAutoFit/>
          </a:bodyPr>
          <a:lstStyle>
            <a:lvl1pPr>
              <a:defRPr sz="3175">
                <a:solidFill>
                  <a:srgbClr val="FFFFFF"/>
                </a:solidFill>
              </a:defRPr>
            </a:lvl1pPr>
          </a:lstStyle>
          <a:p>
            <a:r>
              <a:rPr lang="en-US" dirty="0"/>
              <a:t>CLICK TO EDIT MASTER TITLE STYLE</a:t>
            </a:r>
            <a:endParaRPr lang="en-US" dirty="0"/>
          </a:p>
        </p:txBody>
      </p:sp>
      <p:sp>
        <p:nvSpPr>
          <p:cNvPr id="3" name="Date Placeholder 2"/>
          <p:cNvSpPr>
            <a:spLocks noGrp="1"/>
          </p:cNvSpPr>
          <p:nvPr>
            <p:ph type="dt" sz="half" idx="10"/>
          </p:nvPr>
        </p:nvSpPr>
        <p:spPr>
          <a:xfrm>
            <a:off x="203200" y="6423933"/>
            <a:ext cx="2844800" cy="214546"/>
          </a:xfrm>
        </p:spPr>
        <p:txBody>
          <a:bodyPr/>
          <a:lstStyle>
            <a:lvl1pPr>
              <a:defRPr>
                <a:solidFill>
                  <a:srgbClr val="FFFFFF"/>
                </a:solidFill>
              </a:defRPr>
            </a:lvl1pPr>
          </a:lstStyle>
          <a:p>
            <a:r>
              <a:rPr lang="en-US"/>
              <a:t>12/5/2019</a:t>
            </a:r>
            <a:endParaRPr lang="en-US"/>
          </a:p>
        </p:txBody>
      </p:sp>
      <p:sp>
        <p:nvSpPr>
          <p:cNvPr id="4" name="Footer Placeholder 3"/>
          <p:cNvSpPr>
            <a:spLocks noGrp="1"/>
          </p:cNvSpPr>
          <p:nvPr>
            <p:ph type="ftr" sz="quarter" idx="11"/>
          </p:nvPr>
        </p:nvSpPr>
        <p:spPr>
          <a:xfrm>
            <a:off x="4165600" y="6423933"/>
            <a:ext cx="3860800" cy="214546"/>
          </a:xfrm>
        </p:spPr>
        <p:txBody>
          <a:bodyPr/>
          <a:lstStyle>
            <a:lvl1pPr>
              <a:defRPr>
                <a:solidFill>
                  <a:srgbClr val="FFFFFF"/>
                </a:solidFill>
              </a:defRPr>
            </a:lvl1pPr>
          </a:lstStyle>
          <a:p>
            <a:r>
              <a:rPr lang="en-US"/>
              <a:t>USAID </a:t>
            </a:r>
            <a:r>
              <a:rPr lang="uk-UA"/>
              <a:t>Проект Енергетичної Безпеки</a:t>
            </a:r>
            <a:endParaRPr lang="en-US"/>
          </a:p>
        </p:txBody>
      </p:sp>
      <p:sp>
        <p:nvSpPr>
          <p:cNvPr id="5" name="Slide Number Placeholder 4"/>
          <p:cNvSpPr>
            <a:spLocks noGrp="1"/>
          </p:cNvSpPr>
          <p:nvPr>
            <p:ph type="sldNum" sz="quarter" idx="12"/>
          </p:nvPr>
        </p:nvSpPr>
        <p:spPr>
          <a:xfrm>
            <a:off x="9144000" y="6423933"/>
            <a:ext cx="2844800" cy="214546"/>
          </a:xfrm>
        </p:spPr>
        <p:txBody>
          <a:bodyPr/>
          <a:lstStyle>
            <a:lvl1pPr>
              <a:defRPr>
                <a:solidFill>
                  <a:srgbClr val="FFFFFF"/>
                </a:solidFill>
              </a:defRPr>
            </a:lvl1pPr>
          </a:lstStyle>
          <a:p>
            <a:fld id="{42782948-4DBE-204D-AB9E-B65E067054AE}" type="slidenum">
              <a:rPr lang="en-US" smtClean="0"/>
            </a:fld>
            <a:endParaRPr lang="en-US"/>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657600" y="5585578"/>
            <a:ext cx="2347200" cy="901135"/>
          </a:xfrm>
          <a:prstGeom prst="rect">
            <a:avLst/>
          </a:prstGeom>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Red/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50795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6197600" y="1715549"/>
            <a:ext cx="50804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6C6463"/>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r>
              <a:rPr lang="en-US"/>
              <a:t>12/5/2019</a:t>
            </a:r>
            <a:endParaRPr lang="en-US"/>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a:t>USAID </a:t>
            </a:r>
            <a:r>
              <a:rPr lang="uk-UA"/>
              <a:t>Проект Енергетичної Безпеки</a:t>
            </a:r>
            <a:endParaRPr lang="en-US"/>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FFFFFF"/>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chemeClr val="bg1"/>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96F5447B-27E8-41B6-9C50-E25B5189AC5B}" type="datetime1">
              <a:rPr lang="en-US" smtClean="0"/>
            </a:fld>
            <a:endParaRPr lang="en-US" dirty="0"/>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dirty="0"/>
              <a:t>PRESENTED BY THE USAID ENERGY SECURITY PROJECT </a:t>
            </a:r>
            <a:endParaRPr lang="en-US" dirty="0"/>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dirty="0"/>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Red/Gray 1 Content">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9"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0"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p:nvPr>
        </p:nvSpPr>
        <p:spPr>
          <a:xfrm>
            <a:off x="914400" y="1715549"/>
            <a:ext cx="10363200" cy="4233230"/>
          </a:xfrm>
          <a:prstGeom prst="rect">
            <a:avLst/>
          </a:prstGeom>
        </p:spPr>
        <p:txBody>
          <a:bodyPr vert="horz" lIns="91440" tIns="45720" rIns="91440" bIns="45720" rtlCol="0">
            <a:normAutofit/>
          </a:bodyPr>
          <a:lstStyle>
            <a:lvl1pPr marL="304165" marR="0" indent="-304165" algn="l" defTabSz="604520" rtl="0" eaLnBrk="1" fontAlgn="auto" latinLnBrk="0" hangingPunct="1">
              <a:lnSpc>
                <a:spcPct val="100000"/>
              </a:lnSpc>
              <a:spcBef>
                <a:spcPts val="0"/>
              </a:spcBef>
              <a:spcAft>
                <a:spcPts val="1060"/>
              </a:spcAft>
              <a:buClrTx/>
              <a:buSzTx/>
              <a:buFont typeface="Arial" panose="020B0604020202020204"/>
              <a:buChar char="•"/>
              <a:defRPr/>
            </a:lvl1pPr>
          </a:lstStyle>
          <a:p>
            <a:pPr marL="304165" marR="0" lvl="0"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Click to edit Master text styles</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a:p>
            <a:pPr marL="904875" marR="0" lvl="1" indent="-304165" algn="l" defTabSz="604520" rtl="0" eaLnBrk="1" fontAlgn="auto" latinLnBrk="0" hangingPunct="1">
              <a:lnSpc>
                <a:spcPct val="100000"/>
              </a:lnSpc>
              <a:spcBef>
                <a:spcPts val="0"/>
              </a:spcBef>
              <a:spcAft>
                <a:spcPts val="1060"/>
              </a:spcAft>
              <a:buClrTx/>
              <a:buSzTx/>
              <a:buFont typeface="Arial" panose="020B0604020202020204"/>
              <a:buChar char="–"/>
              <a:defRPr/>
            </a:pPr>
            <a:r>
              <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rPr>
              <a:t>Second level</a:t>
            </a:r>
            <a:endParaRPr kumimoji="0" lang="en-US" sz="2115" b="0" i="0" u="none" strike="noStrike" kern="1200" cap="none" spc="0" normalizeH="0" baseline="0" noProof="0" dirty="0">
              <a:ln>
                <a:noFill/>
              </a:ln>
              <a:solidFill>
                <a:srgbClr val="6C6463"/>
              </a:solidFill>
              <a:effectLst/>
              <a:uLnTx/>
              <a:uFillTx/>
              <a:latin typeface="Gill Sans MT" panose="020B0502020104020203"/>
              <a:ea typeface="+mn-ea"/>
              <a:cs typeface="Gill Sans MT" panose="020B0502020104020203"/>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203200" y="3428999"/>
            <a:ext cx="11785600" cy="3228220"/>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3" name="Content Placeholder 2"/>
          <p:cNvSpPr>
            <a:spLocks noGrp="1"/>
          </p:cNvSpPr>
          <p:nvPr>
            <p:ph idx="1"/>
          </p:nvPr>
        </p:nvSpPr>
        <p:spPr>
          <a:xfrm>
            <a:off x="914400" y="1715549"/>
            <a:ext cx="10363200" cy="151186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FFFFFF"/>
                </a:solidFill>
                <a:latin typeface="Gill Sans MT" panose="020B0502020104020203"/>
                <a:cs typeface="Gill Sans MT" panose="020B0502020104020203"/>
              </a:defRPr>
            </a:lvl1pPr>
          </a:lstStyle>
          <a:p>
            <a:r>
              <a:rPr lang="en-US"/>
              <a:t>12/5/2019</a:t>
            </a:r>
            <a:endParaRPr lang="en-US"/>
          </a:p>
        </p:txBody>
      </p:sp>
      <p:sp>
        <p:nvSpPr>
          <p:cNvPr id="10" name="Footer Placeholder 4"/>
          <p:cNvSpPr>
            <a:spLocks noGrp="1"/>
          </p:cNvSpPr>
          <p:nvPr>
            <p:ph type="ftr" sz="quarter" idx="3"/>
          </p:nvPr>
        </p:nvSpPr>
        <p:spPr>
          <a:xfrm>
            <a:off x="4165600" y="6423933"/>
            <a:ext cx="3860800" cy="214546"/>
          </a:xfrm>
          <a:prstGeom prst="rect">
            <a:avLst/>
          </a:prstGeom>
        </p:spPr>
        <p:txBody>
          <a:bodyPr vert="horz" lIns="91440" tIns="45720" rIns="91440" bIns="45720" rtlCol="0" anchor="ctr">
            <a:spAutoFit/>
          </a:bodyPr>
          <a:lstStyle>
            <a:lvl1pPr algn="ctr">
              <a:defRPr sz="795" b="0" i="0">
                <a:solidFill>
                  <a:srgbClr val="FFFFFF"/>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Text Placeholder 4"/>
          <p:cNvSpPr>
            <a:spLocks noGrp="1"/>
          </p:cNvSpPr>
          <p:nvPr>
            <p:ph type="body" sz="quarter" idx="12" hasCustomPrompt="1"/>
          </p:nvPr>
        </p:nvSpPr>
        <p:spPr>
          <a:xfrm rot="16200000">
            <a:off x="10494091" y="4693325"/>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7"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6096000" y="203683"/>
            <a:ext cx="5892800" cy="6450636"/>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FFFFFF"/>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Content Placeholder 2"/>
          <p:cNvSpPr>
            <a:spLocks noGrp="1"/>
          </p:cNvSpPr>
          <p:nvPr>
            <p:ph idx="1"/>
          </p:nvPr>
        </p:nvSpPr>
        <p:spPr>
          <a:xfrm>
            <a:off x="914400" y="2219505"/>
            <a:ext cx="4876800" cy="3729274"/>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a:solidFill>
                  <a:srgbClr val="FFFFFF"/>
                </a:solidFill>
              </a:defRPr>
            </a:lvl5pPr>
          </a:lstStyle>
          <a:p>
            <a:pPr lvl="0"/>
            <a:r>
              <a:rPr lang="en-US"/>
              <a:t>Click to edit Master text styles</a:t>
            </a:r>
            <a:endParaRPr lang="en-US"/>
          </a:p>
          <a:p>
            <a:pPr lvl="1"/>
            <a:r>
              <a:rPr lang="en-US"/>
              <a:t>Second level</a:t>
            </a:r>
            <a:endParaRPr lang="en-US"/>
          </a:p>
        </p:txBody>
      </p:sp>
      <p:sp>
        <p:nvSpPr>
          <p:cNvPr id="13" name="Text Placeholder 4"/>
          <p:cNvSpPr>
            <a:spLocks noGrp="1"/>
          </p:cNvSpPr>
          <p:nvPr>
            <p:ph type="body" sz="quarter" idx="12" hasCustomPrompt="1"/>
          </p:nvPr>
        </p:nvSpPr>
        <p:spPr>
          <a:xfrm rot="16200000">
            <a:off x="10494089"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8" name="Title 1"/>
          <p:cNvSpPr>
            <a:spLocks noGrp="1"/>
          </p:cNvSpPr>
          <p:nvPr>
            <p:ph type="title" hasCustomPrompt="1"/>
          </p:nvPr>
        </p:nvSpPr>
        <p:spPr>
          <a:xfrm>
            <a:off x="914400" y="897750"/>
            <a:ext cx="4876800" cy="1099175"/>
          </a:xfrm>
        </p:spPr>
        <p:txBody>
          <a:bodyPr wrap="square"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Red/Gray Title Only">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203200" y="203682"/>
            <a:ext cx="5892800" cy="6450634"/>
          </a:xfrm>
          <a:solidFill>
            <a:srgbClr val="E7E7E5"/>
          </a:solidFill>
        </p:spPr>
        <p:txBody>
          <a:bodyPr>
            <a:normAutofit/>
          </a:bodyPr>
          <a:lstStyle>
            <a:lvl1pPr marL="0" marR="0" indent="0" algn="l" defTabSz="604520" rtl="0" eaLnBrk="1" fontAlgn="auto" latinLnBrk="0" hangingPunct="1">
              <a:lnSpc>
                <a:spcPct val="100000"/>
              </a:lnSpc>
              <a:spcBef>
                <a:spcPct val="20000"/>
              </a:spcBef>
              <a:spcAft>
                <a:spcPts val="0"/>
              </a:spcAft>
              <a:buClrTx/>
              <a:buSzTx/>
              <a:buFont typeface="Arial" panose="020B0604020202020204"/>
              <a:buNone/>
              <a:defRPr sz="1585">
                <a:solidFill>
                  <a:srgbClr val="6C6463"/>
                </a:solidFill>
              </a:defRPr>
            </a:lvl1pPr>
          </a:lstStyle>
          <a:p>
            <a:r>
              <a:rPr lang="en-US" dirty="0"/>
              <a:t>ADD PHOTO HERE</a:t>
            </a:r>
            <a:endParaRPr lang="en-US" dirty="0"/>
          </a:p>
        </p:txBody>
      </p:sp>
      <p:sp>
        <p:nvSpPr>
          <p:cNvPr id="9" name="Date Placeholder 3"/>
          <p:cNvSpPr>
            <a:spLocks noGrp="1"/>
          </p:cNvSpPr>
          <p:nvPr>
            <p:ph type="dt" sz="half" idx="2"/>
          </p:nvPr>
        </p:nvSpPr>
        <p:spPr>
          <a:xfrm>
            <a:off x="203200" y="6423933"/>
            <a:ext cx="2844800" cy="214546"/>
          </a:xfrm>
          <a:prstGeom prst="rect">
            <a:avLst/>
          </a:prstGeom>
        </p:spPr>
        <p:txBody>
          <a:bodyPr vert="horz" lIns="91440" tIns="45720" rIns="91440" bIns="45720" rtlCol="0" anchor="ctr">
            <a:spAutoFit/>
          </a:bodyPr>
          <a:lstStyle>
            <a:lvl1pPr algn="l">
              <a:defRPr sz="795" b="0" i="0">
                <a:solidFill>
                  <a:schemeClr val="bg1"/>
                </a:solidFill>
                <a:latin typeface="Gill Sans MT" panose="020B0502020104020203"/>
                <a:cs typeface="Gill Sans MT" panose="020B0502020104020203"/>
              </a:defRPr>
            </a:lvl1pPr>
          </a:lstStyle>
          <a:p>
            <a:r>
              <a:rPr lang="en-US"/>
              <a:t>12/5/2019</a:t>
            </a:r>
            <a:endParaRPr lang="en-US"/>
          </a:p>
        </p:txBody>
      </p:sp>
      <p:sp>
        <p:nvSpPr>
          <p:cNvPr id="11" name="Slide Number Placeholder 5"/>
          <p:cNvSpPr>
            <a:spLocks noGrp="1"/>
          </p:cNvSpPr>
          <p:nvPr>
            <p:ph type="sldNum" sz="quarter" idx="4"/>
          </p:nvPr>
        </p:nvSpPr>
        <p:spPr>
          <a:xfrm>
            <a:off x="9144000" y="6423933"/>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3" name="Text Placeholder 4"/>
          <p:cNvSpPr>
            <a:spLocks noGrp="1"/>
          </p:cNvSpPr>
          <p:nvPr>
            <p:ph type="body" sz="quarter" idx="12" hasCustomPrompt="1"/>
          </p:nvPr>
        </p:nvSpPr>
        <p:spPr>
          <a:xfrm rot="16200000">
            <a:off x="4601291" y="1468008"/>
            <a:ext cx="2743200" cy="214546"/>
          </a:xfrm>
        </p:spPr>
        <p:txBody>
          <a:bodyPr>
            <a:spAutoFit/>
          </a:bodyPr>
          <a:lstStyle>
            <a:lvl1pPr marL="0" indent="0" algn="r">
              <a:buNone/>
              <a:defRPr sz="795" baseline="0">
                <a:solidFill>
                  <a:srgbClr val="FFFFFF"/>
                </a:solidFill>
              </a:defRPr>
            </a:lvl1pPr>
            <a:lvl2pPr marL="304165" indent="0">
              <a:buNone/>
              <a:defRPr sz="2380">
                <a:solidFill>
                  <a:schemeClr val="bg1"/>
                </a:solidFill>
              </a:defRPr>
            </a:lvl2pPr>
            <a:lvl3pPr marL="608965" indent="0">
              <a:buNone/>
              <a:defRPr sz="2115">
                <a:solidFill>
                  <a:schemeClr val="bg1"/>
                </a:solidFill>
              </a:defRPr>
            </a:lvl3pPr>
            <a:lvl4pPr marL="904875" indent="0">
              <a:buNone/>
              <a:defRPr sz="1850">
                <a:solidFill>
                  <a:schemeClr val="bg1"/>
                </a:solidFill>
              </a:defRPr>
            </a:lvl4pPr>
            <a:lvl5pPr marL="1356360" indent="0">
              <a:buNone/>
              <a:defRPr sz="1585">
                <a:solidFill>
                  <a:schemeClr val="bg1"/>
                </a:solidFill>
              </a:defRPr>
            </a:lvl5pPr>
          </a:lstStyle>
          <a:p>
            <a:pPr lvl="0"/>
            <a:r>
              <a:rPr lang="en-US" dirty="0"/>
              <a:t>ADD PHOTO CREDIT HERE</a:t>
            </a:r>
            <a:endParaRPr lang="en-US" dirty="0"/>
          </a:p>
        </p:txBody>
      </p:sp>
      <p:sp>
        <p:nvSpPr>
          <p:cNvPr id="16" name="Title 1"/>
          <p:cNvSpPr>
            <a:spLocks noGrp="1"/>
          </p:cNvSpPr>
          <p:nvPr>
            <p:ph type="title" hasCustomPrompt="1"/>
          </p:nvPr>
        </p:nvSpPr>
        <p:spPr>
          <a:xfrm>
            <a:off x="6502805" y="2894860"/>
            <a:ext cx="5181195" cy="1107995"/>
          </a:xfrm>
        </p:spPr>
        <p:txBody>
          <a:bodyPr wrap="square" anchor="ctr"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CA00E1E-8BBE-46B9-B9AC-18509EA37DC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CF8B8-B06D-4391-AC2B-95C2F4287022}" type="slidenum">
              <a:rPr lang="en-US" smtClean="0"/>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115FD96-BBF0-4294-9754-8ED2891EB24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115FD96-BBF0-4294-9754-8ED2891EB24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115FD96-BBF0-4294-9754-8ED2891EB24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115FD96-BBF0-4294-9754-8ED2891EB24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115FD96-BBF0-4294-9754-8ED2891EB24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Red/Gray 3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805" y="1715549"/>
            <a:ext cx="335239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4" name="Content Placeholder 3"/>
          <p:cNvSpPr>
            <a:spLocks noGrp="1"/>
          </p:cNvSpPr>
          <p:nvPr>
            <p:ph sz="half" idx="2"/>
          </p:nvPr>
        </p:nvSpPr>
        <p:spPr>
          <a:xfrm>
            <a:off x="7924800"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5" name="Date Placeholder 4"/>
          <p:cNvSpPr>
            <a:spLocks noGrp="1"/>
          </p:cNvSpPr>
          <p:nvPr>
            <p:ph type="dt" sz="half" idx="10"/>
          </p:nvPr>
        </p:nvSpPr>
        <p:spPr>
          <a:xfrm>
            <a:off x="203200" y="6423933"/>
            <a:ext cx="2844800" cy="214546"/>
          </a:xfrm>
        </p:spPr>
        <p:txBody>
          <a:bodyPr/>
          <a:lstStyle>
            <a:lvl1pPr>
              <a:defRPr>
                <a:solidFill>
                  <a:srgbClr val="6C6463"/>
                </a:solidFill>
              </a:defRPr>
            </a:lvl1pPr>
          </a:lstStyle>
          <a:p>
            <a:fld id="{8773624D-D035-4B6B-9C0D-644FA7DBF658}" type="datetime1">
              <a:rPr lang="en-US" smtClean="0"/>
            </a:fld>
            <a:endParaRPr lang="en-US" dirty="0"/>
          </a:p>
        </p:txBody>
      </p:sp>
      <p:sp>
        <p:nvSpPr>
          <p:cNvPr id="6" name="Footer Placeholder 5"/>
          <p:cNvSpPr>
            <a:spLocks noGrp="1"/>
          </p:cNvSpPr>
          <p:nvPr>
            <p:ph type="ftr" sz="quarter" idx="11"/>
          </p:nvPr>
        </p:nvSpPr>
        <p:spPr>
          <a:xfrm>
            <a:off x="4165600" y="6423933"/>
            <a:ext cx="3860800" cy="214546"/>
          </a:xfrm>
        </p:spPr>
        <p:txBody>
          <a:bodyPr/>
          <a:lstStyle>
            <a:lvl1pPr>
              <a:defRPr>
                <a:solidFill>
                  <a:srgbClr val="6C6463"/>
                </a:solidFill>
              </a:defRPr>
            </a:lvl1pPr>
          </a:lstStyle>
          <a:p>
            <a:r>
              <a:rPr lang="en-US" dirty="0"/>
              <a:t>PRESENTED BY THE USAID ENERGY SECURITY PROJECT </a:t>
            </a:r>
            <a:endParaRPr lang="en-US" dirty="0"/>
          </a:p>
        </p:txBody>
      </p:sp>
      <p:sp>
        <p:nvSpPr>
          <p:cNvPr id="7" name="Slide Number Placeholder 6"/>
          <p:cNvSpPr>
            <a:spLocks noGrp="1"/>
          </p:cNvSpPr>
          <p:nvPr>
            <p:ph type="sldNum" sz="quarter" idx="12"/>
          </p:nvPr>
        </p:nvSpPr>
        <p:spPr>
          <a:xfrm>
            <a:off x="9144000" y="6423933"/>
            <a:ext cx="2844800" cy="214546"/>
          </a:xfrm>
        </p:spPr>
        <p:txBody>
          <a:bodyPr/>
          <a:lstStyle>
            <a:lvl1pPr>
              <a:defRPr>
                <a:solidFill>
                  <a:srgbClr val="6C6463"/>
                </a:solidFill>
              </a:defRPr>
            </a:lvl1pPr>
          </a:lstStyle>
          <a:p>
            <a:fld id="{42782948-4DBE-204D-AB9E-B65E067054AE}" type="slidenum">
              <a:rPr lang="en-US" smtClean="0"/>
            </a:fld>
            <a:endParaRPr lang="en-US" dirty="0"/>
          </a:p>
        </p:txBody>
      </p:sp>
      <p:sp>
        <p:nvSpPr>
          <p:cNvPr id="10" name="Content Placeholder 3"/>
          <p:cNvSpPr>
            <a:spLocks noGrp="1"/>
          </p:cNvSpPr>
          <p:nvPr>
            <p:ph sz="half" idx="13"/>
          </p:nvPr>
        </p:nvSpPr>
        <p:spPr>
          <a:xfrm>
            <a:off x="4419398" y="1715549"/>
            <a:ext cx="3353205" cy="4233230"/>
          </a:xfrm>
        </p:spPr>
        <p:txBody>
          <a:bodyPr>
            <a:normAutofit/>
          </a:bodyPr>
          <a:lstStyle>
            <a:lvl1pPr>
              <a:defRPr sz="2115">
                <a:solidFill>
                  <a:srgbClr val="6C6463"/>
                </a:solidFill>
              </a:defRPr>
            </a:lvl1pPr>
            <a:lvl2pPr>
              <a:defRPr sz="2115">
                <a:solidFill>
                  <a:srgbClr val="6C6463"/>
                </a:solidFill>
              </a:defRPr>
            </a:lvl2pPr>
            <a:lvl3pPr>
              <a:defRPr sz="2115">
                <a:solidFill>
                  <a:srgbClr val="6C6463"/>
                </a:solidFill>
              </a:defRPr>
            </a:lvl3pPr>
            <a:lvl4pPr>
              <a:defRPr sz="1850">
                <a:solidFill>
                  <a:srgbClr val="6C6463"/>
                </a:solidFill>
              </a:defRPr>
            </a:lvl4pPr>
            <a:lvl5pPr>
              <a:defRPr sz="2115">
                <a:solidFill>
                  <a:srgbClr val="FFFFFF"/>
                </a:solidFill>
              </a:defRPr>
            </a:lvl5pPr>
            <a:lvl6pPr>
              <a:defRPr sz="2380"/>
            </a:lvl6pPr>
            <a:lvl7pPr>
              <a:defRPr sz="2380"/>
            </a:lvl7pPr>
            <a:lvl8pPr>
              <a:defRPr sz="2380"/>
            </a:lvl8pPr>
            <a:lvl9pPr>
              <a:defRPr sz="2380"/>
            </a:lvl9pPr>
          </a:lstStyle>
          <a:p>
            <a:pPr lvl="0"/>
            <a:r>
              <a:rPr lang="en-US"/>
              <a:t>Click to edit Master text styles</a:t>
            </a:r>
            <a:endParaRPr lang="en-US"/>
          </a:p>
          <a:p>
            <a:pPr lvl="1"/>
            <a:r>
              <a:rPr lang="en-US"/>
              <a:t>Second level</a:t>
            </a:r>
            <a:endParaRPr lang="en-US"/>
          </a:p>
        </p:txBody>
      </p:sp>
      <p:sp>
        <p:nvSpPr>
          <p:cNvPr id="11" name="Title 1"/>
          <p:cNvSpPr>
            <a:spLocks noGrp="1"/>
          </p:cNvSpPr>
          <p:nvPr>
            <p:ph type="title" hasCustomPrompt="1"/>
          </p:nvPr>
        </p:nvSpPr>
        <p:spPr>
          <a:xfrm>
            <a:off x="914805" y="933167"/>
            <a:ext cx="10363200" cy="580800"/>
          </a:xfrm>
        </p:spPr>
        <p:txBody>
          <a:bodyPr anchor="b" anchorCtr="0">
            <a:spAutoFit/>
          </a:bodyPr>
          <a:lstStyle>
            <a:lvl1pPr>
              <a:defRPr>
                <a:solidFill>
                  <a:srgbClr val="0067B9"/>
                </a:solidFill>
              </a:defRPr>
            </a:lvl1pPr>
          </a:lstStyle>
          <a:p>
            <a:r>
              <a:rPr lang="en-US" dirty="0"/>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115FD96-BBF0-4294-9754-8ED2891EB24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5FD96-BBF0-4294-9754-8ED2891EB24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115FD96-BBF0-4294-9754-8ED2891EB24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115FD96-BBF0-4294-9754-8ED2891EB24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115FD96-BBF0-4294-9754-8ED2891EB24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115FD96-BBF0-4294-9754-8ED2891EB24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700DA-4165-4880-9F60-9917741622D8}" type="slidenum">
              <a:rPr lang="en-US" smtClean="0"/>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Red/Gray 1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10363200" cy="4572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stStyle>
          <a:p>
            <a:pPr lvl="0"/>
            <a:r>
              <a:rPr lang="en-US"/>
              <a:t>Click to edit Master text styles</a:t>
            </a:r>
            <a:endParaRPr lang="en-US"/>
          </a:p>
          <a:p>
            <a:pPr lvl="1"/>
            <a:r>
              <a:rPr lang="en-US"/>
              <a:t>Second level</a:t>
            </a:r>
            <a:endParaRPr lang="en-US"/>
          </a:p>
        </p:txBody>
      </p:sp>
      <p:sp>
        <p:nvSpPr>
          <p:cNvPr id="8" name="Date Placeholder 3"/>
          <p:cNvSpPr>
            <a:spLocks noGrp="1"/>
          </p:cNvSpPr>
          <p:nvPr>
            <p:ph type="dt" sz="half" idx="2"/>
          </p:nvPr>
        </p:nvSpPr>
        <p:spPr>
          <a:xfrm>
            <a:off x="203200" y="6505544"/>
            <a:ext cx="2844800" cy="215444"/>
          </a:xfrm>
          <a:prstGeom prst="rect">
            <a:avLst/>
          </a:prstGeom>
        </p:spPr>
        <p:txBody>
          <a:bodyPr vert="horz" lIns="91440" tIns="45720" rIns="91440" bIns="45720" rtlCol="0" anchor="ctr">
            <a:spAutoFit/>
          </a:bodyPr>
          <a:lstStyle>
            <a:lvl1pPr algn="l">
              <a:defRPr sz="800" b="0" i="0">
                <a:solidFill>
                  <a:srgbClr val="6C6463"/>
                </a:solidFill>
                <a:latin typeface="Arial" panose="020B0604020202020204" pitchFamily="34" charset="0"/>
                <a:cs typeface="Arial" panose="020B0604020202020204" pitchFamily="34" charset="0"/>
              </a:defRPr>
            </a:lvl1pPr>
          </a:lstStyle>
          <a:p>
            <a:fld id="{414FB1AD-D69E-B741-965A-0BAE826C2FA6}" type="datetime1">
              <a:rPr lang="en-US" smtClean="0"/>
            </a:fld>
            <a:endParaRPr lang="en-US"/>
          </a:p>
        </p:txBody>
      </p:sp>
      <p:sp>
        <p:nvSpPr>
          <p:cNvPr id="9" name="Footer Placeholder 4"/>
          <p:cNvSpPr>
            <a:spLocks noGrp="1"/>
          </p:cNvSpPr>
          <p:nvPr>
            <p:ph type="ftr" sz="quarter" idx="3"/>
          </p:nvPr>
        </p:nvSpPr>
        <p:spPr>
          <a:xfrm>
            <a:off x="4165600" y="6505544"/>
            <a:ext cx="3860800" cy="215444"/>
          </a:xfrm>
          <a:prstGeom prst="rect">
            <a:avLst/>
          </a:prstGeom>
        </p:spPr>
        <p:txBody>
          <a:bodyPr vert="horz" lIns="91440" tIns="45720" rIns="91440" bIns="45720" rtlCol="0" anchor="ctr">
            <a:spAutoFit/>
          </a:bodyPr>
          <a:lstStyle>
            <a:lvl1pPr algn="ctr">
              <a:defRPr sz="800" b="0" i="0">
                <a:solidFill>
                  <a:srgbClr val="6C6463"/>
                </a:solidFill>
                <a:latin typeface="Arial" panose="020B0604020202020204" pitchFamily="34" charset="0"/>
                <a:cs typeface="Arial" panose="020B0604020202020204" pitchFamily="34" charset="0"/>
              </a:defRPr>
            </a:lvl1pPr>
          </a:lstStyle>
          <a:p>
            <a:r>
              <a:rPr lang="en-US"/>
              <a:t>FOOTER GOES HERE</a:t>
            </a:r>
            <a:endParaRPr lang="en-US"/>
          </a:p>
        </p:txBody>
      </p:sp>
      <p:sp>
        <p:nvSpPr>
          <p:cNvPr id="10" name="Slide Number Placeholder 5"/>
          <p:cNvSpPr>
            <a:spLocks noGrp="1"/>
          </p:cNvSpPr>
          <p:nvPr>
            <p:ph type="sldNum" sz="quarter" idx="4"/>
          </p:nvPr>
        </p:nvSpPr>
        <p:spPr>
          <a:xfrm>
            <a:off x="9144000" y="6505544"/>
            <a:ext cx="2844800" cy="215444"/>
          </a:xfrm>
          <a:prstGeom prst="rect">
            <a:avLst/>
          </a:prstGeom>
        </p:spPr>
        <p:txBody>
          <a:bodyPr vert="horz" lIns="91440" tIns="45720" rIns="91440" bIns="45720" rtlCol="0" anchor="ctr">
            <a:spAutoFit/>
          </a:bodyPr>
          <a:lstStyle>
            <a:lvl1pPr algn="r">
              <a:defRPr sz="800" b="0" i="0">
                <a:solidFill>
                  <a:srgbClr val="6C6463"/>
                </a:solidFill>
                <a:latin typeface="Arial" panose="020B0604020202020204" pitchFamily="34" charset="0"/>
                <a:cs typeface="Arial" panose="020B0604020202020204" pitchFamily="34" charset="0"/>
              </a:defRPr>
            </a:lvl1pPr>
          </a:lstStyle>
          <a:p>
            <a:fld id="{42782948-4DBE-204D-AB9E-B65E067054AE}" type="slidenum">
              <a:rPr lang="en-US" smtClean="0"/>
            </a:fld>
            <a:endParaRPr lang="en-US"/>
          </a:p>
        </p:txBody>
      </p:sp>
      <p:sp>
        <p:nvSpPr>
          <p:cNvPr id="11" name="Title 1"/>
          <p:cNvSpPr>
            <a:spLocks noGrp="1"/>
          </p:cNvSpPr>
          <p:nvPr>
            <p:ph type="title" hasCustomPrompt="1"/>
          </p:nvPr>
        </p:nvSpPr>
        <p:spPr>
          <a:xfrm>
            <a:off x="914805" y="673973"/>
            <a:ext cx="10363200" cy="697627"/>
          </a:xfrm>
        </p:spPr>
        <p:txBody>
          <a:bodyPr anchor="b" anchorCtr="0">
            <a:spAutoFit/>
          </a:bodyPr>
          <a:lstStyle>
            <a:lvl1pPr>
              <a:defRPr>
                <a:solidFill>
                  <a:srgbClr val="BA0C2F"/>
                </a:solidFill>
                <a:latin typeface="Arial" panose="020B0604020202020204" pitchFamily="34" charset="0"/>
                <a:cs typeface="Arial" panose="020B0604020202020204" pitchFamily="34" charset="0"/>
              </a:defRPr>
            </a:lvl1pPr>
          </a:lstStyle>
          <a:p>
            <a:r>
              <a:rPr lang="en-US" dirty="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Divider - Full 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707638"/>
            <a:ext cx="7315200" cy="531940"/>
          </a:xfrm>
        </p:spPr>
        <p:txBody>
          <a:bodyPr wrap="square" anchor="t" anchorCtr="0">
            <a:spAutoFit/>
          </a:bodyPr>
          <a:lstStyle>
            <a:lvl1pPr>
              <a:defRPr sz="3175">
                <a:solidFill>
                  <a:srgbClr val="FFFFFF"/>
                </a:solidFill>
              </a:defRPr>
            </a:lvl1pPr>
          </a:lstStyle>
          <a:p>
            <a:r>
              <a:rPr lang="en-US" dirty="0"/>
              <a:t>CLICK TO EDIT MASTER TITLE STYLE</a:t>
            </a:r>
            <a:endParaRPr lang="en-US" dirty="0"/>
          </a:p>
        </p:txBody>
      </p:sp>
      <p:cxnSp>
        <p:nvCxnSpPr>
          <p:cNvPr id="13" name="Straight Connector 12"/>
          <p:cNvCxnSpPr/>
          <p:nvPr userDrawn="1"/>
        </p:nvCxnSpPr>
        <p:spPr>
          <a:xfrm>
            <a:off x="995680" y="909220"/>
            <a:ext cx="42672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a:xfrm>
            <a:off x="203200" y="6408096"/>
            <a:ext cx="2844800" cy="246221"/>
          </a:xfrm>
        </p:spPr>
        <p:txBody>
          <a:bodyPr/>
          <a:lstStyle>
            <a:lvl1pPr>
              <a:defRPr>
                <a:solidFill>
                  <a:srgbClr val="FFFFFF"/>
                </a:solidFill>
              </a:defRPr>
            </a:lvl1pPr>
          </a:lstStyle>
          <a:p>
            <a:fld id="{C3349C05-927F-3348-96DF-9086CF2761D6}" type="datetime1">
              <a:rPr lang="en-US" smtClean="0"/>
            </a:fld>
            <a:endParaRPr lang="en-US" dirty="0"/>
          </a:p>
        </p:txBody>
      </p:sp>
      <p:sp>
        <p:nvSpPr>
          <p:cNvPr id="4" name="Footer Placeholder 3"/>
          <p:cNvSpPr>
            <a:spLocks noGrp="1"/>
          </p:cNvSpPr>
          <p:nvPr>
            <p:ph type="ftr" sz="quarter" idx="11"/>
          </p:nvPr>
        </p:nvSpPr>
        <p:spPr>
          <a:xfrm>
            <a:off x="4165600" y="6408096"/>
            <a:ext cx="3860800" cy="246221"/>
          </a:xfrm>
        </p:spPr>
        <p:txBody>
          <a:bodyPr/>
          <a:lstStyle>
            <a:lvl1pPr>
              <a:defRPr>
                <a:solidFill>
                  <a:srgbClr val="FFFFFF"/>
                </a:solidFill>
              </a:defRPr>
            </a:lvl1pPr>
          </a:lstStyle>
          <a:p>
            <a:r>
              <a:rPr lang="en-US" dirty="0"/>
              <a:t>FOOTER GOES HERE</a:t>
            </a:r>
            <a:endParaRPr lang="en-US" dirty="0"/>
          </a:p>
        </p:txBody>
      </p:sp>
      <p:sp>
        <p:nvSpPr>
          <p:cNvPr id="5" name="Slide Number Placeholder 4"/>
          <p:cNvSpPr>
            <a:spLocks noGrp="1"/>
          </p:cNvSpPr>
          <p:nvPr>
            <p:ph type="sldNum" sz="quarter" idx="12"/>
          </p:nvPr>
        </p:nvSpPr>
        <p:spPr>
          <a:xfrm>
            <a:off x="9144000" y="6408096"/>
            <a:ext cx="2844800" cy="246221"/>
          </a:xfrm>
        </p:spPr>
        <p:txBody>
          <a:bodyPr/>
          <a:lstStyle>
            <a:lvl1pPr>
              <a:defRPr>
                <a:solidFill>
                  <a:srgbClr val="FFFFFF"/>
                </a:solidFill>
              </a:defRPr>
            </a:lvl1pPr>
          </a:lstStyle>
          <a:p>
            <a:fld id="{42782948-4DBE-204D-AB9E-B65E067054AE}" type="slidenum">
              <a:rPr lang="en-US" smtClean="0"/>
            </a:fld>
            <a:endParaRPr lang="en-US" dirty="0"/>
          </a:p>
        </p:txBody>
      </p:sp>
      <p:pic>
        <p:nvPicPr>
          <p:cNvPr id="10" name="Picture 12"/>
          <p:cNvPicPr>
            <a:picLocks noChangeAspect="1"/>
          </p:cNvPicPr>
          <p:nvPr userDrawn="1"/>
        </p:nvPicPr>
        <p:blipFill>
          <a:blip r:embed="rId2"/>
          <a:stretch>
            <a:fillRect/>
          </a:stretch>
        </p:blipFill>
        <p:spPr>
          <a:xfrm>
            <a:off x="700800" y="5378669"/>
            <a:ext cx="2347200" cy="90113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4" Type="http://schemas.openxmlformats.org/officeDocument/2006/relationships/theme" Target="../theme/theme2.xml"/><Relationship Id="rId33" Type="http://schemas.openxmlformats.org/officeDocument/2006/relationships/slideLayout" Target="../slideLayouts/slideLayout45.xml"/><Relationship Id="rId32" Type="http://schemas.openxmlformats.org/officeDocument/2006/relationships/slideLayout" Target="../slideLayouts/slideLayout44.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3" Type="http://schemas.openxmlformats.org/officeDocument/2006/relationships/slideLayout" Target="../slideLayouts/slideLayout15.xml"/><Relationship Id="rId29" Type="http://schemas.openxmlformats.org/officeDocument/2006/relationships/slideLayout" Target="../slideLayouts/slideLayout41.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0" Type="http://schemas.openxmlformats.org/officeDocument/2006/relationships/theme" Target="../theme/theme3.xml"/><Relationship Id="rId3" Type="http://schemas.openxmlformats.org/officeDocument/2006/relationships/slideLayout" Target="../slideLayouts/slideLayout48.xml"/><Relationship Id="rId29" Type="http://schemas.openxmlformats.org/officeDocument/2006/relationships/slideLayout" Target="../slideLayouts/slideLayout74.xml"/><Relationship Id="rId28" Type="http://schemas.openxmlformats.org/officeDocument/2006/relationships/slideLayout" Target="../slideLayouts/slideLayout73.xml"/><Relationship Id="rId27" Type="http://schemas.openxmlformats.org/officeDocument/2006/relationships/slideLayout" Target="../slideLayouts/slideLayout72.xml"/><Relationship Id="rId26" Type="http://schemas.openxmlformats.org/officeDocument/2006/relationships/slideLayout" Target="../slideLayouts/slideLayout71.xml"/><Relationship Id="rId25" Type="http://schemas.openxmlformats.org/officeDocument/2006/relationships/slideLayout" Target="../slideLayouts/slideLayout70.xml"/><Relationship Id="rId24" Type="http://schemas.openxmlformats.org/officeDocument/2006/relationships/slideLayout" Target="../slideLayouts/slideLayout69.xml"/><Relationship Id="rId23" Type="http://schemas.openxmlformats.org/officeDocument/2006/relationships/slideLayout" Target="../slideLayouts/slideLayout68.xml"/><Relationship Id="rId22" Type="http://schemas.openxmlformats.org/officeDocument/2006/relationships/slideLayout" Target="../slideLayouts/slideLayout67.xml"/><Relationship Id="rId21" Type="http://schemas.openxmlformats.org/officeDocument/2006/relationships/slideLayout" Target="../slideLayouts/slideLayout66.xml"/><Relationship Id="rId20" Type="http://schemas.openxmlformats.org/officeDocument/2006/relationships/slideLayout" Target="../slideLayouts/slideLayout65.xml"/><Relationship Id="rId2" Type="http://schemas.openxmlformats.org/officeDocument/2006/relationships/slideLayout" Target="../slideLayouts/slideLayout47.xml"/><Relationship Id="rId19" Type="http://schemas.openxmlformats.org/officeDocument/2006/relationships/slideLayout" Target="../slideLayouts/slideLayout64.xml"/><Relationship Id="rId18" Type="http://schemas.openxmlformats.org/officeDocument/2006/relationships/slideLayout" Target="../slideLayouts/slideLayout63.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83.xml"/><Relationship Id="rId8" Type="http://schemas.openxmlformats.org/officeDocument/2006/relationships/slideLayout" Target="../slideLayouts/slideLayout82.xml"/><Relationship Id="rId7" Type="http://schemas.openxmlformats.org/officeDocument/2006/relationships/slideLayout" Target="../slideLayouts/slideLayout81.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 Id="rId3" Type="http://schemas.openxmlformats.org/officeDocument/2006/relationships/slideLayout" Target="../slideLayouts/slideLayout77.xml"/><Relationship Id="rId2" Type="http://schemas.openxmlformats.org/officeDocument/2006/relationships/slideLayout" Target="../slideLayouts/slideLayout76.xml"/><Relationship Id="rId13" Type="http://schemas.openxmlformats.org/officeDocument/2006/relationships/theme" Target="../theme/theme4.xml"/><Relationship Id="rId12" Type="http://schemas.openxmlformats.org/officeDocument/2006/relationships/slideLayout" Target="../slideLayouts/slideLayout86.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F636A28A-01FD-4961-9356-A942F1E2F90C}" type="datetime1">
              <a:rPr lang="en-US" smtClean="0"/>
            </a:fld>
            <a:endParaRPr lang="en-US" dirty="0"/>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dirty="0"/>
              <a:t>PRESENTED BY THE USAID ENERGY SECURITY PROJECT </a:t>
            </a:r>
            <a:endParaRPr lang="en-US" dirty="0"/>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dirty="0"/>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fld id="{7C017F59-29DA-6F48-B92A-5AD511CC2D63}" type="datetime1">
              <a:rPr lang="en-US" smtClean="0"/>
            </a:fld>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FOOTER GOES HERE</a:t>
            </a:r>
            <a:endParaRPr lang="en-US"/>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805" y="933168"/>
            <a:ext cx="10363200" cy="580800"/>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914400" y="1715549"/>
            <a:ext cx="10363200" cy="423323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p:txBody>
      </p:sp>
      <p:sp>
        <p:nvSpPr>
          <p:cNvPr id="4" name="Date Placeholder 3"/>
          <p:cNvSpPr>
            <a:spLocks noGrp="1"/>
          </p:cNvSpPr>
          <p:nvPr>
            <p:ph type="dt" sz="half" idx="2"/>
          </p:nvPr>
        </p:nvSpPr>
        <p:spPr>
          <a:xfrm>
            <a:off x="203200" y="6449816"/>
            <a:ext cx="2844800" cy="214546"/>
          </a:xfrm>
          <a:prstGeom prst="rect">
            <a:avLst/>
          </a:prstGeom>
        </p:spPr>
        <p:txBody>
          <a:bodyPr vert="horz" lIns="91440" tIns="45720" rIns="91440" bIns="45720" rtlCol="0" anchor="ctr">
            <a:spAutoFit/>
          </a:bodyPr>
          <a:lstStyle>
            <a:lvl1pPr algn="l">
              <a:defRPr sz="795" b="0" i="0">
                <a:solidFill>
                  <a:srgbClr val="6C6463"/>
                </a:solidFill>
                <a:latin typeface="Gill Sans MT" panose="020B0502020104020203"/>
                <a:cs typeface="Gill Sans MT" panose="020B0502020104020203"/>
              </a:defRPr>
            </a:lvl1pPr>
          </a:lstStyle>
          <a:p>
            <a:r>
              <a:rPr lang="en-US"/>
              <a:t>12/5/2019</a:t>
            </a:r>
            <a:endParaRPr lang="en-US"/>
          </a:p>
        </p:txBody>
      </p:sp>
      <p:sp>
        <p:nvSpPr>
          <p:cNvPr id="5" name="Footer Placeholder 4"/>
          <p:cNvSpPr>
            <a:spLocks noGrp="1"/>
          </p:cNvSpPr>
          <p:nvPr>
            <p:ph type="ftr" sz="quarter" idx="3"/>
          </p:nvPr>
        </p:nvSpPr>
        <p:spPr>
          <a:xfrm>
            <a:off x="4165600" y="6449816"/>
            <a:ext cx="3860800" cy="214546"/>
          </a:xfrm>
          <a:prstGeom prst="rect">
            <a:avLst/>
          </a:prstGeom>
        </p:spPr>
        <p:txBody>
          <a:bodyPr vert="horz" lIns="91440" tIns="45720" rIns="91440" bIns="45720" rtlCol="0" anchor="ctr">
            <a:spAutoFit/>
          </a:bodyPr>
          <a:lstStyle>
            <a:lvl1pPr algn="ctr">
              <a:defRPr sz="795" b="0" i="0">
                <a:solidFill>
                  <a:srgbClr val="6C6463"/>
                </a:solidFill>
                <a:latin typeface="Gill Sans MT" panose="020B0502020104020203"/>
                <a:cs typeface="Gill Sans MT" panose="020B0502020104020203"/>
              </a:defRPr>
            </a:lvl1pPr>
          </a:lstStyle>
          <a:p>
            <a:r>
              <a:rPr lang="en-US"/>
              <a:t>USAID </a:t>
            </a:r>
            <a:r>
              <a:rPr lang="uk-UA"/>
              <a:t>Проект Енергетичної Безпеки</a:t>
            </a:r>
            <a:endParaRPr lang="en-US"/>
          </a:p>
        </p:txBody>
      </p:sp>
      <p:sp>
        <p:nvSpPr>
          <p:cNvPr id="6" name="Slide Number Placeholder 5"/>
          <p:cNvSpPr>
            <a:spLocks noGrp="1"/>
          </p:cNvSpPr>
          <p:nvPr>
            <p:ph type="sldNum" sz="quarter" idx="4"/>
          </p:nvPr>
        </p:nvSpPr>
        <p:spPr>
          <a:xfrm>
            <a:off x="9144000" y="6449816"/>
            <a:ext cx="2844800" cy="214546"/>
          </a:xfrm>
          <a:prstGeom prst="rect">
            <a:avLst/>
          </a:prstGeom>
        </p:spPr>
        <p:txBody>
          <a:bodyPr vert="horz" lIns="91440" tIns="45720" rIns="91440" bIns="45720" rtlCol="0" anchor="ctr">
            <a:spAutoFit/>
          </a:bodyPr>
          <a:lstStyle>
            <a:lvl1pPr algn="r">
              <a:defRPr sz="795" b="0" i="0">
                <a:solidFill>
                  <a:srgbClr val="6C6463"/>
                </a:solidFill>
                <a:latin typeface="Gill Sans MT" panose="020B0502020104020203"/>
                <a:cs typeface="Gill Sans MT" panose="020B0502020104020203"/>
              </a:defRPr>
            </a:lvl1pPr>
          </a:lstStyle>
          <a:p>
            <a:fld id="{42782948-4DBE-204D-AB9E-B65E067054AE}" type="slidenum">
              <a:rPr lang="en-US" smtClean="0"/>
            </a:fld>
            <a:endParaRPr lang="en-US"/>
          </a:p>
        </p:txBody>
      </p:sp>
      <p:sp>
        <p:nvSpPr>
          <p:cNvPr id="14" name="Frame 13"/>
          <p:cNvSpPr/>
          <p:nvPr/>
        </p:nvSpPr>
        <p:spPr>
          <a:xfrm>
            <a:off x="0" y="0"/>
            <a:ext cx="12192000" cy="6864096"/>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0" b="0" i="0" dirty="0">
              <a:solidFill>
                <a:srgbClr val="FFFFFF"/>
              </a:solidFill>
              <a:latin typeface="Gill Sans MT" panose="020B0502020104020203"/>
              <a:cs typeface="Gill Sans MT" panose="020B0502020104020203"/>
            </a:endParaRP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 id="2147483723" r:id="rId28"/>
    <p:sldLayoutId id="2147483724" r:id="rId29"/>
  </p:sldLayoutIdLst>
  <p:hf hdr="0"/>
  <p:txStyles>
    <p:titleStyle>
      <a:lvl1pPr algn="l" defTabSz="604520" rtl="0" eaLnBrk="1" latinLnBrk="0" hangingPunct="1">
        <a:spcBef>
          <a:spcPct val="0"/>
        </a:spcBef>
        <a:buNone/>
        <a:defRPr sz="3175" b="0" i="0" kern="1200">
          <a:solidFill>
            <a:srgbClr val="BA0C2F"/>
          </a:solidFill>
          <a:latin typeface="Gill Sans MT" panose="020B0502020104020203"/>
          <a:ea typeface="+mj-ea"/>
          <a:cs typeface="Gill Sans MT" panose="020B0502020104020203"/>
        </a:defRPr>
      </a:lvl1pPr>
    </p:titleStyle>
    <p:bodyStyle>
      <a:lvl1pPr marL="30416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1pPr>
      <a:lvl2pPr marL="904875" indent="-304165" algn="l" defTabSz="604520" rtl="0" eaLnBrk="1" latinLnBrk="0" hangingPunct="1">
        <a:spcBef>
          <a:spcPts val="0"/>
        </a:spcBef>
        <a:spcAft>
          <a:spcPts val="1060"/>
        </a:spcAft>
        <a:buFont typeface="Arial" panose="020B0604020202020204"/>
        <a:buChar char="–"/>
        <a:defRPr sz="2115" b="0" i="0" kern="1200">
          <a:solidFill>
            <a:srgbClr val="6C6463"/>
          </a:solidFill>
          <a:latin typeface="Gill Sans MT" panose="020B0502020104020203"/>
          <a:ea typeface="+mn-ea"/>
          <a:cs typeface="Gill Sans MT" panose="020B0502020104020203"/>
        </a:defRPr>
      </a:lvl2pPr>
      <a:lvl3pPr marL="1209675" indent="-304165" algn="l" defTabSz="604520" rtl="0" eaLnBrk="1" latinLnBrk="0" hangingPunct="1">
        <a:spcBef>
          <a:spcPct val="20000"/>
        </a:spcBef>
        <a:buFont typeface="Arial" panose="020B0604020202020204"/>
        <a:buChar char="•"/>
        <a:defRPr sz="2380" b="0" i="0" kern="1200">
          <a:solidFill>
            <a:srgbClr val="6C6463"/>
          </a:solidFill>
          <a:latin typeface="Gill Sans MT" panose="020B0502020104020203"/>
          <a:ea typeface="+mn-ea"/>
          <a:cs typeface="Gill Sans MT" panose="020B0502020104020203"/>
        </a:defRPr>
      </a:lvl3pPr>
      <a:lvl4pPr marL="1515745" indent="-306705" algn="l" defTabSz="604520" rtl="0" eaLnBrk="1" latinLnBrk="0" hangingPunct="1">
        <a:spcBef>
          <a:spcPct val="20000"/>
        </a:spcBef>
        <a:buFont typeface="Arial" panose="020B0604020202020204"/>
        <a:buChar char="–"/>
        <a:defRPr sz="2115" b="0" i="0" kern="1200">
          <a:solidFill>
            <a:srgbClr val="6C6463"/>
          </a:solidFill>
          <a:latin typeface="Gill Sans MT" panose="020B0502020104020203"/>
          <a:ea typeface="+mn-ea"/>
          <a:cs typeface="Gill Sans MT" panose="020B0502020104020203"/>
        </a:defRPr>
      </a:lvl4pPr>
      <a:lvl5pPr marL="1661160" indent="-304165" algn="l" defTabSz="604520" rtl="0" eaLnBrk="1" latinLnBrk="0" hangingPunct="1">
        <a:spcBef>
          <a:spcPct val="20000"/>
        </a:spcBef>
        <a:buFont typeface="Arial" panose="020B0604020202020204"/>
        <a:buChar char="»"/>
        <a:defRPr sz="1850" b="0" i="0" kern="1200">
          <a:solidFill>
            <a:srgbClr val="6C6463"/>
          </a:solidFill>
          <a:latin typeface="Gill Sans MT" panose="020B0502020104020203"/>
          <a:ea typeface="+mn-ea"/>
          <a:cs typeface="Gill Sans MT" panose="020B0502020104020203"/>
        </a:defRPr>
      </a:lvl5pPr>
      <a:lvl6pPr marL="332613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6pPr>
      <a:lvl7pPr marL="3930650"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7pPr>
      <a:lvl8pPr marL="453580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8pPr>
      <a:lvl9pPr marL="5140325" indent="-302260" algn="l" defTabSz="604520" rtl="0" eaLnBrk="1" latinLnBrk="0" hangingPunct="1">
        <a:spcBef>
          <a:spcPct val="20000"/>
        </a:spcBef>
        <a:buFont typeface="Arial" panose="020B0604020202020204"/>
        <a:buChar char="•"/>
        <a:defRPr sz="2645" kern="1200">
          <a:solidFill>
            <a:schemeClr val="tx1"/>
          </a:solidFill>
          <a:latin typeface="+mn-lt"/>
          <a:ea typeface="+mn-ea"/>
          <a:cs typeface="+mn-cs"/>
        </a:defRPr>
      </a:lvl9pPr>
    </p:bodyStyle>
    <p:otherStyle>
      <a:defPPr>
        <a:defRPr lang="en-US"/>
      </a:defPPr>
      <a:lvl1pPr marL="0" algn="l" defTabSz="604520" rtl="0" eaLnBrk="1" latinLnBrk="0" hangingPunct="1">
        <a:defRPr sz="2380" kern="1200">
          <a:solidFill>
            <a:schemeClr val="tx1"/>
          </a:solidFill>
          <a:latin typeface="+mn-lt"/>
          <a:ea typeface="+mn-ea"/>
          <a:cs typeface="+mn-cs"/>
        </a:defRPr>
      </a:lvl1pPr>
      <a:lvl2pPr marL="604520" algn="l" defTabSz="604520" rtl="0" eaLnBrk="1" latinLnBrk="0" hangingPunct="1">
        <a:defRPr sz="2380" kern="1200">
          <a:solidFill>
            <a:schemeClr val="tx1"/>
          </a:solidFill>
          <a:latin typeface="+mn-lt"/>
          <a:ea typeface="+mn-ea"/>
          <a:cs typeface="+mn-cs"/>
        </a:defRPr>
      </a:lvl2pPr>
      <a:lvl3pPr marL="1209675" algn="l" defTabSz="604520" rtl="0" eaLnBrk="1" latinLnBrk="0" hangingPunct="1">
        <a:defRPr sz="2380" kern="1200">
          <a:solidFill>
            <a:schemeClr val="tx1"/>
          </a:solidFill>
          <a:latin typeface="+mn-lt"/>
          <a:ea typeface="+mn-ea"/>
          <a:cs typeface="+mn-cs"/>
        </a:defRPr>
      </a:lvl3pPr>
      <a:lvl4pPr marL="1814195" algn="l" defTabSz="604520" rtl="0" eaLnBrk="1" latinLnBrk="0" hangingPunct="1">
        <a:defRPr sz="2380" kern="1200">
          <a:solidFill>
            <a:schemeClr val="tx1"/>
          </a:solidFill>
          <a:latin typeface="+mn-lt"/>
          <a:ea typeface="+mn-ea"/>
          <a:cs typeface="+mn-cs"/>
        </a:defRPr>
      </a:lvl4pPr>
      <a:lvl5pPr marL="2418715" algn="l" defTabSz="604520" rtl="0" eaLnBrk="1" latinLnBrk="0" hangingPunct="1">
        <a:defRPr sz="2380" kern="1200">
          <a:solidFill>
            <a:schemeClr val="tx1"/>
          </a:solidFill>
          <a:latin typeface="+mn-lt"/>
          <a:ea typeface="+mn-ea"/>
          <a:cs typeface="+mn-cs"/>
        </a:defRPr>
      </a:lvl5pPr>
      <a:lvl6pPr marL="3023870" algn="l" defTabSz="604520" rtl="0" eaLnBrk="1" latinLnBrk="0" hangingPunct="1">
        <a:defRPr sz="2380" kern="1200">
          <a:solidFill>
            <a:schemeClr val="tx1"/>
          </a:solidFill>
          <a:latin typeface="+mn-lt"/>
          <a:ea typeface="+mn-ea"/>
          <a:cs typeface="+mn-cs"/>
        </a:defRPr>
      </a:lvl6pPr>
      <a:lvl7pPr marL="3628390" algn="l" defTabSz="604520" rtl="0" eaLnBrk="1" latinLnBrk="0" hangingPunct="1">
        <a:defRPr sz="2380" kern="1200">
          <a:solidFill>
            <a:schemeClr val="tx1"/>
          </a:solidFill>
          <a:latin typeface="+mn-lt"/>
          <a:ea typeface="+mn-ea"/>
          <a:cs typeface="+mn-cs"/>
        </a:defRPr>
      </a:lvl7pPr>
      <a:lvl8pPr marL="4232910" algn="l" defTabSz="604520" rtl="0" eaLnBrk="1" latinLnBrk="0" hangingPunct="1">
        <a:defRPr sz="2380" kern="1200">
          <a:solidFill>
            <a:schemeClr val="tx1"/>
          </a:solidFill>
          <a:latin typeface="+mn-lt"/>
          <a:ea typeface="+mn-ea"/>
          <a:cs typeface="+mn-cs"/>
        </a:defRPr>
      </a:lvl8pPr>
      <a:lvl9pPr marL="4838065" algn="l" defTabSz="604520" rtl="0" eaLnBrk="1" latinLnBrk="0" hangingPunct="1">
        <a:defRPr sz="23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5FD96-BBF0-4294-9754-8ED2891EB24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700DA-4165-4880-9F60-9917741622D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7.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image" Target="../media/image8.jpe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4.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79.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0.xml"/><Relationship Id="rId1" Type="http://schemas.openxmlformats.org/officeDocument/2006/relationships/image" Target="../media/image12.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pPr defTabSz="604520">
              <a:defRPr/>
            </a:pPr>
            <a:fld id="{EB2C8F94-9D67-854F-8417-3B884156945E}" type="datetime1">
              <a:rPr lang="en-US"/>
            </a:fld>
            <a:endParaRPr lang="en-US"/>
          </a:p>
        </p:txBody>
      </p:sp>
      <p:sp>
        <p:nvSpPr>
          <p:cNvPr id="3" name="Footer Placeholder 2"/>
          <p:cNvSpPr>
            <a:spLocks noGrp="1"/>
          </p:cNvSpPr>
          <p:nvPr>
            <p:ph type="ftr" sz="quarter" idx="3"/>
          </p:nvPr>
        </p:nvSpPr>
        <p:spPr/>
        <p:txBody>
          <a:bodyPr/>
          <a:lstStyle/>
          <a:p>
            <a:pPr defTabSz="604520">
              <a:defRPr/>
            </a:pPr>
            <a:r>
              <a:rPr lang="en-US"/>
              <a:t>FOOTER GOES HERE</a:t>
            </a:r>
            <a:endParaRPr lang="en-US"/>
          </a:p>
        </p:txBody>
      </p:sp>
      <p:sp>
        <p:nvSpPr>
          <p:cNvPr id="4" name="Slide Number Placeholder 3"/>
          <p:cNvSpPr>
            <a:spLocks noGrp="1"/>
          </p:cNvSpPr>
          <p:nvPr>
            <p:ph type="sldNum" sz="quarter" idx="4"/>
          </p:nvPr>
        </p:nvSpPr>
        <p:spPr/>
        <p:txBody>
          <a:bodyPr/>
          <a:lstStyle/>
          <a:p>
            <a:pPr defTabSz="604520">
              <a:defRPr/>
            </a:pPr>
            <a:fld id="{42782948-4DBE-204D-AB9E-B65E067054AE}" type="slidenum">
              <a:rPr lang="en-US"/>
            </a:fld>
            <a:endParaRPr lang="en-US"/>
          </a:p>
        </p:txBody>
      </p:sp>
      <p:sp>
        <p:nvSpPr>
          <p:cNvPr id="5" name="Title 4"/>
          <p:cNvSpPr>
            <a:spLocks noGrp="1"/>
          </p:cNvSpPr>
          <p:nvPr>
            <p:ph type="ctrTitle"/>
          </p:nvPr>
        </p:nvSpPr>
        <p:spPr>
          <a:xfrm>
            <a:off x="2309567" y="2432115"/>
            <a:ext cx="8616099" cy="1913642"/>
          </a:xfrm>
          <a:solidFill>
            <a:schemeClr val="bg1">
              <a:lumMod val="95000"/>
            </a:schemeClr>
          </a:solidFill>
        </p:spPr>
        <p:txBody>
          <a:bodyPr>
            <a:noAutofit/>
          </a:bodyPr>
          <a:lstStyle/>
          <a:p>
            <a:pPr algn="ctr"/>
            <a:br>
              <a:rPr kumimoji="0" lang="uk-UA" sz="3175" b="1" i="0" u="none" strike="noStrike" kern="1200" cap="none" spc="0" normalizeH="0" baseline="0" noProof="0" dirty="0">
                <a:ln>
                  <a:noFill/>
                </a:ln>
                <a:solidFill>
                  <a:srgbClr val="FF0000"/>
                </a:solidFill>
                <a:effectLst/>
                <a:uLnTx/>
                <a:uFillTx/>
                <a:ea typeface="+mj-ea"/>
              </a:rPr>
            </a:br>
            <a:br>
              <a:rPr kumimoji="0" lang="uk-UA" sz="3175" b="1" i="0" u="none" strike="noStrike" kern="1200" cap="none" spc="0" normalizeH="0" baseline="0" noProof="0" dirty="0">
                <a:ln>
                  <a:noFill/>
                </a:ln>
                <a:solidFill>
                  <a:srgbClr val="FF0000"/>
                </a:solidFill>
                <a:effectLst/>
                <a:uLnTx/>
                <a:uFillTx/>
                <a:ea typeface="+mj-ea"/>
              </a:rPr>
            </a:br>
            <a:br>
              <a:rPr kumimoji="0" lang="uk-UA" sz="3175" b="1" i="0" u="none" strike="noStrike" kern="1200" cap="none" spc="0" normalizeH="0" baseline="0" noProof="0" dirty="0">
                <a:ln>
                  <a:noFill/>
                </a:ln>
                <a:solidFill>
                  <a:srgbClr val="FF0000"/>
                </a:solidFill>
                <a:effectLst/>
                <a:uLnTx/>
                <a:uFillTx/>
                <a:ea typeface="+mj-ea"/>
              </a:rPr>
            </a:br>
            <a:br>
              <a:rPr kumimoji="0" lang="uk-UA" sz="3175" b="1" i="0" u="none" strike="noStrike" kern="1200" cap="none" spc="0" normalizeH="0" baseline="0" noProof="0" dirty="0">
                <a:ln>
                  <a:noFill/>
                </a:ln>
                <a:solidFill>
                  <a:srgbClr val="FF0000"/>
                </a:solidFill>
                <a:effectLst/>
                <a:uLnTx/>
                <a:uFillTx/>
                <a:ea typeface="+mj-ea"/>
              </a:rPr>
            </a:br>
            <a:br>
              <a:rPr kumimoji="0" lang="uk-UA" sz="3175" b="1" i="0" u="none" strike="noStrike" kern="1200" cap="none" spc="0" normalizeH="0" baseline="0" noProof="0" dirty="0">
                <a:ln>
                  <a:noFill/>
                </a:ln>
                <a:solidFill>
                  <a:srgbClr val="FF0000"/>
                </a:solidFill>
                <a:effectLst/>
                <a:uLnTx/>
                <a:uFillTx/>
                <a:ea typeface="+mj-ea"/>
              </a:rPr>
            </a:br>
            <a:br>
              <a:rPr kumimoji="0" lang="uk-UA" sz="3175" b="1" i="0" u="none" strike="noStrike" kern="1200" cap="none" spc="0" normalizeH="0" baseline="0" noProof="0" dirty="0">
                <a:ln>
                  <a:noFill/>
                </a:ln>
                <a:solidFill>
                  <a:srgbClr val="FF0000"/>
                </a:solidFill>
                <a:effectLst/>
                <a:uLnTx/>
                <a:uFillTx/>
                <a:ea typeface="+mj-ea"/>
              </a:rPr>
            </a:br>
            <a:r>
              <a:rPr kumimoji="0" lang="uk-UA" sz="2000" b="1" i="0" u="none" strike="noStrike" kern="1200" cap="none" spc="0" normalizeH="0" baseline="0" noProof="0" dirty="0">
                <a:ln>
                  <a:noFill/>
                </a:ln>
                <a:solidFill>
                  <a:srgbClr val="FF0000"/>
                </a:solidFill>
                <a:effectLst/>
                <a:uLnTx/>
                <a:uFillTx/>
                <a:ea typeface="+mj-ea"/>
              </a:rPr>
              <a:t>Тренінговий модуль з питань гендерної рівності та </a:t>
            </a:r>
            <a:r>
              <a:rPr kumimoji="0" lang="uk-UA" sz="2000" b="1" i="0" u="none" strike="noStrike" kern="1200" cap="none" spc="0" normalizeH="0" baseline="0" noProof="0" dirty="0" err="1">
                <a:ln>
                  <a:noFill/>
                </a:ln>
                <a:solidFill>
                  <a:srgbClr val="FF0000"/>
                </a:solidFill>
                <a:effectLst/>
                <a:uLnTx/>
                <a:uFillTx/>
                <a:ea typeface="+mj-ea"/>
              </a:rPr>
              <a:t>недискримінаці</a:t>
            </a:r>
            <a:r>
              <a:rPr lang="uk-UA" sz="2000" b="1" dirty="0">
                <a:solidFill>
                  <a:srgbClr val="FF0000"/>
                </a:solidFill>
              </a:rPr>
              <a:t>ї на робочих місцях</a:t>
            </a:r>
            <a:br>
              <a:rPr kumimoji="0" lang="uk-UA" sz="2000" b="1" i="0" u="none" strike="noStrike" kern="1200" cap="none" spc="0" normalizeH="0" baseline="0" noProof="0" dirty="0">
                <a:ln>
                  <a:noFill/>
                </a:ln>
                <a:solidFill>
                  <a:srgbClr val="FF0000"/>
                </a:solidFill>
                <a:effectLst/>
                <a:uLnTx/>
                <a:uFillTx/>
                <a:ea typeface="+mj-ea"/>
              </a:rPr>
            </a:br>
            <a:br>
              <a:rPr kumimoji="0" lang="uk-UA" sz="2000" b="1" i="0" u="none" strike="noStrike" kern="1200" cap="none" spc="0" normalizeH="0" baseline="0" noProof="0" dirty="0">
                <a:ln>
                  <a:noFill/>
                </a:ln>
                <a:solidFill>
                  <a:srgbClr val="FF0000"/>
                </a:solidFill>
                <a:effectLst/>
                <a:uLnTx/>
                <a:uFillTx/>
                <a:ea typeface="+mj-ea"/>
              </a:rPr>
            </a:br>
            <a:r>
              <a:rPr kumimoji="0" lang="uk-UA" sz="2000" b="1" i="0" u="none" strike="noStrike" kern="1200" cap="none" spc="0" normalizeH="0" baseline="0" noProof="0" dirty="0">
                <a:ln>
                  <a:noFill/>
                </a:ln>
                <a:solidFill>
                  <a:schemeClr val="tx2">
                    <a:lumMod val="75000"/>
                  </a:schemeClr>
                </a:solidFill>
                <a:effectLst/>
                <a:uLnTx/>
                <a:uFillTx/>
                <a:ea typeface="+mj-ea"/>
              </a:rPr>
              <a:t>Тренінг 2</a:t>
            </a:r>
            <a:br>
              <a:rPr kumimoji="0" lang="uk-UA" sz="2000" b="1" i="0" u="none" strike="noStrike" kern="1200" cap="none" spc="0" normalizeH="0" baseline="0" noProof="0" dirty="0">
                <a:ln>
                  <a:noFill/>
                </a:ln>
                <a:solidFill>
                  <a:srgbClr val="FF0000"/>
                </a:solidFill>
                <a:effectLst/>
                <a:uLnTx/>
                <a:uFillTx/>
                <a:ea typeface="+mj-ea"/>
              </a:rPr>
            </a:br>
            <a:endParaRPr lang="en-US" sz="2000" b="1" dirty="0">
              <a:solidFill>
                <a:srgbClr val="FF0000"/>
              </a:solidFill>
              <a:latin typeface="Arial" panose="020B0604020202020204" pitchFamily="34" charset="0"/>
              <a:cs typeface="Arial" panose="020B0604020202020204" pitchFamily="34" charset="0"/>
            </a:endParaRPr>
          </a:p>
        </p:txBody>
      </p:sp>
      <p:sp>
        <p:nvSpPr>
          <p:cNvPr id="6" name="Subtitle 5"/>
          <p:cNvSpPr>
            <a:spLocks noGrp="1"/>
          </p:cNvSpPr>
          <p:nvPr>
            <p:ph type="subTitle" idx="1"/>
          </p:nvPr>
        </p:nvSpPr>
        <p:spPr>
          <a:xfrm>
            <a:off x="1074655" y="5175314"/>
            <a:ext cx="8616099" cy="571883"/>
          </a:xfrm>
        </p:spPr>
        <p:txBody>
          <a:bodyPr>
            <a:noAutofit/>
          </a:bodyPr>
          <a:lstStyle/>
          <a:p>
            <a:r>
              <a:rPr lang="uk-UA" sz="1400" dirty="0">
                <a:latin typeface="Arial" panose="020B0604020202020204" pitchFamily="34" charset="0"/>
                <a:cs typeface="Arial" panose="020B0604020202020204" pitchFamily="34" charset="0"/>
              </a:rPr>
              <a:t>Юлія Галустян, </a:t>
            </a:r>
            <a:r>
              <a:rPr lang="uk-UA" sz="1400" dirty="0" err="1">
                <a:latin typeface="Arial" panose="020B0604020202020204" pitchFamily="34" charset="0"/>
                <a:cs typeface="Arial" panose="020B0604020202020204" pitchFamily="34" charset="0"/>
              </a:rPr>
              <a:t>експертка</a:t>
            </a:r>
            <a:r>
              <a:rPr lang="uk-UA" sz="1400" dirty="0">
                <a:latin typeface="Arial" panose="020B0604020202020204" pitchFamily="34" charset="0"/>
                <a:cs typeface="Arial" panose="020B0604020202020204" pitchFamily="34" charset="0"/>
              </a:rPr>
              <a:t> з гендерних питань </a:t>
            </a:r>
            <a:endParaRPr lang="uk-UA"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9 </a:t>
            </a:r>
            <a:r>
              <a:rPr lang="uk-UA" sz="1400" dirty="0">
                <a:latin typeface="Arial" panose="020B0604020202020204" pitchFamily="34" charset="0"/>
                <a:cs typeface="Arial" panose="020B0604020202020204" pitchFamily="34" charset="0"/>
              </a:rPr>
              <a:t>березня 2023 р.</a:t>
            </a:r>
            <a:endParaRPr lang="en-US" sz="14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3"/>
          </p:nvPr>
        </p:nvSpPr>
        <p:spPr>
          <a:xfrm>
            <a:off x="4165600" y="6423933"/>
            <a:ext cx="3860800" cy="214546"/>
          </a:xfrm>
        </p:spPr>
        <p:txBody>
          <a:bodyPr/>
          <a:lstStyle/>
          <a:p>
            <a:pPr>
              <a:spcAft>
                <a:spcPts val="600"/>
              </a:spcAft>
            </a:pPr>
            <a:r>
              <a:rPr lang="en-US"/>
              <a:t>PRESENTED BY THE USAID ENERGY SECURITY PROJECT </a:t>
            </a:r>
            <a:endParaRPr lang="en-US"/>
          </a:p>
        </p:txBody>
      </p:sp>
      <p:sp>
        <p:nvSpPr>
          <p:cNvPr id="3" name="Slide Number Placeholder 2"/>
          <p:cNvSpPr>
            <a:spLocks noGrp="1"/>
          </p:cNvSpPr>
          <p:nvPr>
            <p:ph type="sldNum" sz="quarter" idx="4"/>
          </p:nvPr>
        </p:nvSpPr>
        <p:spPr>
          <a:xfrm>
            <a:off x="9144000" y="6423933"/>
            <a:ext cx="2844800" cy="214546"/>
          </a:xfrm>
        </p:spPr>
        <p:txBody>
          <a:bodyPr vert="horz" lIns="91440" tIns="45720" rIns="91440" bIns="45720" rtlCol="0" anchor="ctr">
            <a:normAutofit/>
          </a:bodyPr>
          <a:lstStyle/>
          <a:p>
            <a:pPr>
              <a:spcAft>
                <a:spcPts val="600"/>
              </a:spcAft>
            </a:pPr>
            <a:fld id="{469CF8B8-B06D-4391-AC2B-95C2F4287022}" type="slidenum">
              <a:rPr lang="en-US" smtClean="0"/>
            </a:fld>
            <a:endParaRPr lang="en-US"/>
          </a:p>
        </p:txBody>
      </p:sp>
      <p:sp>
        <p:nvSpPr>
          <p:cNvPr id="13" name="Title 3"/>
          <p:cNvSpPr>
            <a:spLocks noGrp="1"/>
          </p:cNvSpPr>
          <p:nvPr>
            <p:ph type="title"/>
          </p:nvPr>
        </p:nvSpPr>
        <p:spPr>
          <a:xfrm>
            <a:off x="983124" y="-103088"/>
            <a:ext cx="10294476" cy="2046201"/>
          </a:xfrm>
        </p:spPr>
        <p:txBody>
          <a:bodyPr/>
          <a:lstStyle/>
          <a:p>
            <a:br>
              <a:rPr lang="ru-RU" b="1" dirty="0"/>
            </a:br>
            <a:r>
              <a:rPr lang="ru-RU" b="1" dirty="0" err="1">
                <a:solidFill>
                  <a:srgbClr val="C00000"/>
                </a:solidFill>
              </a:rPr>
              <a:t>Оцінювання</a:t>
            </a:r>
            <a:r>
              <a:rPr lang="ru-RU" b="1" dirty="0">
                <a:solidFill>
                  <a:srgbClr val="C00000"/>
                </a:solidFill>
              </a:rPr>
              <a:t> </a:t>
            </a:r>
            <a:r>
              <a:rPr lang="ru-RU" b="1" dirty="0" err="1">
                <a:solidFill>
                  <a:srgbClr val="C00000"/>
                </a:solidFill>
              </a:rPr>
              <a:t>впливу</a:t>
            </a:r>
            <a:r>
              <a:rPr lang="ru-RU" b="1" dirty="0">
                <a:solidFill>
                  <a:srgbClr val="C00000"/>
                </a:solidFill>
              </a:rPr>
              <a:t> </a:t>
            </a:r>
            <a:r>
              <a:rPr lang="ru-RU" b="1" dirty="0" err="1">
                <a:solidFill>
                  <a:srgbClr val="C00000"/>
                </a:solidFill>
              </a:rPr>
              <a:t>галузевої</a:t>
            </a:r>
            <a:r>
              <a:rPr lang="ru-RU" b="1" dirty="0">
                <a:solidFill>
                  <a:srgbClr val="C00000"/>
                </a:solidFill>
              </a:rPr>
              <a:t> </a:t>
            </a:r>
            <a:r>
              <a:rPr lang="ru-RU" b="1" dirty="0" err="1">
                <a:solidFill>
                  <a:srgbClr val="C00000"/>
                </a:solidFill>
              </a:rPr>
              <a:t>реформи</a:t>
            </a:r>
            <a:r>
              <a:rPr lang="ru-RU" b="1" dirty="0">
                <a:solidFill>
                  <a:srgbClr val="C00000"/>
                </a:solidFill>
              </a:rPr>
              <a:t> на становище </a:t>
            </a:r>
            <a:r>
              <a:rPr lang="ru-RU" b="1" dirty="0" err="1">
                <a:solidFill>
                  <a:srgbClr val="C00000"/>
                </a:solidFill>
              </a:rPr>
              <a:t>різних</a:t>
            </a:r>
            <a:r>
              <a:rPr lang="ru-RU" b="1" dirty="0">
                <a:solidFill>
                  <a:srgbClr val="C00000"/>
                </a:solidFill>
              </a:rPr>
              <a:t> </a:t>
            </a:r>
            <a:r>
              <a:rPr lang="ru-RU" b="1" dirty="0" err="1">
                <a:solidFill>
                  <a:srgbClr val="C00000"/>
                </a:solidFill>
              </a:rPr>
              <a:t>груп</a:t>
            </a:r>
            <a:r>
              <a:rPr lang="ru-RU" b="1" dirty="0">
                <a:solidFill>
                  <a:srgbClr val="C00000"/>
                </a:solidFill>
              </a:rPr>
              <a:t> </a:t>
            </a:r>
            <a:r>
              <a:rPr lang="ru-RU" b="1" dirty="0" err="1">
                <a:solidFill>
                  <a:srgbClr val="C00000"/>
                </a:solidFill>
              </a:rPr>
              <a:t>жінок</a:t>
            </a:r>
            <a:r>
              <a:rPr lang="ru-RU" b="1" dirty="0">
                <a:solidFill>
                  <a:srgbClr val="C00000"/>
                </a:solidFill>
              </a:rPr>
              <a:t> і </a:t>
            </a:r>
            <a:r>
              <a:rPr lang="ru-RU" b="1" dirty="0" err="1">
                <a:solidFill>
                  <a:srgbClr val="C00000"/>
                </a:solidFill>
              </a:rPr>
              <a:t>чоловіків</a:t>
            </a:r>
            <a:br>
              <a:rPr lang="en-US" dirty="0"/>
            </a:br>
            <a:endParaRPr lang="en-US" dirty="0"/>
          </a:p>
        </p:txBody>
      </p:sp>
      <p:graphicFrame>
        <p:nvGraphicFramePr>
          <p:cNvPr id="7" name="TextBox 4"/>
          <p:cNvGraphicFramePr/>
          <p:nvPr/>
        </p:nvGraphicFramePr>
        <p:xfrm>
          <a:off x="983124" y="1649691"/>
          <a:ext cx="10294476" cy="477424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3"/>
          </p:nvPr>
        </p:nvSpPr>
        <p:spPr>
          <a:xfrm>
            <a:off x="4165600" y="6423933"/>
            <a:ext cx="3860800" cy="214546"/>
          </a:xfrm>
        </p:spPr>
        <p:txBody>
          <a:bodyPr/>
          <a:lstStyle/>
          <a:p>
            <a:pPr>
              <a:spcAft>
                <a:spcPts val="600"/>
              </a:spcAft>
            </a:pPr>
            <a:r>
              <a:rPr lang="en-US"/>
              <a:t>PRESENTED BY THE USAID ENERGY SECURITY PROJECT </a:t>
            </a:r>
            <a:endParaRPr lang="en-US"/>
          </a:p>
        </p:txBody>
      </p:sp>
      <p:sp>
        <p:nvSpPr>
          <p:cNvPr id="3" name="Slide Number Placeholder 2"/>
          <p:cNvSpPr>
            <a:spLocks noGrp="1"/>
          </p:cNvSpPr>
          <p:nvPr>
            <p:ph type="sldNum" sz="quarter" idx="4"/>
          </p:nvPr>
        </p:nvSpPr>
        <p:spPr>
          <a:xfrm>
            <a:off x="9144000" y="6423933"/>
            <a:ext cx="2844800" cy="214546"/>
          </a:xfrm>
        </p:spPr>
        <p:txBody>
          <a:bodyPr vert="horz" lIns="91440" tIns="45720" rIns="91440" bIns="45720" rtlCol="0" anchor="ctr">
            <a:normAutofit/>
          </a:bodyPr>
          <a:lstStyle/>
          <a:p>
            <a:pPr>
              <a:spcAft>
                <a:spcPts val="600"/>
              </a:spcAft>
            </a:pPr>
            <a:fld id="{469CF8B8-B06D-4391-AC2B-95C2F4287022}" type="slidenum">
              <a:rPr lang="en-US" smtClean="0"/>
            </a:fld>
            <a:endParaRPr lang="en-US"/>
          </a:p>
        </p:txBody>
      </p:sp>
      <p:sp>
        <p:nvSpPr>
          <p:cNvPr id="13" name="Title 3"/>
          <p:cNvSpPr>
            <a:spLocks noGrp="1"/>
          </p:cNvSpPr>
          <p:nvPr>
            <p:ph type="title"/>
          </p:nvPr>
        </p:nvSpPr>
        <p:spPr>
          <a:xfrm>
            <a:off x="983124" y="-103088"/>
            <a:ext cx="10294476" cy="2046201"/>
          </a:xfrm>
        </p:spPr>
        <p:txBody>
          <a:bodyPr/>
          <a:lstStyle/>
          <a:p>
            <a:br>
              <a:rPr lang="ru-RU" b="1" dirty="0"/>
            </a:br>
            <a:r>
              <a:rPr lang="ru-RU" b="1" dirty="0" err="1">
                <a:solidFill>
                  <a:srgbClr val="C00000"/>
                </a:solidFill>
              </a:rPr>
              <a:t>Оцінювання</a:t>
            </a:r>
            <a:r>
              <a:rPr lang="ru-RU" b="1" dirty="0">
                <a:solidFill>
                  <a:srgbClr val="C00000"/>
                </a:solidFill>
              </a:rPr>
              <a:t> </a:t>
            </a:r>
            <a:r>
              <a:rPr lang="ru-RU" b="1" dirty="0" err="1">
                <a:solidFill>
                  <a:srgbClr val="C00000"/>
                </a:solidFill>
              </a:rPr>
              <a:t>впливу</a:t>
            </a:r>
            <a:r>
              <a:rPr lang="ru-RU" b="1" dirty="0">
                <a:solidFill>
                  <a:srgbClr val="C00000"/>
                </a:solidFill>
              </a:rPr>
              <a:t> </a:t>
            </a:r>
            <a:r>
              <a:rPr lang="ru-RU" b="1" dirty="0" err="1">
                <a:solidFill>
                  <a:srgbClr val="C00000"/>
                </a:solidFill>
              </a:rPr>
              <a:t>галузевої</a:t>
            </a:r>
            <a:r>
              <a:rPr lang="ru-RU" b="1" dirty="0">
                <a:solidFill>
                  <a:srgbClr val="C00000"/>
                </a:solidFill>
              </a:rPr>
              <a:t> </a:t>
            </a:r>
            <a:r>
              <a:rPr lang="ru-RU" b="1" dirty="0" err="1">
                <a:solidFill>
                  <a:srgbClr val="C00000"/>
                </a:solidFill>
              </a:rPr>
              <a:t>реформи</a:t>
            </a:r>
            <a:r>
              <a:rPr lang="ru-RU" b="1" dirty="0">
                <a:solidFill>
                  <a:srgbClr val="C00000"/>
                </a:solidFill>
              </a:rPr>
              <a:t> на становище </a:t>
            </a:r>
            <a:r>
              <a:rPr lang="ru-RU" b="1" dirty="0" err="1">
                <a:solidFill>
                  <a:srgbClr val="C00000"/>
                </a:solidFill>
              </a:rPr>
              <a:t>різних</a:t>
            </a:r>
            <a:r>
              <a:rPr lang="ru-RU" b="1" dirty="0">
                <a:solidFill>
                  <a:srgbClr val="C00000"/>
                </a:solidFill>
              </a:rPr>
              <a:t> </a:t>
            </a:r>
            <a:r>
              <a:rPr lang="ru-RU" b="1" dirty="0" err="1">
                <a:solidFill>
                  <a:srgbClr val="C00000"/>
                </a:solidFill>
              </a:rPr>
              <a:t>груп</a:t>
            </a:r>
            <a:r>
              <a:rPr lang="ru-RU" b="1" dirty="0">
                <a:solidFill>
                  <a:srgbClr val="C00000"/>
                </a:solidFill>
              </a:rPr>
              <a:t> </a:t>
            </a:r>
            <a:r>
              <a:rPr lang="ru-RU" b="1" dirty="0" err="1">
                <a:solidFill>
                  <a:srgbClr val="C00000"/>
                </a:solidFill>
              </a:rPr>
              <a:t>жінок</a:t>
            </a:r>
            <a:r>
              <a:rPr lang="ru-RU" b="1" dirty="0">
                <a:solidFill>
                  <a:srgbClr val="C00000"/>
                </a:solidFill>
              </a:rPr>
              <a:t> і </a:t>
            </a:r>
            <a:r>
              <a:rPr lang="ru-RU" b="1" dirty="0" err="1">
                <a:solidFill>
                  <a:srgbClr val="C00000"/>
                </a:solidFill>
              </a:rPr>
              <a:t>чоловіків</a:t>
            </a:r>
            <a:br>
              <a:rPr lang="en-US" dirty="0"/>
            </a:br>
            <a:endParaRPr lang="en-US" dirty="0"/>
          </a:p>
        </p:txBody>
      </p:sp>
      <p:graphicFrame>
        <p:nvGraphicFramePr>
          <p:cNvPr id="7" name="TextBox 4"/>
          <p:cNvGraphicFramePr/>
          <p:nvPr/>
        </p:nvGraphicFramePr>
        <p:xfrm>
          <a:off x="983124" y="1649691"/>
          <a:ext cx="10294476" cy="477424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343" y="545284"/>
            <a:ext cx="10167457" cy="5626916"/>
          </a:xfrm>
        </p:spPr>
        <p:txBody>
          <a:bodyPr/>
          <a:lstStyle/>
          <a:p>
            <a:pPr marL="0" indent="0" algn="ctr">
              <a:buNone/>
            </a:pPr>
            <a:r>
              <a:rPr lang="ru-RU" sz="2800" b="1" dirty="0">
                <a:solidFill>
                  <a:srgbClr val="C00000"/>
                </a:solidFill>
                <a:latin typeface="Gills"/>
                <a:cs typeface="Calibri" panose="020F0502020204030204" pitchFamily="34" charset="0"/>
              </a:rPr>
              <a:t>ОЦІНЮВАННЯ СОЦІАЛЬНО-ГЕНДЕРНОГО ВПЛИВУ: </a:t>
            </a:r>
            <a:endParaRPr lang="en-US" sz="2800" b="1" dirty="0">
              <a:solidFill>
                <a:srgbClr val="C00000"/>
              </a:solidFill>
              <a:latin typeface="Gills"/>
              <a:cs typeface="Calibri" panose="020F0502020204030204" pitchFamily="34" charset="0"/>
            </a:endParaRPr>
          </a:p>
          <a:p>
            <a:pPr marL="0" indent="0" algn="ctr">
              <a:buNone/>
            </a:pPr>
            <a:r>
              <a:rPr lang="ru-RU" sz="2800" b="1" dirty="0">
                <a:solidFill>
                  <a:srgbClr val="C00000"/>
                </a:solidFill>
                <a:latin typeface="Gills"/>
                <a:cs typeface="Calibri" panose="020F0502020204030204" pitchFamily="34" charset="0"/>
              </a:rPr>
              <a:t>СУТНІСТЬ ТА СФЕРИ ЗАСТОСУВАННЯ</a:t>
            </a:r>
            <a:endParaRPr lang="en-US" sz="2800" b="1" dirty="0">
              <a:solidFill>
                <a:srgbClr val="C00000"/>
              </a:solidFill>
              <a:latin typeface="Gills"/>
              <a:cs typeface="Calibri" panose="020F0502020204030204" pitchFamily="34" charset="0"/>
            </a:endParaRPr>
          </a:p>
          <a:p>
            <a:pPr marL="0" indent="0">
              <a:buNone/>
            </a:pPr>
            <a:endParaRPr lang="en-US" dirty="0"/>
          </a:p>
        </p:txBody>
      </p:sp>
      <p:sp>
        <p:nvSpPr>
          <p:cNvPr id="3" name="Footer Placeholder 2"/>
          <p:cNvSpPr>
            <a:spLocks noGrp="1"/>
          </p:cNvSpPr>
          <p:nvPr>
            <p:ph type="ftr" sz="quarter" idx="3"/>
          </p:nvPr>
        </p:nvSpPr>
        <p:spPr/>
        <p:txBody>
          <a:bodyPr/>
          <a:lstStyle/>
          <a:p>
            <a:r>
              <a:rPr lang="en-US"/>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fld>
            <a:endParaRPr lang="en-US"/>
          </a:p>
        </p:txBody>
      </p:sp>
      <p:pic>
        <p:nvPicPr>
          <p:cNvPr id="6" name="Picture 5"/>
          <p:cNvPicPr>
            <a:picLocks noChangeAspect="1"/>
          </p:cNvPicPr>
          <p:nvPr/>
        </p:nvPicPr>
        <p:blipFill>
          <a:blip r:embed="rId1"/>
          <a:stretch>
            <a:fillRect/>
          </a:stretch>
        </p:blipFill>
        <p:spPr>
          <a:xfrm>
            <a:off x="913951" y="3081498"/>
            <a:ext cx="10364098" cy="695004"/>
          </a:xfrm>
          <a:prstGeom prst="rect">
            <a:avLst/>
          </a:prstGeom>
        </p:spPr>
      </p:pic>
      <p:sp>
        <p:nvSpPr>
          <p:cNvPr id="7" name="Rectangle 6"/>
          <p:cNvSpPr/>
          <p:nvPr/>
        </p:nvSpPr>
        <p:spPr>
          <a:xfrm>
            <a:off x="1445318" y="1782628"/>
            <a:ext cx="10472257" cy="1661993"/>
          </a:xfrm>
          <a:prstGeom prst="rect">
            <a:avLst/>
          </a:prstGeom>
        </p:spPr>
        <p:txBody>
          <a:bodyPr wrap="square">
            <a:spAutoFit/>
          </a:bodyPr>
          <a:lstStyle/>
          <a:p>
            <a:r>
              <a:rPr lang="ru-RU" sz="2800" b="1" i="1" dirty="0">
                <a:solidFill>
                  <a:srgbClr val="0070C0"/>
                </a:solidFill>
                <a:latin typeface="Calibri" panose="020F0502020204030204" pitchFamily="34" charset="0"/>
                <a:cs typeface="Calibri" panose="020F0502020204030204" pitchFamily="34" charset="0"/>
              </a:rPr>
              <a:t>«</a:t>
            </a:r>
            <a:r>
              <a:rPr lang="ru-RU" sz="2800" b="1" i="1" dirty="0" err="1">
                <a:solidFill>
                  <a:srgbClr val="0070C0"/>
                </a:solidFill>
                <a:latin typeface="Calibri" panose="020F0502020204030204" pitchFamily="34" charset="0"/>
                <a:cs typeface="Calibri" panose="020F0502020204030204" pitchFamily="34" charset="0"/>
              </a:rPr>
              <a:t>Чи</a:t>
            </a:r>
            <a:r>
              <a:rPr lang="ru-RU" sz="2800" b="1" i="1" dirty="0">
                <a:solidFill>
                  <a:srgbClr val="0070C0"/>
                </a:solidFill>
                <a:latin typeface="Calibri" panose="020F0502020204030204" pitchFamily="34" charset="0"/>
                <a:cs typeface="Calibri" panose="020F0502020204030204" pitchFamily="34" charset="0"/>
              </a:rPr>
              <a:t> є в </a:t>
            </a:r>
            <a:r>
              <a:rPr lang="ru-RU" sz="2800" b="1" i="1" dirty="0" err="1">
                <a:solidFill>
                  <a:srgbClr val="0070C0"/>
                </a:solidFill>
                <a:latin typeface="Calibri" panose="020F0502020204030204" pitchFamily="34" charset="0"/>
                <a:cs typeface="Calibri" panose="020F0502020204030204" pitchFamily="34" charset="0"/>
              </a:rPr>
              <a:t>державі</a:t>
            </a:r>
            <a:r>
              <a:rPr lang="ru-RU" sz="2800" b="1" i="1" dirty="0">
                <a:solidFill>
                  <a:srgbClr val="0070C0"/>
                </a:solidFill>
                <a:latin typeface="Calibri" panose="020F0502020204030204" pitchFamily="34" charset="0"/>
                <a:cs typeface="Calibri" panose="020F0502020204030204" pitchFamily="34" charset="0"/>
              </a:rPr>
              <a:t> </a:t>
            </a:r>
            <a:r>
              <a:rPr lang="ru-RU" sz="2800" b="1" i="1" dirty="0" err="1">
                <a:solidFill>
                  <a:srgbClr val="0070C0"/>
                </a:solidFill>
                <a:latin typeface="Calibri" panose="020F0502020204030204" pitchFamily="34" charset="0"/>
                <a:cs typeface="Calibri" panose="020F0502020204030204" pitchFamily="34" charset="0"/>
              </a:rPr>
              <a:t>щось</a:t>
            </a:r>
            <a:r>
              <a:rPr lang="ru-RU" sz="2800" b="1" i="1" dirty="0">
                <a:solidFill>
                  <a:srgbClr val="0070C0"/>
                </a:solidFill>
                <a:latin typeface="Calibri" panose="020F0502020204030204" pitchFamily="34" charset="0"/>
                <a:cs typeface="Calibri" panose="020F0502020204030204" pitchFamily="34" charset="0"/>
              </a:rPr>
              <a:t> </a:t>
            </a:r>
            <a:r>
              <a:rPr lang="ru-RU" sz="2800" b="1" i="1" dirty="0" err="1">
                <a:solidFill>
                  <a:srgbClr val="0070C0"/>
                </a:solidFill>
                <a:latin typeface="Calibri" panose="020F0502020204030204" pitchFamily="34" charset="0"/>
                <a:cs typeface="Calibri" panose="020F0502020204030204" pitchFamily="34" charset="0"/>
              </a:rPr>
              <a:t>краще</a:t>
            </a:r>
            <a:r>
              <a:rPr lang="ru-RU" sz="2800" b="1" i="1" dirty="0">
                <a:solidFill>
                  <a:srgbClr val="0070C0"/>
                </a:solidFill>
                <a:latin typeface="Calibri" panose="020F0502020204030204" pitchFamily="34" charset="0"/>
                <a:cs typeface="Calibri" panose="020F0502020204030204" pitchFamily="34" charset="0"/>
              </a:rPr>
              <a:t> за </a:t>
            </a:r>
            <a:r>
              <a:rPr lang="ru-RU" sz="2800" b="1" i="1" dirty="0" err="1">
                <a:solidFill>
                  <a:srgbClr val="0070C0"/>
                </a:solidFill>
                <a:latin typeface="Calibri" panose="020F0502020204030204" pitchFamily="34" charset="0"/>
                <a:cs typeface="Calibri" panose="020F0502020204030204" pitchFamily="34" charset="0"/>
              </a:rPr>
              <a:t>можливість</a:t>
            </a:r>
            <a:r>
              <a:rPr lang="ru-RU" sz="2800" b="1" i="1" dirty="0">
                <a:solidFill>
                  <a:srgbClr val="0070C0"/>
                </a:solidFill>
                <a:latin typeface="Calibri" panose="020F0502020204030204" pitchFamily="34" charset="0"/>
                <a:cs typeface="Calibri" panose="020F0502020204030204" pitchFamily="34" charset="0"/>
              </a:rPr>
              <a:t> </a:t>
            </a:r>
            <a:r>
              <a:rPr lang="ru-RU" sz="2800" b="1" i="1" dirty="0" err="1">
                <a:solidFill>
                  <a:srgbClr val="0070C0"/>
                </a:solidFill>
                <a:latin typeface="Calibri" panose="020F0502020204030204" pitchFamily="34" charset="0"/>
                <a:cs typeface="Calibri" panose="020F0502020204030204" pitchFamily="34" charset="0"/>
              </a:rPr>
              <a:t>гідно</a:t>
            </a:r>
            <a:r>
              <a:rPr lang="ru-RU" sz="2800" b="1" i="1" dirty="0">
                <a:solidFill>
                  <a:srgbClr val="0070C0"/>
                </a:solidFill>
                <a:latin typeface="Calibri" panose="020F0502020204030204" pitchFamily="34" charset="0"/>
                <a:cs typeface="Calibri" panose="020F0502020204030204" pitchFamily="34" charset="0"/>
              </a:rPr>
              <a:t> </a:t>
            </a:r>
            <a:r>
              <a:rPr lang="ru-RU" sz="2800" b="1" i="1" dirty="0" err="1">
                <a:solidFill>
                  <a:srgbClr val="0070C0"/>
                </a:solidFill>
                <a:latin typeface="Calibri" panose="020F0502020204030204" pitchFamily="34" charset="0"/>
                <a:cs typeface="Calibri" panose="020F0502020204030204" pitchFamily="34" charset="0"/>
              </a:rPr>
              <a:t>віддати</a:t>
            </a:r>
            <a:r>
              <a:rPr lang="ru-RU" sz="2800" b="1" i="1" dirty="0">
                <a:solidFill>
                  <a:srgbClr val="0070C0"/>
                </a:solidFill>
                <a:latin typeface="Calibri" panose="020F0502020204030204" pitchFamily="34" charset="0"/>
                <a:cs typeface="Calibri" panose="020F0502020204030204" pitchFamily="34" charset="0"/>
              </a:rPr>
              <a:t> </a:t>
            </a:r>
            <a:r>
              <a:rPr lang="ru-RU" sz="2800" b="1" i="1" dirty="0" err="1">
                <a:solidFill>
                  <a:srgbClr val="0070C0"/>
                </a:solidFill>
                <a:latin typeface="Calibri" panose="020F0502020204030204" pitchFamily="34" charset="0"/>
                <a:cs typeface="Calibri" panose="020F0502020204030204" pitchFamily="34" charset="0"/>
              </a:rPr>
              <a:t>належне</a:t>
            </a:r>
            <a:r>
              <a:rPr lang="ru-RU" sz="2800" b="1" i="1" dirty="0">
                <a:solidFill>
                  <a:srgbClr val="0070C0"/>
                </a:solidFill>
                <a:latin typeface="Calibri" panose="020F0502020204030204" pitchFamily="34" charset="0"/>
                <a:cs typeface="Calibri" panose="020F0502020204030204" pitchFamily="34" charset="0"/>
              </a:rPr>
              <a:t> як </a:t>
            </a:r>
            <a:r>
              <a:rPr lang="ru-RU" sz="2800" b="1" i="1" dirty="0" err="1">
                <a:solidFill>
                  <a:srgbClr val="0070C0"/>
                </a:solidFill>
                <a:latin typeface="Calibri" panose="020F0502020204030204" pitchFamily="34" charset="0"/>
                <a:cs typeface="Calibri" panose="020F0502020204030204" pitchFamily="34" charset="0"/>
              </a:rPr>
              <a:t>жінкам</a:t>
            </a:r>
            <a:r>
              <a:rPr lang="ru-RU" sz="2800" b="1" i="1" dirty="0">
                <a:solidFill>
                  <a:srgbClr val="0070C0"/>
                </a:solidFill>
                <a:latin typeface="Calibri" panose="020F0502020204030204" pitchFamily="34" charset="0"/>
                <a:cs typeface="Calibri" panose="020F0502020204030204" pitchFamily="34" charset="0"/>
              </a:rPr>
              <a:t>, так і </a:t>
            </a:r>
            <a:r>
              <a:rPr lang="ru-RU" sz="2800" b="1" i="1" dirty="0" err="1">
                <a:solidFill>
                  <a:srgbClr val="0070C0"/>
                </a:solidFill>
                <a:latin typeface="Calibri" panose="020F0502020204030204" pitchFamily="34" charset="0"/>
                <a:cs typeface="Calibri" panose="020F0502020204030204" pitchFamily="34" charset="0"/>
              </a:rPr>
              <a:t>чоловікам</a:t>
            </a:r>
            <a:r>
              <a:rPr lang="ru-RU" sz="2800" b="1" i="1" dirty="0">
                <a:solidFill>
                  <a:srgbClr val="0070C0"/>
                </a:solidFill>
                <a:latin typeface="Calibri" panose="020F0502020204030204" pitchFamily="34" charset="0"/>
                <a:cs typeface="Calibri" panose="020F0502020204030204" pitchFamily="34" charset="0"/>
              </a:rPr>
              <a:t>? </a:t>
            </a:r>
            <a:r>
              <a:rPr lang="ru-RU" sz="2800" b="1" i="1" dirty="0" err="1">
                <a:solidFill>
                  <a:srgbClr val="0070C0"/>
                </a:solidFill>
                <a:latin typeface="Calibri" panose="020F0502020204030204" pitchFamily="34" charset="0"/>
                <a:cs typeface="Calibri" panose="020F0502020204030204" pitchFamily="34" charset="0"/>
              </a:rPr>
              <a:t>Певно</a:t>
            </a:r>
            <a:r>
              <a:rPr lang="ru-RU" sz="2800" b="1" i="1" dirty="0">
                <a:solidFill>
                  <a:srgbClr val="0070C0"/>
                </a:solidFill>
                <a:latin typeface="Calibri" panose="020F0502020204030204" pitchFamily="34" charset="0"/>
                <a:cs typeface="Calibri" panose="020F0502020204030204" pitchFamily="34" charset="0"/>
              </a:rPr>
              <a:t> </a:t>
            </a:r>
            <a:r>
              <a:rPr lang="ru-RU" sz="2800" b="1" i="1" dirty="0" err="1">
                <a:solidFill>
                  <a:srgbClr val="0070C0"/>
                </a:solidFill>
                <a:latin typeface="Calibri" panose="020F0502020204030204" pitchFamily="34" charset="0"/>
                <a:cs typeface="Calibri" panose="020F0502020204030204" pitchFamily="34" charset="0"/>
              </a:rPr>
              <a:t>що</a:t>
            </a:r>
            <a:r>
              <a:rPr lang="ru-RU" sz="2800" b="1" i="1" dirty="0">
                <a:solidFill>
                  <a:srgbClr val="0070C0"/>
                </a:solidFill>
                <a:latin typeface="Calibri" panose="020F0502020204030204" pitchFamily="34" charset="0"/>
                <a:cs typeface="Calibri" panose="020F0502020204030204" pitchFamily="34" charset="0"/>
              </a:rPr>
              <a:t> нема»</a:t>
            </a:r>
            <a:endParaRPr lang="ru-RU" sz="2800" b="1" i="1" dirty="0">
              <a:solidFill>
                <a:srgbClr val="0070C0"/>
              </a:solidFill>
              <a:latin typeface="Calibri" panose="020F0502020204030204" pitchFamily="34" charset="0"/>
              <a:cs typeface="Calibri" panose="020F0502020204030204" pitchFamily="34" charset="0"/>
            </a:endParaRPr>
          </a:p>
          <a:p>
            <a:endParaRPr lang="ru-RU" sz="2800" b="1" i="1" dirty="0">
              <a:solidFill>
                <a:srgbClr val="0070C0"/>
              </a:solidFill>
              <a:latin typeface="Calibri" panose="020F0502020204030204" pitchFamily="34" charset="0"/>
              <a:cs typeface="Calibri" panose="020F0502020204030204" pitchFamily="34" charset="0"/>
            </a:endParaRPr>
          </a:p>
          <a:p>
            <a:r>
              <a:rPr lang="ru-RU" b="1" i="1" dirty="0">
                <a:solidFill>
                  <a:srgbClr val="0070C0"/>
                </a:solidFill>
                <a:latin typeface="Calibri" panose="020F0502020204030204" pitchFamily="34" charset="0"/>
                <a:cs typeface="Calibri" panose="020F0502020204030204" pitchFamily="34" charset="0"/>
              </a:rPr>
              <a:t>Платон</a:t>
            </a:r>
            <a:endParaRPr lang="en-US" b="1" i="1" dirty="0">
              <a:solidFill>
                <a:srgbClr val="0070C0"/>
              </a:solidFill>
              <a:latin typeface="Calibri" panose="020F0502020204030204" pitchFamily="34" charset="0"/>
              <a:cs typeface="Calibri" panose="020F0502020204030204" pitchFamily="34" charset="0"/>
            </a:endParaRPr>
          </a:p>
        </p:txBody>
      </p:sp>
      <p:sp>
        <p:nvSpPr>
          <p:cNvPr id="5" name="Rectangle 4"/>
          <p:cNvSpPr/>
          <p:nvPr/>
        </p:nvSpPr>
        <p:spPr>
          <a:xfrm>
            <a:off x="913951" y="4042305"/>
            <a:ext cx="10195419" cy="1200329"/>
          </a:xfrm>
          <a:prstGeom prst="rect">
            <a:avLst/>
          </a:prstGeom>
        </p:spPr>
        <p:txBody>
          <a:bodyPr wrap="square">
            <a:spAutoFit/>
          </a:bodyPr>
          <a:lstStyle/>
          <a:p>
            <a:pPr algn="ctr"/>
            <a:r>
              <a:rPr lang="ru-RU" sz="2400" b="1" dirty="0" err="1">
                <a:solidFill>
                  <a:schemeClr val="tx2">
                    <a:lumMod val="75000"/>
                  </a:schemeClr>
                </a:solidFill>
                <a:latin typeface="Calibri" panose="020F0502020204030204" pitchFamily="34" charset="0"/>
                <a:cs typeface="Calibri" panose="020F0502020204030204" pitchFamily="34" charset="0"/>
              </a:rPr>
              <a:t>Оцінка</a:t>
            </a:r>
            <a:r>
              <a:rPr lang="ru-RU" sz="2400" b="1" dirty="0">
                <a:solidFill>
                  <a:schemeClr val="tx2">
                    <a:lumMod val="75000"/>
                  </a:schemeClr>
                </a:solidFill>
                <a:latin typeface="Calibri" panose="020F0502020204030204" pitchFamily="34" charset="0"/>
                <a:cs typeface="Calibri" panose="020F0502020204030204" pitchFamily="34" charset="0"/>
              </a:rPr>
              <a:t> потреб</a:t>
            </a:r>
            <a:r>
              <a:rPr lang="ru-RU" sz="2400" dirty="0">
                <a:solidFill>
                  <a:schemeClr val="tx2">
                    <a:lumMod val="75000"/>
                  </a:schemeClr>
                </a:solidFill>
                <a:latin typeface="Calibri" panose="020F0502020204030204" pitchFamily="34" charset="0"/>
                <a:cs typeface="Calibri" panose="020F0502020204030204" pitchFamily="34" charset="0"/>
              </a:rPr>
              <a:t> — </a:t>
            </a:r>
            <a:r>
              <a:rPr lang="ru-RU" sz="2400" dirty="0" err="1">
                <a:solidFill>
                  <a:schemeClr val="tx2">
                    <a:lumMod val="75000"/>
                  </a:schemeClr>
                </a:solidFill>
                <a:latin typeface="Calibri" panose="020F0502020204030204" pitchFamily="34" charset="0"/>
                <a:cs typeface="Calibri" panose="020F0502020204030204" pitchFamily="34" charset="0"/>
              </a:rPr>
              <a:t>процес</a:t>
            </a:r>
            <a:r>
              <a:rPr lang="ru-RU" sz="2400" dirty="0">
                <a:solidFill>
                  <a:schemeClr val="tx2">
                    <a:lumMod val="75000"/>
                  </a:schemeClr>
                </a:solidFill>
                <a:latin typeface="Calibri" panose="020F0502020204030204" pitchFamily="34" charset="0"/>
                <a:cs typeface="Calibri" panose="020F0502020204030204" pitchFamily="34" charset="0"/>
              </a:rPr>
              <a:t> систематичного </a:t>
            </a:r>
            <a:r>
              <a:rPr lang="ru-RU" sz="2400" dirty="0" err="1">
                <a:solidFill>
                  <a:schemeClr val="tx2">
                    <a:lumMod val="75000"/>
                  </a:schemeClr>
                </a:solidFill>
                <a:latin typeface="Calibri" panose="020F0502020204030204" pitchFamily="34" charset="0"/>
                <a:cs typeface="Calibri" panose="020F0502020204030204" pitchFamily="34" charset="0"/>
              </a:rPr>
              <a:t>збору</a:t>
            </a:r>
            <a:r>
              <a:rPr lang="ru-RU" sz="2400" dirty="0">
                <a:solidFill>
                  <a:schemeClr val="tx2">
                    <a:lumMod val="75000"/>
                  </a:schemeClr>
                </a:solidFill>
                <a:latin typeface="Calibri" panose="020F0502020204030204" pitchFamily="34" charset="0"/>
                <a:cs typeface="Calibri" panose="020F0502020204030204" pitchFamily="34" charset="0"/>
              </a:rPr>
              <a:t> та </a:t>
            </a:r>
            <a:r>
              <a:rPr lang="ru-RU" sz="2400" dirty="0" err="1">
                <a:solidFill>
                  <a:schemeClr val="tx2">
                    <a:lumMod val="75000"/>
                  </a:schemeClr>
                </a:solidFill>
                <a:latin typeface="Calibri" panose="020F0502020204030204" pitchFamily="34" charset="0"/>
                <a:cs typeface="Calibri" panose="020F0502020204030204" pitchFamily="34" charset="0"/>
              </a:rPr>
              <a:t>аналізу</a:t>
            </a:r>
            <a:r>
              <a:rPr lang="ru-RU" sz="2400" dirty="0">
                <a:solidFill>
                  <a:schemeClr val="tx2">
                    <a:lumMod val="75000"/>
                  </a:schemeClr>
                </a:solidFill>
                <a:latin typeface="Calibri" panose="020F0502020204030204" pitchFamily="34" charset="0"/>
                <a:cs typeface="Calibri" panose="020F0502020204030204" pitchFamily="34" charset="0"/>
              </a:rPr>
              <a:t> </a:t>
            </a:r>
            <a:r>
              <a:rPr lang="ru-RU" sz="2400" dirty="0" err="1">
                <a:solidFill>
                  <a:schemeClr val="tx2">
                    <a:lumMod val="75000"/>
                  </a:schemeClr>
                </a:solidFill>
                <a:latin typeface="Calibri" panose="020F0502020204030204" pitchFamily="34" charset="0"/>
                <a:cs typeface="Calibri" panose="020F0502020204030204" pitchFamily="34" charset="0"/>
              </a:rPr>
              <a:t>інформації</a:t>
            </a:r>
            <a:r>
              <a:rPr lang="ru-RU" sz="2400" dirty="0">
                <a:solidFill>
                  <a:schemeClr val="tx2">
                    <a:lumMod val="75000"/>
                  </a:schemeClr>
                </a:solidFill>
                <a:latin typeface="Calibri" panose="020F0502020204030204" pitchFamily="34" charset="0"/>
                <a:cs typeface="Calibri" panose="020F0502020204030204" pitchFamily="34" charset="0"/>
              </a:rPr>
              <a:t> про </a:t>
            </a:r>
            <a:r>
              <a:rPr lang="ru-RU" sz="2400" b="1" dirty="0">
                <a:solidFill>
                  <a:schemeClr val="tx2">
                    <a:lumMod val="75000"/>
                  </a:schemeClr>
                </a:solidFill>
                <a:latin typeface="Calibri" panose="020F0502020204030204" pitchFamily="34" charset="0"/>
                <a:cs typeface="Calibri" panose="020F0502020204030204" pitchFamily="34" charset="0"/>
              </a:rPr>
              <a:t>потреби</a:t>
            </a:r>
            <a:r>
              <a:rPr lang="ru-RU" sz="2400" dirty="0">
                <a:solidFill>
                  <a:schemeClr val="tx2">
                    <a:lumMod val="75000"/>
                  </a:schemeClr>
                </a:solidFill>
                <a:latin typeface="Calibri" panose="020F0502020204030204" pitchFamily="34" charset="0"/>
                <a:cs typeface="Calibri" panose="020F0502020204030204" pitchFamily="34" charset="0"/>
              </a:rPr>
              <a:t> </a:t>
            </a:r>
            <a:r>
              <a:rPr lang="ru-RU" sz="2400" dirty="0" err="1">
                <a:solidFill>
                  <a:schemeClr val="tx2">
                    <a:lumMod val="75000"/>
                  </a:schemeClr>
                </a:solidFill>
                <a:latin typeface="Calibri" panose="020F0502020204030204" pitchFamily="34" charset="0"/>
                <a:cs typeface="Calibri" panose="020F0502020204030204" pitchFamily="34" charset="0"/>
              </a:rPr>
              <a:t>або</a:t>
            </a:r>
            <a:r>
              <a:rPr lang="ru-RU" sz="2400" dirty="0">
                <a:solidFill>
                  <a:schemeClr val="tx2">
                    <a:lumMod val="75000"/>
                  </a:schemeClr>
                </a:solidFill>
                <a:latin typeface="Calibri" panose="020F0502020204030204" pitchFamily="34" charset="0"/>
                <a:cs typeface="Calibri" panose="020F0502020204030204" pitchFamily="34" charset="0"/>
              </a:rPr>
              <a:t> про </a:t>
            </a:r>
            <a:r>
              <a:rPr lang="ru-RU" sz="2400" dirty="0" err="1">
                <a:solidFill>
                  <a:schemeClr val="tx2">
                    <a:lumMod val="75000"/>
                  </a:schemeClr>
                </a:solidFill>
                <a:latin typeface="Calibri" panose="020F0502020204030204" pitchFamily="34" charset="0"/>
                <a:cs typeface="Calibri" panose="020F0502020204030204" pitchFamily="34" charset="0"/>
              </a:rPr>
              <a:t>невідповідності</a:t>
            </a:r>
            <a:r>
              <a:rPr lang="ru-RU" sz="2400" dirty="0">
                <a:solidFill>
                  <a:schemeClr val="tx2">
                    <a:lumMod val="75000"/>
                  </a:schemeClr>
                </a:solidFill>
                <a:latin typeface="Calibri" panose="020F0502020204030204" pitchFamily="34" charset="0"/>
                <a:cs typeface="Calibri" panose="020F0502020204030204" pitchFamily="34" charset="0"/>
              </a:rPr>
              <a:t> </a:t>
            </a:r>
            <a:r>
              <a:rPr lang="ru-RU" sz="2400" dirty="0" err="1">
                <a:solidFill>
                  <a:schemeClr val="tx2">
                    <a:lumMod val="75000"/>
                  </a:schemeClr>
                </a:solidFill>
                <a:latin typeface="Calibri" panose="020F0502020204030204" pitchFamily="34" charset="0"/>
                <a:cs typeface="Calibri" panose="020F0502020204030204" pitchFamily="34" charset="0"/>
              </a:rPr>
              <a:t>між</a:t>
            </a:r>
            <a:r>
              <a:rPr lang="ru-RU" sz="2400" dirty="0">
                <a:solidFill>
                  <a:schemeClr val="tx2">
                    <a:lumMod val="75000"/>
                  </a:schemeClr>
                </a:solidFill>
                <a:latin typeface="Calibri" panose="020F0502020204030204" pitchFamily="34" charset="0"/>
                <a:cs typeface="Calibri" panose="020F0502020204030204" pitchFamily="34" charset="0"/>
              </a:rPr>
              <a:t> </a:t>
            </a:r>
            <a:r>
              <a:rPr lang="ru-RU" sz="2400" dirty="0" err="1">
                <a:solidFill>
                  <a:schemeClr val="tx2">
                    <a:lumMod val="75000"/>
                  </a:schemeClr>
                </a:solidFill>
                <a:latin typeface="Calibri" panose="020F0502020204030204" pitchFamily="34" charset="0"/>
                <a:cs typeface="Calibri" panose="020F0502020204030204" pitchFamily="34" charset="0"/>
              </a:rPr>
              <a:t>їх</a:t>
            </a:r>
            <a:r>
              <a:rPr lang="ru-RU" sz="2400" dirty="0">
                <a:solidFill>
                  <a:schemeClr val="tx2">
                    <a:lumMod val="75000"/>
                  </a:schemeClr>
                </a:solidFill>
                <a:latin typeface="Calibri" panose="020F0502020204030204" pitchFamily="34" charset="0"/>
                <a:cs typeface="Calibri" panose="020F0502020204030204" pitchFamily="34" charset="0"/>
              </a:rPr>
              <a:t> поточною </a:t>
            </a:r>
            <a:r>
              <a:rPr lang="ru-RU" sz="2400" dirty="0" err="1">
                <a:solidFill>
                  <a:schemeClr val="tx2">
                    <a:lumMod val="75000"/>
                  </a:schemeClr>
                </a:solidFill>
                <a:latin typeface="Calibri" panose="020F0502020204030204" pitchFamily="34" charset="0"/>
                <a:cs typeface="Calibri" panose="020F0502020204030204" pitchFamily="34" charset="0"/>
              </a:rPr>
              <a:t>життєвою</a:t>
            </a:r>
            <a:r>
              <a:rPr lang="ru-RU" sz="2400" dirty="0">
                <a:solidFill>
                  <a:schemeClr val="tx2">
                    <a:lumMod val="75000"/>
                  </a:schemeClr>
                </a:solidFill>
                <a:latin typeface="Calibri" panose="020F0502020204030204" pitchFamily="34" charset="0"/>
                <a:cs typeface="Calibri" panose="020F0502020204030204" pitchFamily="34" charset="0"/>
              </a:rPr>
              <a:t> </a:t>
            </a:r>
            <a:r>
              <a:rPr lang="ru-RU" sz="2400" dirty="0" err="1">
                <a:solidFill>
                  <a:schemeClr val="tx2">
                    <a:lumMod val="75000"/>
                  </a:schemeClr>
                </a:solidFill>
                <a:latin typeface="Calibri" panose="020F0502020204030204" pitchFamily="34" charset="0"/>
                <a:cs typeface="Calibri" panose="020F0502020204030204" pitchFamily="34" charset="0"/>
              </a:rPr>
              <a:t>ситуацією</a:t>
            </a:r>
            <a:r>
              <a:rPr lang="ru-RU" sz="2400" dirty="0">
                <a:solidFill>
                  <a:schemeClr val="tx2">
                    <a:lumMod val="75000"/>
                  </a:schemeClr>
                </a:solidFill>
                <a:latin typeface="Calibri" panose="020F0502020204030204" pitchFamily="34" charset="0"/>
                <a:cs typeface="Calibri" panose="020F0502020204030204" pitchFamily="34" charset="0"/>
              </a:rPr>
              <a:t> та </a:t>
            </a:r>
            <a:r>
              <a:rPr lang="ru-RU" sz="2400" dirty="0" err="1">
                <a:solidFill>
                  <a:schemeClr val="tx2">
                    <a:lumMod val="75000"/>
                  </a:schemeClr>
                </a:solidFill>
                <a:latin typeface="Calibri" panose="020F0502020204030204" pitchFamily="34" charset="0"/>
                <a:cs typeface="Calibri" panose="020F0502020204030204" pitchFamily="34" charset="0"/>
              </a:rPr>
              <a:t>очікуваннями</a:t>
            </a:r>
            <a:r>
              <a:rPr lang="ru-RU" sz="2400" dirty="0">
                <a:solidFill>
                  <a:schemeClr val="tx2">
                    <a:lumMod val="75000"/>
                  </a:schemeClr>
                </a:solidFill>
                <a:latin typeface="Calibri" panose="020F0502020204030204" pitchFamily="34" charset="0"/>
                <a:cs typeface="Calibri" panose="020F0502020204030204" pitchFamily="34" charset="0"/>
              </a:rPr>
              <a:t> </a:t>
            </a:r>
            <a:r>
              <a:rPr lang="ru-RU" sz="2400" dirty="0" err="1">
                <a:solidFill>
                  <a:schemeClr val="tx2">
                    <a:lumMod val="75000"/>
                  </a:schemeClr>
                </a:solidFill>
                <a:latin typeface="Calibri" panose="020F0502020204030204" pitchFamily="34" charset="0"/>
                <a:cs typeface="Calibri" panose="020F0502020204030204" pitchFamily="34" charset="0"/>
              </a:rPr>
              <a:t>чи</a:t>
            </a:r>
            <a:r>
              <a:rPr lang="ru-RU" sz="2400" dirty="0">
                <a:solidFill>
                  <a:schemeClr val="tx2">
                    <a:lumMod val="75000"/>
                  </a:schemeClr>
                </a:solidFill>
                <a:latin typeface="Calibri" panose="020F0502020204030204" pitchFamily="34" charset="0"/>
                <a:cs typeface="Calibri" panose="020F0502020204030204" pitchFamily="34" charset="0"/>
              </a:rPr>
              <a:t> </a:t>
            </a:r>
            <a:r>
              <a:rPr lang="ru-RU" sz="2400" dirty="0" err="1">
                <a:solidFill>
                  <a:schemeClr val="tx2">
                    <a:lumMod val="75000"/>
                  </a:schemeClr>
                </a:solidFill>
                <a:latin typeface="Calibri" panose="020F0502020204030204" pitchFamily="34" charset="0"/>
                <a:cs typeface="Calibri" panose="020F0502020204030204" pitchFamily="34" charset="0"/>
              </a:rPr>
              <a:t>побажаннями</a:t>
            </a:r>
            <a:r>
              <a:rPr lang="ru-RU" sz="2400" dirty="0">
                <a:solidFill>
                  <a:schemeClr val="tx2">
                    <a:lumMod val="75000"/>
                  </a:schemeClr>
                </a:solidFill>
                <a:latin typeface="Calibri" panose="020F0502020204030204" pitchFamily="34" charset="0"/>
                <a:cs typeface="Calibri" panose="020F0502020204030204" pitchFamily="34" charset="0"/>
              </a:rPr>
              <a:t>.</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914806" y="1253766"/>
            <a:ext cx="5079594" cy="4237460"/>
          </a:xfrm>
          <a:prstGeom prst="rect">
            <a:avLst/>
          </a:prstGeom>
          <a:noFill/>
        </p:spPr>
      </p:pic>
      <p:sp>
        <p:nvSpPr>
          <p:cNvPr id="3" name="Content Placeholder 2"/>
          <p:cNvSpPr>
            <a:spLocks noGrp="1"/>
          </p:cNvSpPr>
          <p:nvPr>
            <p:ph sz="half" idx="2"/>
          </p:nvPr>
        </p:nvSpPr>
        <p:spPr>
          <a:xfrm>
            <a:off x="6197602" y="1253765"/>
            <a:ext cx="5293672" cy="4695013"/>
          </a:xfrm>
        </p:spPr>
        <p:txBody>
          <a:bodyPr>
            <a:noAutofit/>
          </a:bodyPr>
          <a:lstStyle/>
          <a:p>
            <a:r>
              <a:rPr lang="ru-RU" sz="2400" b="1" dirty="0" err="1">
                <a:solidFill>
                  <a:schemeClr val="tx1"/>
                </a:solidFill>
              </a:rPr>
              <a:t>Ґендерна</a:t>
            </a:r>
            <a:r>
              <a:rPr lang="ru-RU" sz="2400" b="1" dirty="0">
                <a:solidFill>
                  <a:schemeClr val="tx1"/>
                </a:solidFill>
              </a:rPr>
              <a:t> </a:t>
            </a:r>
            <a:r>
              <a:rPr lang="ru-RU" sz="2400" b="1" dirty="0" err="1">
                <a:solidFill>
                  <a:schemeClr val="tx1"/>
                </a:solidFill>
              </a:rPr>
              <a:t>рівність</a:t>
            </a:r>
            <a:r>
              <a:rPr lang="en-US" sz="2400" dirty="0">
                <a:solidFill>
                  <a:schemeClr val="tx1"/>
                </a:solidFill>
              </a:rPr>
              <a:t> </a:t>
            </a:r>
            <a:r>
              <a:rPr lang="ru-RU" sz="2400" dirty="0">
                <a:solidFill>
                  <a:schemeClr val="tx1"/>
                </a:solidFill>
              </a:rPr>
              <a:t>– </a:t>
            </a:r>
            <a:r>
              <a:rPr lang="ru-RU" sz="2400" dirty="0" err="1">
                <a:solidFill>
                  <a:schemeClr val="tx1"/>
                </a:solidFill>
              </a:rPr>
              <a:t>це</a:t>
            </a:r>
            <a:r>
              <a:rPr lang="ru-RU" sz="2400" dirty="0">
                <a:solidFill>
                  <a:schemeClr val="tx1"/>
                </a:solidFill>
              </a:rPr>
              <a:t> результат </a:t>
            </a:r>
            <a:r>
              <a:rPr lang="ru-RU" sz="2400" dirty="0" err="1">
                <a:solidFill>
                  <a:schemeClr val="tx1"/>
                </a:solidFill>
              </a:rPr>
              <a:t>відсутності</a:t>
            </a:r>
            <a:r>
              <a:rPr lang="ru-RU" sz="2400" dirty="0">
                <a:solidFill>
                  <a:schemeClr val="tx1"/>
                </a:solidFill>
              </a:rPr>
              <a:t> </a:t>
            </a:r>
            <a:r>
              <a:rPr lang="ru-RU" sz="2400" dirty="0" err="1">
                <a:solidFill>
                  <a:schemeClr val="tx1"/>
                </a:solidFill>
              </a:rPr>
              <a:t>дискримінації</a:t>
            </a:r>
            <a:r>
              <a:rPr lang="ru-RU" sz="2400" dirty="0">
                <a:solidFill>
                  <a:schemeClr val="tx1"/>
                </a:solidFill>
              </a:rPr>
              <a:t> </a:t>
            </a:r>
            <a:r>
              <a:rPr lang="ru-RU" sz="2400" dirty="0" err="1">
                <a:solidFill>
                  <a:schemeClr val="tx1"/>
                </a:solidFill>
              </a:rPr>
              <a:t>тієї</a:t>
            </a:r>
            <a:r>
              <a:rPr lang="ru-RU" sz="2400" dirty="0">
                <a:solidFill>
                  <a:schemeClr val="tx1"/>
                </a:solidFill>
              </a:rPr>
              <a:t> </a:t>
            </a:r>
            <a:r>
              <a:rPr lang="ru-RU" sz="2400" dirty="0" err="1">
                <a:solidFill>
                  <a:schemeClr val="tx1"/>
                </a:solidFill>
              </a:rPr>
              <a:t>чи</a:t>
            </a:r>
            <a:r>
              <a:rPr lang="ru-RU" sz="2400" dirty="0">
                <a:solidFill>
                  <a:schemeClr val="tx1"/>
                </a:solidFill>
              </a:rPr>
              <a:t> </a:t>
            </a:r>
            <a:r>
              <a:rPr lang="ru-RU" sz="2400" dirty="0" err="1">
                <a:solidFill>
                  <a:schemeClr val="tx1"/>
                </a:solidFill>
              </a:rPr>
              <a:t>іншої</a:t>
            </a:r>
            <a:r>
              <a:rPr lang="ru-RU" sz="2400" dirty="0">
                <a:solidFill>
                  <a:schemeClr val="tx1"/>
                </a:solidFill>
              </a:rPr>
              <a:t> особи за </a:t>
            </a:r>
            <a:r>
              <a:rPr lang="ru-RU" sz="2400" dirty="0" err="1">
                <a:solidFill>
                  <a:schemeClr val="tx1"/>
                </a:solidFill>
              </a:rPr>
              <a:t>ознакою</a:t>
            </a:r>
            <a:r>
              <a:rPr lang="ru-RU" sz="2400" dirty="0">
                <a:solidFill>
                  <a:schemeClr val="tx1"/>
                </a:solidFill>
              </a:rPr>
              <a:t> </a:t>
            </a:r>
            <a:r>
              <a:rPr lang="ru-RU" sz="2400" dirty="0" err="1">
                <a:solidFill>
                  <a:schemeClr val="tx1"/>
                </a:solidFill>
              </a:rPr>
              <a:t>її</a:t>
            </a:r>
            <a:r>
              <a:rPr lang="ru-RU" sz="2400" dirty="0">
                <a:solidFill>
                  <a:schemeClr val="tx1"/>
                </a:solidFill>
              </a:rPr>
              <a:t> </a:t>
            </a:r>
            <a:r>
              <a:rPr lang="ru-RU" sz="2400" dirty="0" err="1">
                <a:solidFill>
                  <a:schemeClr val="tx1"/>
                </a:solidFill>
              </a:rPr>
              <a:t>статі</a:t>
            </a:r>
            <a:r>
              <a:rPr lang="ru-RU" sz="2400" dirty="0">
                <a:solidFill>
                  <a:schemeClr val="tx1"/>
                </a:solidFill>
              </a:rPr>
              <a:t>. </a:t>
            </a:r>
            <a:endParaRPr lang="ru-RU" sz="2400" dirty="0">
              <a:solidFill>
                <a:schemeClr val="tx1"/>
              </a:solidFill>
            </a:endParaRPr>
          </a:p>
          <a:p>
            <a:pPr marL="0" indent="0" algn="ctr">
              <a:buNone/>
            </a:pPr>
            <a:r>
              <a:rPr lang="ru-RU" sz="2400" b="1" i="1" dirty="0" err="1">
                <a:solidFill>
                  <a:srgbClr val="FF0000"/>
                </a:solidFill>
              </a:rPr>
              <a:t>Пам’ятайте</a:t>
            </a:r>
            <a:r>
              <a:rPr lang="ru-RU" sz="2400" b="1" i="1" dirty="0">
                <a:solidFill>
                  <a:srgbClr val="FF0000"/>
                </a:solidFill>
              </a:rPr>
              <a:t>: </a:t>
            </a:r>
            <a:r>
              <a:rPr lang="ru-RU" sz="2400" b="1" i="1" dirty="0" err="1">
                <a:solidFill>
                  <a:srgbClr val="FF0000"/>
                </a:solidFill>
              </a:rPr>
              <a:t>рівноправність</a:t>
            </a:r>
            <a:r>
              <a:rPr lang="ru-RU" sz="2400" b="1" i="1" dirty="0">
                <a:solidFill>
                  <a:srgbClr val="FF0000"/>
                </a:solidFill>
              </a:rPr>
              <a:t> –</a:t>
            </a:r>
            <a:r>
              <a:rPr lang="en-US" sz="2400" b="1" i="1" dirty="0">
                <a:solidFill>
                  <a:srgbClr val="FF0000"/>
                </a:solidFill>
              </a:rPr>
              <a:t> </a:t>
            </a:r>
            <a:r>
              <a:rPr lang="ru-RU" sz="2400" b="1" i="1" dirty="0" err="1">
                <a:solidFill>
                  <a:srgbClr val="FF0000"/>
                </a:solidFill>
              </a:rPr>
              <a:t>це</a:t>
            </a:r>
            <a:r>
              <a:rPr lang="ru-RU" sz="2400" b="1" i="1" dirty="0">
                <a:solidFill>
                  <a:srgbClr val="FF0000"/>
                </a:solidFill>
              </a:rPr>
              <a:t> не </a:t>
            </a:r>
            <a:r>
              <a:rPr lang="ru-RU" sz="2400" b="1" i="1" dirty="0" err="1">
                <a:solidFill>
                  <a:srgbClr val="FF0000"/>
                </a:solidFill>
              </a:rPr>
              <a:t>завжди</a:t>
            </a:r>
            <a:r>
              <a:rPr lang="ru-RU" sz="2400" b="1" i="1" dirty="0">
                <a:solidFill>
                  <a:srgbClr val="FF0000"/>
                </a:solidFill>
              </a:rPr>
              <a:t> </a:t>
            </a:r>
            <a:r>
              <a:rPr lang="ru-RU" sz="2400" b="1" i="1" dirty="0" err="1">
                <a:solidFill>
                  <a:srgbClr val="FF0000"/>
                </a:solidFill>
              </a:rPr>
              <a:t>рівність</a:t>
            </a:r>
            <a:r>
              <a:rPr lang="ru-RU" sz="2400" b="1" i="1" dirty="0">
                <a:solidFill>
                  <a:srgbClr val="FF0000"/>
                </a:solidFill>
              </a:rPr>
              <a:t>.</a:t>
            </a:r>
            <a:endParaRPr lang="ru-RU" sz="2400" b="1" i="1" dirty="0">
              <a:solidFill>
                <a:srgbClr val="FF0000"/>
              </a:solidFill>
            </a:endParaRPr>
          </a:p>
          <a:p>
            <a:r>
              <a:rPr lang="ru-RU" sz="2400" dirty="0" err="1">
                <a:solidFill>
                  <a:schemeClr val="tx1"/>
                </a:solidFill>
              </a:rPr>
              <a:t>Врахування</a:t>
            </a:r>
            <a:r>
              <a:rPr lang="ru-RU" sz="2400" dirty="0">
                <a:solidFill>
                  <a:schemeClr val="tx1"/>
                </a:solidFill>
              </a:rPr>
              <a:t> </a:t>
            </a:r>
            <a:r>
              <a:rPr lang="ru-RU" sz="2400" dirty="0" err="1">
                <a:solidFill>
                  <a:schemeClr val="tx1"/>
                </a:solidFill>
              </a:rPr>
              <a:t>ґендерної</a:t>
            </a:r>
            <a:r>
              <a:rPr lang="ru-RU" sz="2400" dirty="0">
                <a:solidFill>
                  <a:schemeClr val="tx1"/>
                </a:solidFill>
              </a:rPr>
              <a:t> </a:t>
            </a:r>
            <a:r>
              <a:rPr lang="ru-RU" sz="2400" dirty="0" err="1">
                <a:solidFill>
                  <a:schemeClr val="tx1"/>
                </a:solidFill>
              </a:rPr>
              <a:t>перспективи</a:t>
            </a:r>
            <a:r>
              <a:rPr lang="ru-RU" sz="2400" dirty="0">
                <a:solidFill>
                  <a:schemeClr val="tx1"/>
                </a:solidFill>
              </a:rPr>
              <a:t> –</a:t>
            </a:r>
            <a:r>
              <a:rPr lang="ru-RU" sz="2400" dirty="0" err="1">
                <a:solidFill>
                  <a:schemeClr val="tx1"/>
                </a:solidFill>
              </a:rPr>
              <a:t>це</a:t>
            </a:r>
            <a:r>
              <a:rPr lang="ru-RU" sz="2400" dirty="0">
                <a:solidFill>
                  <a:schemeClr val="tx1"/>
                </a:solidFill>
              </a:rPr>
              <a:t> </a:t>
            </a:r>
            <a:r>
              <a:rPr lang="ru-RU" sz="2400" dirty="0" err="1">
                <a:solidFill>
                  <a:schemeClr val="tx1"/>
                </a:solidFill>
              </a:rPr>
              <a:t>завжди</a:t>
            </a:r>
            <a:r>
              <a:rPr lang="ru-RU" sz="2400" dirty="0">
                <a:solidFill>
                  <a:schemeClr val="tx1"/>
                </a:solidFill>
              </a:rPr>
              <a:t> </a:t>
            </a:r>
            <a:r>
              <a:rPr lang="ru-RU" sz="2400" dirty="0" err="1">
                <a:solidFill>
                  <a:schemeClr val="tx1"/>
                </a:solidFill>
              </a:rPr>
              <a:t>врахування</a:t>
            </a:r>
            <a:r>
              <a:rPr lang="ru-RU" sz="2400" dirty="0">
                <a:solidFill>
                  <a:schemeClr val="tx1"/>
                </a:solidFill>
              </a:rPr>
              <a:t> РІЗНИХ ПОТРЕБ </a:t>
            </a:r>
            <a:r>
              <a:rPr lang="ru-RU" sz="2400" dirty="0" err="1">
                <a:solidFill>
                  <a:schemeClr val="tx1"/>
                </a:solidFill>
              </a:rPr>
              <a:t>чоловіків</a:t>
            </a:r>
            <a:r>
              <a:rPr lang="ru-RU" sz="2400" dirty="0">
                <a:solidFill>
                  <a:schemeClr val="tx1"/>
                </a:solidFill>
              </a:rPr>
              <a:t>/</a:t>
            </a:r>
            <a:r>
              <a:rPr lang="ru-RU" sz="2400" dirty="0" err="1">
                <a:solidFill>
                  <a:schemeClr val="tx1"/>
                </a:solidFill>
              </a:rPr>
              <a:t>жінок</a:t>
            </a:r>
            <a:r>
              <a:rPr lang="ru-RU" sz="2400" dirty="0">
                <a:solidFill>
                  <a:schemeClr val="tx1"/>
                </a:solidFill>
              </a:rPr>
              <a:t>, </a:t>
            </a:r>
            <a:r>
              <a:rPr lang="ru-RU" sz="2400" dirty="0" err="1">
                <a:solidFill>
                  <a:schemeClr val="tx1"/>
                </a:solidFill>
              </a:rPr>
              <a:t>хлопчиків</a:t>
            </a:r>
            <a:r>
              <a:rPr lang="ru-RU" sz="2400" dirty="0">
                <a:solidFill>
                  <a:schemeClr val="tx1"/>
                </a:solidFill>
              </a:rPr>
              <a:t>/</a:t>
            </a:r>
            <a:r>
              <a:rPr lang="ru-RU" sz="2400" dirty="0" err="1">
                <a:solidFill>
                  <a:schemeClr val="tx1"/>
                </a:solidFill>
              </a:rPr>
              <a:t>дівчат</a:t>
            </a:r>
            <a:endParaRPr lang="en-US" sz="2400" dirty="0">
              <a:solidFill>
                <a:schemeClr val="tx1"/>
              </a:solidFill>
            </a:endParaRPr>
          </a:p>
        </p:txBody>
      </p:sp>
      <p:sp>
        <p:nvSpPr>
          <p:cNvPr id="9" name="Footer Placeholder 3"/>
          <p:cNvSpPr>
            <a:spLocks noGrp="1"/>
          </p:cNvSpPr>
          <p:nvPr>
            <p:ph type="ftr" sz="quarter" idx="11"/>
          </p:nvPr>
        </p:nvSpPr>
        <p:spPr>
          <a:xfrm>
            <a:off x="4165600" y="6423933"/>
            <a:ext cx="3860800" cy="214546"/>
          </a:xfrm>
        </p:spPr>
        <p:txBody>
          <a:bodyPr/>
          <a:lstStyle/>
          <a:p>
            <a:pPr>
              <a:spcAft>
                <a:spcPts val="600"/>
              </a:spcAft>
            </a:pPr>
            <a:r>
              <a:rPr lang="en-US"/>
              <a:t>PRESENTED BY THE USAID ENERGY SECURITY PROJECT </a:t>
            </a:r>
            <a:endParaRPr lang="en-US"/>
          </a:p>
        </p:txBody>
      </p:sp>
      <p:sp>
        <p:nvSpPr>
          <p:cNvPr id="11" name="Slide Number Placeholder 4"/>
          <p:cNvSpPr>
            <a:spLocks noGrp="1"/>
          </p:cNvSpPr>
          <p:nvPr>
            <p:ph type="sldNum" sz="quarter" idx="12"/>
          </p:nvPr>
        </p:nvSpPr>
        <p:spPr>
          <a:xfrm>
            <a:off x="9144000" y="6423933"/>
            <a:ext cx="2844800" cy="214546"/>
          </a:xfrm>
        </p:spPr>
        <p:txBody>
          <a:bodyPr/>
          <a:lstStyle/>
          <a:p>
            <a:pPr>
              <a:spcAft>
                <a:spcPts val="600"/>
              </a:spcAft>
            </a:pPr>
            <a:fld id="{42782948-4DBE-204D-AB9E-B65E067054AE}" type="slidenum">
              <a:rPr lang="en-US" smtClean="0"/>
            </a:fld>
            <a:endParaRPr lang="en-US"/>
          </a:p>
        </p:txBody>
      </p:sp>
      <p:pic>
        <p:nvPicPr>
          <p:cNvPr id="6" name="Picture 5"/>
          <p:cNvPicPr>
            <a:picLocks noChangeAspect="1"/>
          </p:cNvPicPr>
          <p:nvPr/>
        </p:nvPicPr>
        <p:blipFill>
          <a:blip r:embed="rId1"/>
          <a:stretch>
            <a:fillRect/>
          </a:stretch>
        </p:blipFill>
        <p:spPr>
          <a:xfrm>
            <a:off x="913995" y="1366774"/>
            <a:ext cx="5079594" cy="4353227"/>
          </a:xfrm>
          <a:prstGeom prst="rect">
            <a:avLst/>
          </a:prstGeom>
          <a:noFill/>
        </p:spPr>
      </p:pic>
      <p:pic>
        <p:nvPicPr>
          <p:cNvPr id="7" name="Picture 6"/>
          <p:cNvPicPr>
            <a:picLocks noChangeAspect="1"/>
          </p:cNvPicPr>
          <p:nvPr/>
        </p:nvPicPr>
        <p:blipFill>
          <a:blip r:embed="rId1"/>
          <a:stretch>
            <a:fillRect/>
          </a:stretch>
        </p:blipFill>
        <p:spPr>
          <a:xfrm>
            <a:off x="913186" y="1366774"/>
            <a:ext cx="5079594" cy="39216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fld>
            <a:endParaRPr lang="en-US"/>
          </a:p>
        </p:txBody>
      </p:sp>
      <p:sp>
        <p:nvSpPr>
          <p:cNvPr id="5" name="Title 4"/>
          <p:cNvSpPr>
            <a:spLocks noGrp="1"/>
          </p:cNvSpPr>
          <p:nvPr>
            <p:ph type="title"/>
          </p:nvPr>
        </p:nvSpPr>
        <p:spPr>
          <a:xfrm>
            <a:off x="697584" y="529876"/>
            <a:ext cx="10580421" cy="950132"/>
          </a:xfrm>
        </p:spPr>
        <p:txBody>
          <a:bodyPr/>
          <a:lstStyle/>
          <a:p>
            <a:r>
              <a:rPr lang="ru-RU" b="1" i="0" dirty="0" err="1">
                <a:solidFill>
                  <a:srgbClr val="C00000"/>
                </a:solidFill>
                <a:effectLst/>
                <a:latin typeface="Gills"/>
              </a:rPr>
              <a:t>Піраміда</a:t>
            </a:r>
            <a:r>
              <a:rPr lang="ru-RU" b="1" i="0" dirty="0">
                <a:solidFill>
                  <a:srgbClr val="C00000"/>
                </a:solidFill>
                <a:effectLst/>
                <a:latin typeface="Gills"/>
              </a:rPr>
              <a:t> потреб Абрахама Маслоу</a:t>
            </a:r>
            <a:r>
              <a:rPr lang="ru-RU" b="0" i="0" dirty="0">
                <a:solidFill>
                  <a:srgbClr val="C00000"/>
                </a:solidFill>
                <a:effectLst/>
                <a:latin typeface="Gills"/>
              </a:rPr>
              <a:t> </a:t>
            </a:r>
            <a:r>
              <a:rPr lang="ru-RU" sz="2400" b="0" i="0" dirty="0">
                <a:solidFill>
                  <a:schemeClr val="tx1"/>
                </a:solidFill>
                <a:effectLst/>
                <a:latin typeface="Arial" panose="020B0604020202020204" pitchFamily="34" charset="0"/>
              </a:rPr>
              <a:t>— </a:t>
            </a:r>
            <a:r>
              <a:rPr lang="ru-RU" sz="2400" b="0" i="0" dirty="0" err="1">
                <a:solidFill>
                  <a:schemeClr val="tx1"/>
                </a:solidFill>
                <a:effectLst/>
                <a:latin typeface="Arial" panose="020B0604020202020204" pitchFamily="34" charset="0"/>
              </a:rPr>
              <a:t>ієрархічна</a:t>
            </a:r>
            <a:r>
              <a:rPr lang="ru-RU" sz="2400" b="0" i="0" dirty="0">
                <a:solidFill>
                  <a:schemeClr val="tx1"/>
                </a:solidFill>
                <a:effectLst/>
                <a:latin typeface="Arial" panose="020B0604020202020204" pitchFamily="34" charset="0"/>
              </a:rPr>
              <a:t> система потреб </a:t>
            </a:r>
            <a:r>
              <a:rPr lang="ru-RU" sz="2400" b="0" i="0" dirty="0" err="1">
                <a:solidFill>
                  <a:schemeClr val="tx1"/>
                </a:solidFill>
                <a:effectLst/>
                <a:latin typeface="Arial" panose="020B0604020202020204" pitchFamily="34" charset="0"/>
              </a:rPr>
              <a:t>людини</a:t>
            </a:r>
            <a:r>
              <a:rPr lang="ru-RU" sz="2400" b="0" i="0" dirty="0">
                <a:solidFill>
                  <a:schemeClr val="tx1"/>
                </a:solidFill>
                <a:effectLst/>
                <a:latin typeface="Arial" panose="020B0604020202020204" pitchFamily="34" charset="0"/>
              </a:rPr>
              <a:t>, </a:t>
            </a:r>
            <a:r>
              <a:rPr lang="ru-RU" sz="2400" b="0" i="0" dirty="0" err="1">
                <a:solidFill>
                  <a:schemeClr val="tx1"/>
                </a:solidFill>
                <a:effectLst/>
                <a:latin typeface="Arial" panose="020B0604020202020204" pitchFamily="34" charset="0"/>
              </a:rPr>
              <a:t>складена</a:t>
            </a:r>
            <a:r>
              <a:rPr lang="ru-RU" sz="2400" b="0" i="0" dirty="0">
                <a:solidFill>
                  <a:schemeClr val="tx1"/>
                </a:solidFill>
                <a:effectLst/>
                <a:latin typeface="Arial" panose="020B0604020202020204" pitchFamily="34" charset="0"/>
              </a:rPr>
              <a:t> </a:t>
            </a:r>
            <a:r>
              <a:rPr lang="ru-RU" sz="2400" b="0" i="0" dirty="0" err="1">
                <a:solidFill>
                  <a:schemeClr val="tx1"/>
                </a:solidFill>
                <a:effectLst/>
                <a:latin typeface="Arial" panose="020B0604020202020204" pitchFamily="34" charset="0"/>
              </a:rPr>
              <a:t>американським</a:t>
            </a:r>
            <a:r>
              <a:rPr lang="ru-RU" sz="2400" b="0" i="0" dirty="0">
                <a:solidFill>
                  <a:schemeClr val="tx1"/>
                </a:solidFill>
                <a:effectLst/>
                <a:latin typeface="Arial" panose="020B0604020202020204" pitchFamily="34" charset="0"/>
              </a:rPr>
              <a:t> психологом </a:t>
            </a:r>
            <a:endParaRPr lang="en-US" sz="2400" dirty="0">
              <a:solidFill>
                <a:schemeClr val="tx1"/>
              </a:solidFill>
            </a:endParaRPr>
          </a:p>
        </p:txBody>
      </p: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84369" y="1734529"/>
            <a:ext cx="6725240" cy="43269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chart&#10;&#10;Description automatically generated"/>
          <p:cNvPicPr>
            <a:picLocks noChangeAspect="1"/>
          </p:cNvPicPr>
          <p:nvPr/>
        </p:nvPicPr>
        <p:blipFill rotWithShape="1">
          <a:blip r:embed="rId1"/>
          <a:srcRect l="24897" t="19658" r="46495" b="15874"/>
          <a:stretch>
            <a:fillRect/>
          </a:stretch>
        </p:blipFill>
        <p:spPr>
          <a:xfrm>
            <a:off x="640618" y="366303"/>
            <a:ext cx="5232281" cy="6491698"/>
          </a:xfrm>
          <a:prstGeom prst="rect">
            <a:avLst/>
          </a:prstGeom>
        </p:spPr>
      </p:pic>
      <p:pic>
        <p:nvPicPr>
          <p:cNvPr id="6" name="Content Placeholder 5"/>
          <p:cNvPicPr>
            <a:picLocks noGrp="1" noChangeAspect="1"/>
          </p:cNvPicPr>
          <p:nvPr>
            <p:ph sz="half" idx="2"/>
          </p:nvPr>
        </p:nvPicPr>
        <p:blipFill rotWithShape="1">
          <a:blip r:embed="rId2"/>
          <a:srcRect l="19252" t="20344" r="43866" b="10790"/>
          <a:stretch>
            <a:fillRect/>
          </a:stretch>
        </p:blipFill>
        <p:spPr>
          <a:xfrm>
            <a:off x="6198647" y="265636"/>
            <a:ext cx="5650845" cy="6326727"/>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l="23815" t="19519" r="46031" b="6254"/>
          <a:stretch>
            <a:fillRect/>
          </a:stretch>
        </p:blipFill>
        <p:spPr>
          <a:xfrm>
            <a:off x="6847397" y="392390"/>
            <a:ext cx="5024284" cy="6141552"/>
          </a:xfrm>
          <a:prstGeom prst="rect">
            <a:avLst/>
          </a:prstGeom>
          <a:ln>
            <a:noFill/>
          </a:ln>
        </p:spPr>
      </p:pic>
      <p:pic>
        <p:nvPicPr>
          <p:cNvPr id="3" name="Picture 2"/>
          <p:cNvPicPr>
            <a:picLocks noChangeAspect="1"/>
          </p:cNvPicPr>
          <p:nvPr/>
        </p:nvPicPr>
        <p:blipFill rotWithShape="1">
          <a:blip r:embed="rId2"/>
          <a:srcRect l="9897" t="18282" r="37603" b="14502"/>
          <a:stretch>
            <a:fillRect/>
          </a:stretch>
        </p:blipFill>
        <p:spPr>
          <a:xfrm>
            <a:off x="427382" y="392390"/>
            <a:ext cx="6105383" cy="518250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7288" y="1371600"/>
            <a:ext cx="10430312" cy="4800600"/>
          </a:xfrm>
        </p:spPr>
        <p:txBody>
          <a:bodyPr>
            <a:normAutofit/>
          </a:bodyPr>
          <a:lstStyle/>
          <a:p>
            <a:pPr>
              <a:buFont typeface="Wingdings" panose="05000000000000000000" pitchFamily="2" charset="2"/>
              <a:buChar char="q"/>
            </a:pPr>
            <a:r>
              <a:rPr lang="ru-RU" sz="2000" b="1" dirty="0" err="1">
                <a:solidFill>
                  <a:schemeClr val="tx1"/>
                </a:solidFill>
              </a:rPr>
              <a:t>Рівність</a:t>
            </a:r>
            <a:r>
              <a:rPr lang="ru-RU" sz="2000" b="1" dirty="0">
                <a:solidFill>
                  <a:schemeClr val="tx1"/>
                </a:solidFill>
              </a:rPr>
              <a:t>, </a:t>
            </a:r>
            <a:r>
              <a:rPr lang="ru-RU" sz="2000" b="1" dirty="0" err="1">
                <a:solidFill>
                  <a:schemeClr val="tx1"/>
                </a:solidFill>
              </a:rPr>
              <a:t>передбачає</a:t>
            </a:r>
            <a:r>
              <a:rPr lang="ru-RU" sz="2000" b="1" dirty="0">
                <a:solidFill>
                  <a:schemeClr val="tx1"/>
                </a:solidFill>
              </a:rPr>
              <a:t> як </a:t>
            </a:r>
            <a:r>
              <a:rPr lang="ru-RU" sz="2000" b="1" dirty="0" err="1">
                <a:solidFill>
                  <a:schemeClr val="tx1"/>
                </a:solidFill>
              </a:rPr>
              <a:t>рівні</a:t>
            </a:r>
            <a:r>
              <a:rPr lang="ru-RU" sz="2000" b="1" dirty="0">
                <a:solidFill>
                  <a:schemeClr val="tx1"/>
                </a:solidFill>
              </a:rPr>
              <a:t> права для </a:t>
            </a:r>
            <a:r>
              <a:rPr lang="ru-RU" sz="2000" b="1" dirty="0" err="1">
                <a:solidFill>
                  <a:schemeClr val="tx1"/>
                </a:solidFill>
              </a:rPr>
              <a:t>жінок</a:t>
            </a:r>
            <a:r>
              <a:rPr lang="ru-RU" sz="2000" b="1" dirty="0">
                <a:solidFill>
                  <a:schemeClr val="tx1"/>
                </a:solidFill>
              </a:rPr>
              <a:t> і </a:t>
            </a:r>
            <a:r>
              <a:rPr lang="ru-RU" sz="2000" b="1" dirty="0" err="1">
                <a:solidFill>
                  <a:schemeClr val="tx1"/>
                </a:solidFill>
              </a:rPr>
              <a:t>чоловіків</a:t>
            </a:r>
            <a:r>
              <a:rPr lang="ru-RU" sz="2000" b="1" dirty="0">
                <a:solidFill>
                  <a:schemeClr val="tx1"/>
                </a:solidFill>
              </a:rPr>
              <a:t>, </a:t>
            </a:r>
            <a:r>
              <a:rPr lang="ru-RU" sz="2000" b="1" dirty="0" err="1">
                <a:solidFill>
                  <a:schemeClr val="tx1"/>
                </a:solidFill>
              </a:rPr>
              <a:t>молоді</a:t>
            </a:r>
            <a:r>
              <a:rPr lang="ru-RU" sz="2000" b="1" dirty="0">
                <a:solidFill>
                  <a:schemeClr val="tx1"/>
                </a:solidFill>
              </a:rPr>
              <a:t> й </a:t>
            </a:r>
            <a:r>
              <a:rPr lang="ru-RU" sz="2000" b="1" dirty="0" err="1">
                <a:solidFill>
                  <a:schemeClr val="tx1"/>
                </a:solidFill>
              </a:rPr>
              <a:t>осіб</a:t>
            </a:r>
            <a:r>
              <a:rPr lang="ru-RU" sz="2000" b="1" dirty="0">
                <a:solidFill>
                  <a:schemeClr val="tx1"/>
                </a:solidFill>
              </a:rPr>
              <a:t> </a:t>
            </a:r>
            <a:r>
              <a:rPr lang="ru-RU" sz="2000" b="1" dirty="0" err="1">
                <a:solidFill>
                  <a:schemeClr val="tx1"/>
                </a:solidFill>
              </a:rPr>
              <a:t>похилого</a:t>
            </a:r>
            <a:r>
              <a:rPr lang="ru-RU" sz="2000" b="1" dirty="0">
                <a:solidFill>
                  <a:schemeClr val="tx1"/>
                </a:solidFill>
              </a:rPr>
              <a:t> </a:t>
            </a:r>
            <a:r>
              <a:rPr lang="ru-RU" sz="2000" b="1" dirty="0" err="1">
                <a:solidFill>
                  <a:schemeClr val="tx1"/>
                </a:solidFill>
              </a:rPr>
              <a:t>віку</a:t>
            </a:r>
            <a:r>
              <a:rPr lang="ru-RU" sz="2000" b="1" dirty="0">
                <a:solidFill>
                  <a:schemeClr val="tx1"/>
                </a:solidFill>
              </a:rPr>
              <a:t>, </a:t>
            </a:r>
            <a:r>
              <a:rPr lang="ru-RU" sz="2000" b="1" dirty="0" err="1">
                <a:solidFill>
                  <a:schemeClr val="tx1"/>
                </a:solidFill>
              </a:rPr>
              <a:t>здорових</a:t>
            </a:r>
            <a:r>
              <a:rPr lang="ru-RU" sz="2000" b="1" dirty="0">
                <a:solidFill>
                  <a:schemeClr val="tx1"/>
                </a:solidFill>
              </a:rPr>
              <a:t> та </a:t>
            </a:r>
            <a:r>
              <a:rPr lang="ru-RU" sz="2000" b="1" dirty="0" err="1">
                <a:solidFill>
                  <a:schemeClr val="tx1"/>
                </a:solidFill>
              </a:rPr>
              <a:t>осіб</a:t>
            </a:r>
            <a:r>
              <a:rPr lang="ru-RU" sz="2000" b="1" dirty="0">
                <a:solidFill>
                  <a:schemeClr val="tx1"/>
                </a:solidFill>
              </a:rPr>
              <a:t> з </a:t>
            </a:r>
            <a:r>
              <a:rPr lang="ru-RU" sz="2000" b="1" dirty="0" err="1">
                <a:solidFill>
                  <a:schemeClr val="tx1"/>
                </a:solidFill>
              </a:rPr>
              <a:t>інвалідністю</a:t>
            </a:r>
            <a:r>
              <a:rPr lang="ru-RU" sz="2000" b="1" dirty="0">
                <a:solidFill>
                  <a:schemeClr val="tx1"/>
                </a:solidFill>
              </a:rPr>
              <a:t>, так і </a:t>
            </a:r>
            <a:r>
              <a:rPr lang="ru-RU" sz="2000" b="1" dirty="0" err="1">
                <a:solidFill>
                  <a:schemeClr val="tx1"/>
                </a:solidFill>
              </a:rPr>
              <a:t>рівні</a:t>
            </a:r>
            <a:r>
              <a:rPr lang="ru-RU" sz="2000" b="1" dirty="0">
                <a:solidFill>
                  <a:schemeClr val="tx1"/>
                </a:solidFill>
              </a:rPr>
              <a:t> </a:t>
            </a:r>
            <a:r>
              <a:rPr lang="ru-RU" sz="2000" b="1" dirty="0" err="1">
                <a:solidFill>
                  <a:schemeClr val="tx1"/>
                </a:solidFill>
              </a:rPr>
              <a:t>умови</a:t>
            </a:r>
            <a:r>
              <a:rPr lang="ru-RU" sz="2000" b="1" dirty="0">
                <a:solidFill>
                  <a:schemeClr val="tx1"/>
                </a:solidFill>
              </a:rPr>
              <a:t> для </a:t>
            </a:r>
            <a:r>
              <a:rPr lang="ru-RU" sz="2000" b="1" dirty="0" err="1">
                <a:solidFill>
                  <a:schemeClr val="tx1"/>
                </a:solidFill>
              </a:rPr>
              <a:t>реалізації</a:t>
            </a:r>
            <a:r>
              <a:rPr lang="ru-RU" sz="2000" b="1" dirty="0">
                <a:solidFill>
                  <a:schemeClr val="tx1"/>
                </a:solidFill>
              </a:rPr>
              <a:t> </a:t>
            </a:r>
            <a:r>
              <a:rPr lang="ru-RU" sz="2000" b="1" dirty="0" err="1">
                <a:solidFill>
                  <a:schemeClr val="tx1"/>
                </a:solidFill>
              </a:rPr>
              <a:t>їхнього</a:t>
            </a:r>
            <a:r>
              <a:rPr lang="ru-RU" sz="2000" b="1" dirty="0">
                <a:solidFill>
                  <a:schemeClr val="tx1"/>
                </a:solidFill>
              </a:rPr>
              <a:t> права на участь в </a:t>
            </a:r>
            <a:r>
              <a:rPr lang="ru-RU" sz="2000" b="1" dirty="0" err="1">
                <a:solidFill>
                  <a:schemeClr val="tx1"/>
                </a:solidFill>
              </a:rPr>
              <a:t>національному</a:t>
            </a:r>
            <a:r>
              <a:rPr lang="ru-RU" sz="2000" b="1" dirty="0">
                <a:solidFill>
                  <a:schemeClr val="tx1"/>
                </a:solidFill>
              </a:rPr>
              <a:t>, </a:t>
            </a:r>
            <a:r>
              <a:rPr lang="ru-RU" sz="2000" b="1" dirty="0" err="1">
                <a:solidFill>
                  <a:schemeClr val="tx1"/>
                </a:solidFill>
              </a:rPr>
              <a:t>політичному</a:t>
            </a:r>
            <a:r>
              <a:rPr lang="ru-RU" sz="2000" b="1" dirty="0">
                <a:solidFill>
                  <a:schemeClr val="tx1"/>
                </a:solidFill>
              </a:rPr>
              <a:t>, </a:t>
            </a:r>
            <a:r>
              <a:rPr lang="ru-RU" sz="2000" b="1" dirty="0" err="1">
                <a:solidFill>
                  <a:schemeClr val="tx1"/>
                </a:solidFill>
              </a:rPr>
              <a:t>економічному</a:t>
            </a:r>
            <a:r>
              <a:rPr lang="ru-RU" sz="2000" b="1" dirty="0">
                <a:solidFill>
                  <a:schemeClr val="tx1"/>
                </a:solidFill>
              </a:rPr>
              <a:t>, </a:t>
            </a:r>
            <a:r>
              <a:rPr lang="ru-RU" sz="2000" b="1" dirty="0" err="1">
                <a:solidFill>
                  <a:schemeClr val="tx1"/>
                </a:solidFill>
              </a:rPr>
              <a:t>соціальному</a:t>
            </a:r>
            <a:r>
              <a:rPr lang="ru-RU" sz="2000" b="1" dirty="0">
                <a:solidFill>
                  <a:schemeClr val="tx1"/>
                </a:solidFill>
              </a:rPr>
              <a:t> та культурному </a:t>
            </a:r>
            <a:r>
              <a:rPr lang="ru-RU" sz="2000" b="1" dirty="0" err="1">
                <a:solidFill>
                  <a:schemeClr val="tx1"/>
                </a:solidFill>
              </a:rPr>
              <a:t>розвитку</a:t>
            </a:r>
            <a:r>
              <a:rPr lang="ru-RU" sz="2000" b="1" dirty="0">
                <a:solidFill>
                  <a:schemeClr val="tx1"/>
                </a:solidFill>
              </a:rPr>
              <a:t> й </a:t>
            </a:r>
            <a:r>
              <a:rPr lang="ru-RU" sz="2000" b="1" dirty="0" err="1">
                <a:solidFill>
                  <a:schemeClr val="tx1"/>
                </a:solidFill>
              </a:rPr>
              <a:t>отриманні</a:t>
            </a:r>
            <a:r>
              <a:rPr lang="ru-RU" sz="2000" b="1" dirty="0">
                <a:solidFill>
                  <a:schemeClr val="tx1"/>
                </a:solidFill>
              </a:rPr>
              <a:t> </a:t>
            </a:r>
            <a:r>
              <a:rPr lang="ru-RU" sz="2000" b="1" dirty="0" err="1">
                <a:solidFill>
                  <a:schemeClr val="tx1"/>
                </a:solidFill>
              </a:rPr>
              <a:t>рівних</a:t>
            </a:r>
            <a:r>
              <a:rPr lang="ru-RU" sz="2000" b="1" dirty="0">
                <a:solidFill>
                  <a:schemeClr val="tx1"/>
                </a:solidFill>
              </a:rPr>
              <a:t> </a:t>
            </a:r>
            <a:r>
              <a:rPr lang="ru-RU" sz="2000" b="1" dirty="0" err="1">
                <a:solidFill>
                  <a:schemeClr val="tx1"/>
                </a:solidFill>
              </a:rPr>
              <a:t>винагород</a:t>
            </a:r>
            <a:r>
              <a:rPr lang="ru-RU" sz="2000" b="1" dirty="0">
                <a:solidFill>
                  <a:schemeClr val="tx1"/>
                </a:solidFill>
              </a:rPr>
              <a:t> за результатами </a:t>
            </a:r>
            <a:r>
              <a:rPr lang="ru-RU" sz="2000" b="1" dirty="0" err="1">
                <a:solidFill>
                  <a:schemeClr val="tx1"/>
                </a:solidFill>
              </a:rPr>
              <a:t>участі</a:t>
            </a:r>
            <a:r>
              <a:rPr lang="ru-RU" sz="2000" b="1" dirty="0">
                <a:solidFill>
                  <a:schemeClr val="tx1"/>
                </a:solidFill>
              </a:rPr>
              <a:t>. </a:t>
            </a:r>
            <a:endParaRPr lang="ru-RU" sz="2000" b="1" dirty="0">
              <a:solidFill>
                <a:schemeClr val="tx1"/>
              </a:solidFill>
            </a:endParaRPr>
          </a:p>
          <a:p>
            <a:pPr>
              <a:buFont typeface="Wingdings" panose="05000000000000000000" pitchFamily="2" charset="2"/>
              <a:buChar char="q"/>
            </a:pPr>
            <a:endParaRPr lang="ru-RU" sz="1800" dirty="0">
              <a:solidFill>
                <a:schemeClr val="tx1"/>
              </a:solidFill>
            </a:endParaRPr>
          </a:p>
          <a:p>
            <a:pPr marL="0" indent="0">
              <a:buNone/>
            </a:pPr>
            <a:r>
              <a:rPr lang="ru-RU" sz="1800" dirty="0">
                <a:solidFill>
                  <a:schemeClr val="tx1"/>
                </a:solidFill>
              </a:rPr>
              <a:t>     </a:t>
            </a:r>
            <a:r>
              <a:rPr lang="ru-RU" sz="1800" dirty="0" err="1">
                <a:solidFill>
                  <a:schemeClr val="tx1"/>
                </a:solidFill>
              </a:rPr>
              <a:t>Водночас</a:t>
            </a:r>
            <a:r>
              <a:rPr lang="ru-RU" sz="1800" dirty="0">
                <a:solidFill>
                  <a:schemeClr val="tx1"/>
                </a:solidFill>
              </a:rPr>
              <a:t>, </a:t>
            </a:r>
            <a:endParaRPr lang="ru-RU" sz="1800" dirty="0">
              <a:solidFill>
                <a:schemeClr val="tx1"/>
              </a:solidFill>
            </a:endParaRPr>
          </a:p>
          <a:p>
            <a:pPr>
              <a:buFont typeface="Wingdings" panose="05000000000000000000" pitchFamily="2" charset="2"/>
              <a:buChar char="q"/>
            </a:pPr>
            <a:endParaRPr lang="ru-RU" sz="1800" dirty="0">
              <a:solidFill>
                <a:schemeClr val="tx1"/>
              </a:solidFill>
            </a:endParaRPr>
          </a:p>
          <a:p>
            <a:pPr>
              <a:buFont typeface="Wingdings" panose="05000000000000000000" pitchFamily="2" charset="2"/>
              <a:buChar char="q"/>
            </a:pPr>
            <a:r>
              <a:rPr lang="ru-RU" sz="1800" dirty="0" err="1">
                <a:solidFill>
                  <a:schemeClr val="tx1"/>
                </a:solidFill>
              </a:rPr>
              <a:t>щоденні</a:t>
            </a:r>
            <a:r>
              <a:rPr lang="ru-RU" sz="1800" dirty="0">
                <a:solidFill>
                  <a:schemeClr val="tx1"/>
                </a:solidFill>
              </a:rPr>
              <a:t> потреби й </a:t>
            </a:r>
            <a:r>
              <a:rPr lang="ru-RU" sz="1800" dirty="0" err="1">
                <a:solidFill>
                  <a:schemeClr val="tx1"/>
                </a:solidFill>
              </a:rPr>
              <a:t>стратегічні</a:t>
            </a:r>
            <a:r>
              <a:rPr lang="ru-RU" sz="1800" dirty="0">
                <a:solidFill>
                  <a:schemeClr val="tx1"/>
                </a:solidFill>
              </a:rPr>
              <a:t> </a:t>
            </a:r>
            <a:r>
              <a:rPr lang="ru-RU" sz="1800" dirty="0" err="1">
                <a:solidFill>
                  <a:schemeClr val="tx1"/>
                </a:solidFill>
              </a:rPr>
              <a:t>інтереси</a:t>
            </a:r>
            <a:r>
              <a:rPr lang="ru-RU" sz="1800" dirty="0">
                <a:solidFill>
                  <a:schemeClr val="tx1"/>
                </a:solidFill>
              </a:rPr>
              <a:t> </a:t>
            </a:r>
            <a:r>
              <a:rPr lang="ru-RU" sz="1800" dirty="0" err="1">
                <a:solidFill>
                  <a:schemeClr val="tx1"/>
                </a:solidFill>
              </a:rPr>
              <a:t>чоловіків</a:t>
            </a:r>
            <a:r>
              <a:rPr lang="ru-RU" sz="1800" dirty="0">
                <a:solidFill>
                  <a:schemeClr val="tx1"/>
                </a:solidFill>
              </a:rPr>
              <a:t> та </a:t>
            </a:r>
            <a:r>
              <a:rPr lang="ru-RU" sz="1800" dirty="0" err="1">
                <a:solidFill>
                  <a:schemeClr val="tx1"/>
                </a:solidFill>
              </a:rPr>
              <a:t>жінок</a:t>
            </a:r>
            <a:r>
              <a:rPr lang="ru-RU" sz="1800" dirty="0">
                <a:solidFill>
                  <a:schemeClr val="tx1"/>
                </a:solidFill>
              </a:rPr>
              <a:t>, </a:t>
            </a:r>
            <a:r>
              <a:rPr lang="ru-RU" sz="1800" dirty="0" err="1">
                <a:solidFill>
                  <a:schemeClr val="tx1"/>
                </a:solidFill>
              </a:rPr>
              <a:t>хлопчиків</a:t>
            </a:r>
            <a:r>
              <a:rPr lang="ru-RU" sz="1800" dirty="0">
                <a:solidFill>
                  <a:schemeClr val="tx1"/>
                </a:solidFill>
              </a:rPr>
              <a:t> та </a:t>
            </a:r>
            <a:r>
              <a:rPr lang="ru-RU" sz="1800" dirty="0" err="1">
                <a:solidFill>
                  <a:schemeClr val="tx1"/>
                </a:solidFill>
              </a:rPr>
              <a:t>дівчаток</a:t>
            </a:r>
            <a:r>
              <a:rPr lang="ru-RU" sz="1800" dirty="0">
                <a:solidFill>
                  <a:schemeClr val="tx1"/>
                </a:solidFill>
              </a:rPr>
              <a:t>, </a:t>
            </a:r>
            <a:r>
              <a:rPr lang="ru-RU" sz="1800" dirty="0" err="1">
                <a:solidFill>
                  <a:schemeClr val="tx1"/>
                </a:solidFill>
              </a:rPr>
              <a:t>дітей</a:t>
            </a:r>
            <a:r>
              <a:rPr lang="ru-RU" sz="1800" dirty="0">
                <a:solidFill>
                  <a:schemeClr val="tx1"/>
                </a:solidFill>
              </a:rPr>
              <a:t> та людей з </a:t>
            </a:r>
            <a:r>
              <a:rPr lang="ru-RU" sz="1800" dirty="0" err="1">
                <a:solidFill>
                  <a:schemeClr val="tx1"/>
                </a:solidFill>
              </a:rPr>
              <a:t>інвалідністю</a:t>
            </a:r>
            <a:r>
              <a:rPr lang="ru-RU" sz="1800" dirty="0">
                <a:solidFill>
                  <a:schemeClr val="tx1"/>
                </a:solidFill>
              </a:rPr>
              <a:t> </a:t>
            </a:r>
            <a:r>
              <a:rPr lang="ru-RU" sz="1800" dirty="0" err="1">
                <a:solidFill>
                  <a:schemeClr val="tx1"/>
                </a:solidFill>
              </a:rPr>
              <a:t>суттєво</a:t>
            </a:r>
            <a:r>
              <a:rPr lang="ru-RU" sz="1800" dirty="0">
                <a:solidFill>
                  <a:schemeClr val="tx1"/>
                </a:solidFill>
              </a:rPr>
              <a:t> </a:t>
            </a:r>
            <a:r>
              <a:rPr lang="ru-RU" sz="1800" dirty="0" err="1">
                <a:solidFill>
                  <a:schemeClr val="tx1"/>
                </a:solidFill>
              </a:rPr>
              <a:t>відрізняються</a:t>
            </a:r>
            <a:r>
              <a:rPr lang="ru-RU" sz="1800" dirty="0">
                <a:solidFill>
                  <a:schemeClr val="tx1"/>
                </a:solidFill>
              </a:rPr>
              <a:t>. </a:t>
            </a:r>
            <a:r>
              <a:rPr lang="ru-RU" sz="1800" dirty="0" err="1">
                <a:solidFill>
                  <a:schemeClr val="tx1"/>
                </a:solidFill>
              </a:rPr>
              <a:t>Ці</a:t>
            </a:r>
            <a:r>
              <a:rPr lang="ru-RU" sz="1800" dirty="0">
                <a:solidFill>
                  <a:schemeClr val="tx1"/>
                </a:solidFill>
              </a:rPr>
              <a:t> </a:t>
            </a:r>
            <a:r>
              <a:rPr lang="ru-RU" sz="1800" dirty="0" err="1">
                <a:solidFill>
                  <a:schemeClr val="tx1"/>
                </a:solidFill>
              </a:rPr>
              <a:t>відмінності</a:t>
            </a:r>
            <a:r>
              <a:rPr lang="ru-RU" sz="1800" dirty="0">
                <a:solidFill>
                  <a:schemeClr val="tx1"/>
                </a:solidFill>
              </a:rPr>
              <a:t> </a:t>
            </a:r>
            <a:r>
              <a:rPr lang="ru-RU" sz="1800" dirty="0" err="1">
                <a:solidFill>
                  <a:schemeClr val="tx1"/>
                </a:solidFill>
              </a:rPr>
              <a:t>стосуються</a:t>
            </a:r>
            <a:r>
              <a:rPr lang="ru-RU" sz="1800" dirty="0">
                <a:solidFill>
                  <a:schemeClr val="tx1"/>
                </a:solidFill>
              </a:rPr>
              <a:t> </a:t>
            </a:r>
            <a:r>
              <a:rPr lang="ru-RU" sz="1800" dirty="0" err="1">
                <a:solidFill>
                  <a:schemeClr val="tx1"/>
                </a:solidFill>
              </a:rPr>
              <a:t>жителів</a:t>
            </a:r>
            <a:r>
              <a:rPr lang="ru-RU" sz="1800" dirty="0">
                <a:solidFill>
                  <a:schemeClr val="tx1"/>
                </a:solidFill>
              </a:rPr>
              <a:t> </a:t>
            </a:r>
            <a:r>
              <a:rPr lang="ru-RU" sz="1800" dirty="0" err="1">
                <a:solidFill>
                  <a:schemeClr val="tx1"/>
                </a:solidFill>
              </a:rPr>
              <a:t>різних</a:t>
            </a:r>
            <a:r>
              <a:rPr lang="ru-RU" sz="1800" dirty="0">
                <a:solidFill>
                  <a:schemeClr val="tx1"/>
                </a:solidFill>
              </a:rPr>
              <a:t> </a:t>
            </a:r>
            <a:r>
              <a:rPr lang="ru-RU" sz="1800" dirty="0" err="1">
                <a:solidFill>
                  <a:schemeClr val="tx1"/>
                </a:solidFill>
              </a:rPr>
              <a:t>країн</a:t>
            </a:r>
            <a:r>
              <a:rPr lang="ru-RU" sz="1800" dirty="0">
                <a:solidFill>
                  <a:schemeClr val="tx1"/>
                </a:solidFill>
              </a:rPr>
              <a:t> і </a:t>
            </a:r>
            <a:r>
              <a:rPr lang="ru-RU" sz="1800" dirty="0" err="1">
                <a:solidFill>
                  <a:schemeClr val="tx1"/>
                </a:solidFill>
              </a:rPr>
              <a:t>регіонів</a:t>
            </a:r>
            <a:r>
              <a:rPr lang="ru-RU" sz="1800" dirty="0">
                <a:solidFill>
                  <a:schemeClr val="tx1"/>
                </a:solidFill>
              </a:rPr>
              <a:t>, </a:t>
            </a:r>
            <a:r>
              <a:rPr lang="ru-RU" sz="1800" dirty="0" err="1">
                <a:solidFill>
                  <a:schemeClr val="tx1"/>
                </a:solidFill>
              </a:rPr>
              <a:t>сіл</a:t>
            </a:r>
            <a:r>
              <a:rPr lang="ru-RU" sz="1800" dirty="0">
                <a:solidFill>
                  <a:schemeClr val="tx1"/>
                </a:solidFill>
              </a:rPr>
              <a:t> і </a:t>
            </a:r>
            <a:r>
              <a:rPr lang="ru-RU" sz="1800" dirty="0" err="1">
                <a:solidFill>
                  <a:schemeClr val="tx1"/>
                </a:solidFill>
              </a:rPr>
              <a:t>міст</a:t>
            </a:r>
            <a:r>
              <a:rPr lang="ru-RU" sz="1800" dirty="0">
                <a:solidFill>
                  <a:schemeClr val="tx1"/>
                </a:solidFill>
              </a:rPr>
              <a:t>. </a:t>
            </a:r>
            <a:r>
              <a:rPr lang="ru-RU" sz="1800" dirty="0" err="1">
                <a:solidFill>
                  <a:schemeClr val="tx1"/>
                </a:solidFill>
              </a:rPr>
              <a:t>Відмінності</a:t>
            </a:r>
            <a:r>
              <a:rPr lang="ru-RU" sz="1800" dirty="0">
                <a:solidFill>
                  <a:schemeClr val="tx1"/>
                </a:solidFill>
              </a:rPr>
              <a:t> </a:t>
            </a:r>
            <a:r>
              <a:rPr lang="ru-RU" sz="1800" dirty="0" err="1">
                <a:solidFill>
                  <a:schemeClr val="tx1"/>
                </a:solidFill>
              </a:rPr>
              <a:t>також</a:t>
            </a:r>
            <a:r>
              <a:rPr lang="ru-RU" sz="1800" dirty="0">
                <a:solidFill>
                  <a:schemeClr val="tx1"/>
                </a:solidFill>
              </a:rPr>
              <a:t> </a:t>
            </a:r>
            <a:r>
              <a:rPr lang="ru-RU" sz="1800" dirty="0" err="1">
                <a:solidFill>
                  <a:schemeClr val="tx1"/>
                </a:solidFill>
              </a:rPr>
              <a:t>стосуються</a:t>
            </a:r>
            <a:r>
              <a:rPr lang="ru-RU" sz="1800" dirty="0">
                <a:solidFill>
                  <a:schemeClr val="tx1"/>
                </a:solidFill>
              </a:rPr>
              <a:t> </a:t>
            </a:r>
            <a:r>
              <a:rPr lang="ru-RU" sz="1800" dirty="0" err="1">
                <a:solidFill>
                  <a:schemeClr val="tx1"/>
                </a:solidFill>
              </a:rPr>
              <a:t>їхніх</a:t>
            </a:r>
            <a:r>
              <a:rPr lang="ru-RU" sz="1800" dirty="0">
                <a:solidFill>
                  <a:schemeClr val="tx1"/>
                </a:solidFill>
              </a:rPr>
              <a:t> потреб у </a:t>
            </a:r>
            <a:r>
              <a:rPr lang="ru-RU" sz="1800" dirty="0" err="1">
                <a:solidFill>
                  <a:schemeClr val="tx1"/>
                </a:solidFill>
              </a:rPr>
              <a:t>навчанні</a:t>
            </a:r>
            <a:r>
              <a:rPr lang="ru-RU" sz="1800" dirty="0">
                <a:solidFill>
                  <a:schemeClr val="tx1"/>
                </a:solidFill>
              </a:rPr>
              <a:t> та </a:t>
            </a:r>
            <a:r>
              <a:rPr lang="ru-RU" sz="1800" dirty="0" err="1">
                <a:solidFill>
                  <a:schemeClr val="tx1"/>
                </a:solidFill>
              </a:rPr>
              <a:t>роботі</a:t>
            </a:r>
            <a:r>
              <a:rPr lang="ru-RU" sz="1800" dirty="0">
                <a:solidFill>
                  <a:schemeClr val="tx1"/>
                </a:solidFill>
              </a:rPr>
              <a:t>, в </a:t>
            </a:r>
            <a:r>
              <a:rPr lang="ru-RU" sz="1800" dirty="0" err="1">
                <a:solidFill>
                  <a:schemeClr val="tx1"/>
                </a:solidFill>
              </a:rPr>
              <a:t>громадських</a:t>
            </a:r>
            <a:r>
              <a:rPr lang="ru-RU" sz="1800" dirty="0">
                <a:solidFill>
                  <a:schemeClr val="tx1"/>
                </a:solidFill>
              </a:rPr>
              <a:t> </a:t>
            </a:r>
            <a:r>
              <a:rPr lang="ru-RU" sz="1800" dirty="0" err="1">
                <a:solidFill>
                  <a:schemeClr val="tx1"/>
                </a:solidFill>
              </a:rPr>
              <a:t>місцях</a:t>
            </a:r>
            <a:r>
              <a:rPr lang="ru-RU" sz="1800" dirty="0">
                <a:solidFill>
                  <a:schemeClr val="tx1"/>
                </a:solidFill>
              </a:rPr>
              <a:t>, </a:t>
            </a:r>
            <a:r>
              <a:rPr lang="ru-RU" sz="1800" dirty="0" err="1">
                <a:solidFill>
                  <a:schemeClr val="tx1"/>
                </a:solidFill>
              </a:rPr>
              <a:t>дозвіллі</a:t>
            </a:r>
            <a:r>
              <a:rPr lang="ru-RU" sz="1800" dirty="0">
                <a:solidFill>
                  <a:schemeClr val="tx1"/>
                </a:solidFill>
              </a:rPr>
              <a:t> та </a:t>
            </a:r>
            <a:r>
              <a:rPr lang="ru-RU" sz="1800" dirty="0" err="1">
                <a:solidFill>
                  <a:schemeClr val="tx1"/>
                </a:solidFill>
              </a:rPr>
              <a:t>побуті</a:t>
            </a:r>
            <a:r>
              <a:rPr lang="ru-RU" sz="1800" dirty="0">
                <a:solidFill>
                  <a:schemeClr val="tx1"/>
                </a:solidFill>
              </a:rPr>
              <a:t>, в </a:t>
            </a:r>
            <a:r>
              <a:rPr lang="ru-RU" sz="1800" dirty="0" err="1">
                <a:solidFill>
                  <a:schemeClr val="tx1"/>
                </a:solidFill>
              </a:rPr>
              <a:t>піклуванні</a:t>
            </a:r>
            <a:r>
              <a:rPr lang="ru-RU" sz="1800" dirty="0">
                <a:solidFill>
                  <a:schemeClr val="tx1"/>
                </a:solidFill>
              </a:rPr>
              <a:t> про </a:t>
            </a:r>
            <a:r>
              <a:rPr lang="ru-RU" sz="1800" dirty="0" err="1">
                <a:solidFill>
                  <a:schemeClr val="tx1"/>
                </a:solidFill>
              </a:rPr>
              <a:t>власне</a:t>
            </a:r>
            <a:r>
              <a:rPr lang="ru-RU" sz="1800" dirty="0">
                <a:solidFill>
                  <a:schemeClr val="tx1"/>
                </a:solidFill>
              </a:rPr>
              <a:t> </a:t>
            </a:r>
            <a:r>
              <a:rPr lang="ru-RU" sz="1800" dirty="0" err="1">
                <a:solidFill>
                  <a:schemeClr val="tx1"/>
                </a:solidFill>
              </a:rPr>
              <a:t>здоров’я</a:t>
            </a:r>
            <a:r>
              <a:rPr lang="ru-RU" sz="1800" dirty="0">
                <a:solidFill>
                  <a:schemeClr val="tx1"/>
                </a:solidFill>
              </a:rPr>
              <a:t> та </a:t>
            </a:r>
            <a:r>
              <a:rPr lang="ru-RU" sz="1800" dirty="0" err="1">
                <a:solidFill>
                  <a:schemeClr val="tx1"/>
                </a:solidFill>
              </a:rPr>
              <a:t>користуванні</a:t>
            </a:r>
            <a:r>
              <a:rPr lang="ru-RU" sz="1800" dirty="0">
                <a:solidFill>
                  <a:schemeClr val="tx1"/>
                </a:solidFill>
              </a:rPr>
              <a:t> </a:t>
            </a:r>
            <a:r>
              <a:rPr lang="ru-RU" sz="1800" dirty="0" err="1">
                <a:solidFill>
                  <a:schemeClr val="tx1"/>
                </a:solidFill>
              </a:rPr>
              <a:t>природними</a:t>
            </a:r>
            <a:r>
              <a:rPr lang="ru-RU" sz="1800" dirty="0">
                <a:solidFill>
                  <a:schemeClr val="tx1"/>
                </a:solidFill>
              </a:rPr>
              <a:t> ресурсами, </a:t>
            </a:r>
            <a:r>
              <a:rPr lang="ru-RU" sz="1800" dirty="0" err="1">
                <a:solidFill>
                  <a:schemeClr val="tx1"/>
                </a:solidFill>
              </a:rPr>
              <a:t>інфраструктурою</a:t>
            </a:r>
            <a:r>
              <a:rPr lang="ru-RU" sz="1800" dirty="0">
                <a:solidFill>
                  <a:schemeClr val="tx1"/>
                </a:solidFill>
              </a:rPr>
              <a:t> </a:t>
            </a:r>
            <a:r>
              <a:rPr lang="ru-RU" sz="1800" dirty="0" err="1">
                <a:solidFill>
                  <a:schemeClr val="tx1"/>
                </a:solidFill>
              </a:rPr>
              <a:t>тощо</a:t>
            </a:r>
            <a:r>
              <a:rPr lang="ru-RU" sz="1800" dirty="0">
                <a:solidFill>
                  <a:schemeClr val="tx1"/>
                </a:solidFill>
              </a:rPr>
              <a:t>. </a:t>
            </a:r>
            <a:endParaRPr lang="ru-RU" sz="1800" dirty="0">
              <a:solidFill>
                <a:schemeClr val="tx1"/>
              </a:solidFill>
            </a:endParaRPr>
          </a:p>
          <a:p>
            <a:pPr>
              <a:buFont typeface="Wingdings" panose="05000000000000000000" pitchFamily="2" charset="2"/>
              <a:buChar char="q"/>
            </a:pPr>
            <a:endParaRPr lang="ru-RU" sz="1800" dirty="0">
              <a:solidFill>
                <a:schemeClr val="tx1"/>
              </a:solidFill>
            </a:endParaRPr>
          </a:p>
        </p:txBody>
      </p:sp>
      <p:sp>
        <p:nvSpPr>
          <p:cNvPr id="3" name="Footer Placeholder 2"/>
          <p:cNvSpPr>
            <a:spLocks noGrp="1"/>
          </p:cNvSpPr>
          <p:nvPr>
            <p:ph type="ftr" sz="quarter" idx="3"/>
          </p:nvPr>
        </p:nvSpPr>
        <p:spPr/>
        <p:txBody>
          <a:bodyPr/>
          <a:lstStyle/>
          <a:p>
            <a:r>
              <a:rPr lang="en-US"/>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fld>
            <a:endParaRPr lang="en-US"/>
          </a:p>
        </p:txBody>
      </p:sp>
      <p:sp>
        <p:nvSpPr>
          <p:cNvPr id="5" name="Title 4"/>
          <p:cNvSpPr>
            <a:spLocks noGrp="1"/>
          </p:cNvSpPr>
          <p:nvPr>
            <p:ph type="title"/>
          </p:nvPr>
        </p:nvSpPr>
        <p:spPr>
          <a:xfrm>
            <a:off x="914805" y="294382"/>
            <a:ext cx="10363200" cy="1077218"/>
          </a:xfrm>
        </p:spPr>
        <p:txBody>
          <a:bodyPr/>
          <a:lstStyle/>
          <a:p>
            <a:r>
              <a:rPr lang="ru-RU" dirty="0"/>
              <a:t> </a:t>
            </a:r>
            <a:r>
              <a:rPr lang="ru-RU" sz="3200" b="1" dirty="0" err="1">
                <a:solidFill>
                  <a:srgbClr val="C00000"/>
                </a:solidFill>
                <a:latin typeface="Gills"/>
              </a:rPr>
              <a:t>Чому</a:t>
            </a:r>
            <a:r>
              <a:rPr lang="ru-RU" sz="3200" b="1" dirty="0">
                <a:solidFill>
                  <a:srgbClr val="C00000"/>
                </a:solidFill>
                <a:latin typeface="Gills"/>
              </a:rPr>
              <a:t> </a:t>
            </a:r>
            <a:r>
              <a:rPr lang="ru-RU" sz="3200" b="1" dirty="0" err="1">
                <a:solidFill>
                  <a:srgbClr val="C00000"/>
                </a:solidFill>
                <a:latin typeface="Gills"/>
              </a:rPr>
              <a:t>розуміння</a:t>
            </a:r>
            <a:r>
              <a:rPr lang="ru-RU" sz="3200" b="1" dirty="0">
                <a:solidFill>
                  <a:srgbClr val="C00000"/>
                </a:solidFill>
                <a:latin typeface="Gills"/>
              </a:rPr>
              <a:t> потреб </a:t>
            </a:r>
            <a:r>
              <a:rPr lang="ru-RU" sz="3200" b="1" dirty="0" err="1">
                <a:solidFill>
                  <a:srgbClr val="C00000"/>
                </a:solidFill>
                <a:latin typeface="Gills"/>
              </a:rPr>
              <a:t>важливе</a:t>
            </a:r>
            <a:r>
              <a:rPr lang="ru-RU" sz="3200" b="1" dirty="0">
                <a:solidFill>
                  <a:srgbClr val="C00000"/>
                </a:solidFill>
                <a:latin typeface="Gills"/>
              </a:rPr>
              <a:t>?</a:t>
            </a:r>
            <a:br>
              <a:rPr lang="ru-RU" sz="3200" b="1" dirty="0">
                <a:solidFill>
                  <a:srgbClr val="C00000"/>
                </a:solidFill>
                <a:latin typeface="Gills"/>
              </a:rPr>
            </a:br>
            <a:endParaRPr lang="en-US" sz="3200" b="1" dirty="0">
              <a:solidFill>
                <a:srgbClr val="C00000"/>
              </a:solidFill>
              <a:latin typeface="Gill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65600" y="6423933"/>
            <a:ext cx="3860800" cy="214546"/>
          </a:xfrm>
        </p:spPr>
        <p:txBody>
          <a:bodyPr anchor="ctr">
            <a:normAutofit/>
          </a:bodyPr>
          <a:lstStyle/>
          <a:p>
            <a:pPr>
              <a:spcAft>
                <a:spcPts val="600"/>
              </a:spcAft>
            </a:pPr>
            <a:r>
              <a:rPr lang="en-US"/>
              <a:t>FOOTER GOES HERE</a:t>
            </a:r>
            <a:endParaRPr lang="en-US"/>
          </a:p>
        </p:txBody>
      </p:sp>
      <p:sp>
        <p:nvSpPr>
          <p:cNvPr id="4" name="Slide Number Placeholder 3"/>
          <p:cNvSpPr>
            <a:spLocks noGrp="1"/>
          </p:cNvSpPr>
          <p:nvPr>
            <p:ph type="sldNum" sz="quarter" idx="12"/>
          </p:nvPr>
        </p:nvSpPr>
        <p:spPr>
          <a:xfrm>
            <a:off x="9144000" y="6423933"/>
            <a:ext cx="2844800" cy="214546"/>
          </a:xfrm>
        </p:spPr>
        <p:txBody>
          <a:bodyPr anchor="ctr">
            <a:normAutofit/>
          </a:bodyPr>
          <a:lstStyle/>
          <a:p>
            <a:pPr>
              <a:spcAft>
                <a:spcPts val="600"/>
              </a:spcAft>
            </a:pPr>
            <a:fld id="{42782948-4DBE-204D-AB9E-B65E067054AE}" type="slidenum">
              <a:rPr lang="en-US" smtClean="0"/>
            </a:fld>
            <a:endParaRPr lang="en-US"/>
          </a:p>
        </p:txBody>
      </p:sp>
      <p:sp>
        <p:nvSpPr>
          <p:cNvPr id="5" name="Title 4"/>
          <p:cNvSpPr>
            <a:spLocks noGrp="1"/>
          </p:cNvSpPr>
          <p:nvPr>
            <p:ph type="title"/>
          </p:nvPr>
        </p:nvSpPr>
        <p:spPr>
          <a:xfrm>
            <a:off x="754145" y="532614"/>
            <a:ext cx="10363200" cy="580800"/>
          </a:xfrm>
        </p:spPr>
        <p:txBody>
          <a:bodyPr anchor="b">
            <a:noAutofit/>
          </a:bodyPr>
          <a:lstStyle/>
          <a:p>
            <a:pPr>
              <a:lnSpc>
                <a:spcPct val="90000"/>
              </a:lnSpc>
            </a:pPr>
            <a:r>
              <a:rPr lang="ru-RU" sz="3200" dirty="0">
                <a:solidFill>
                  <a:srgbClr val="FF0000"/>
                </a:solidFill>
                <a:latin typeface="Gills"/>
              </a:rPr>
              <a:t> </a:t>
            </a:r>
            <a:br>
              <a:rPr lang="ru-RU" sz="3200" dirty="0">
                <a:solidFill>
                  <a:srgbClr val="FF0000"/>
                </a:solidFill>
                <a:latin typeface="Gills"/>
              </a:rPr>
            </a:br>
            <a:r>
              <a:rPr lang="ru-RU" sz="3200" b="1" dirty="0" err="1">
                <a:solidFill>
                  <a:srgbClr val="C00000"/>
                </a:solidFill>
                <a:latin typeface="Gills"/>
              </a:rPr>
              <a:t>Чому</a:t>
            </a:r>
            <a:r>
              <a:rPr lang="ru-RU" sz="3200" b="1" dirty="0">
                <a:solidFill>
                  <a:srgbClr val="C00000"/>
                </a:solidFill>
                <a:latin typeface="Gills"/>
              </a:rPr>
              <a:t> </a:t>
            </a:r>
            <a:r>
              <a:rPr lang="ru-RU" sz="3200" b="1" dirty="0" err="1">
                <a:solidFill>
                  <a:srgbClr val="C00000"/>
                </a:solidFill>
                <a:latin typeface="Gills"/>
              </a:rPr>
              <a:t>розуміння</a:t>
            </a:r>
            <a:r>
              <a:rPr lang="ru-RU" sz="3200" b="1" dirty="0">
                <a:solidFill>
                  <a:srgbClr val="C00000"/>
                </a:solidFill>
                <a:latin typeface="Gills"/>
              </a:rPr>
              <a:t> потреб </a:t>
            </a:r>
            <a:r>
              <a:rPr lang="ru-RU" sz="3200" b="1" dirty="0" err="1">
                <a:solidFill>
                  <a:srgbClr val="C00000"/>
                </a:solidFill>
                <a:latin typeface="Gills"/>
              </a:rPr>
              <a:t>важливе</a:t>
            </a:r>
            <a:r>
              <a:rPr lang="ru-RU" sz="3200" b="1" dirty="0">
                <a:solidFill>
                  <a:srgbClr val="C00000"/>
                </a:solidFill>
                <a:latin typeface="Gills"/>
              </a:rPr>
              <a:t>?</a:t>
            </a:r>
            <a:br>
              <a:rPr lang="ru-RU" sz="3200" b="1" dirty="0">
                <a:solidFill>
                  <a:srgbClr val="C00000"/>
                </a:solidFill>
                <a:latin typeface="Gills"/>
              </a:rPr>
            </a:br>
            <a:endParaRPr lang="en-US" sz="3200" b="1" dirty="0">
              <a:solidFill>
                <a:srgbClr val="C00000"/>
              </a:solidFill>
              <a:latin typeface="Gills"/>
            </a:endParaRPr>
          </a:p>
        </p:txBody>
      </p:sp>
      <p:graphicFrame>
        <p:nvGraphicFramePr>
          <p:cNvPr id="7" name="Content Placeholder 1"/>
          <p:cNvGraphicFramePr>
            <a:graphicFrameLocks noGrp="1"/>
          </p:cNvGraphicFramePr>
          <p:nvPr>
            <p:ph sz="half" idx="2"/>
          </p:nvPr>
        </p:nvGraphicFramePr>
        <p:xfrm>
          <a:off x="2696067" y="1046376"/>
          <a:ext cx="8144758" cy="52717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endParaRPr lang="en-US"/>
          </a:p>
        </p:txBody>
      </p:sp>
      <p:sp>
        <p:nvSpPr>
          <p:cNvPr id="3" name="Slide Number Placeholder 2"/>
          <p:cNvSpPr>
            <a:spLocks noGrp="1"/>
          </p:cNvSpPr>
          <p:nvPr>
            <p:ph type="sldNum" sz="quarter" idx="4"/>
          </p:nvPr>
        </p:nvSpPr>
        <p:spPr/>
        <p:txBody>
          <a:bodyPr/>
          <a:lstStyle/>
          <a:p>
            <a:fld id="{469CF8B8-B06D-4391-AC2B-95C2F4287022}" type="slidenum">
              <a:rPr lang="en-US" smtClean="0"/>
            </a:fld>
            <a:endParaRPr lang="en-US"/>
          </a:p>
        </p:txBody>
      </p:sp>
      <p:sp>
        <p:nvSpPr>
          <p:cNvPr id="5" name="Title 4"/>
          <p:cNvSpPr>
            <a:spLocks noGrp="1"/>
          </p:cNvSpPr>
          <p:nvPr>
            <p:ph type="title"/>
          </p:nvPr>
        </p:nvSpPr>
        <p:spPr>
          <a:xfrm>
            <a:off x="1310730" y="-1004072"/>
            <a:ext cx="10363200" cy="3511602"/>
          </a:xfrm>
        </p:spPr>
        <p:txBody>
          <a:bodyPr/>
          <a:lstStyle/>
          <a:p>
            <a:pPr algn="ctr"/>
            <a:br>
              <a:rPr lang="uk-UA" dirty="0">
                <a:solidFill>
                  <a:srgbClr val="C00000"/>
                </a:solidFill>
              </a:rPr>
            </a:br>
            <a:br>
              <a:rPr lang="uk-UA" dirty="0">
                <a:solidFill>
                  <a:srgbClr val="C00000"/>
                </a:solidFill>
              </a:rPr>
            </a:br>
            <a:br>
              <a:rPr lang="uk-UA" dirty="0">
                <a:solidFill>
                  <a:srgbClr val="C00000"/>
                </a:solidFill>
              </a:rPr>
            </a:br>
            <a:br>
              <a:rPr lang="uk-UA" dirty="0">
                <a:solidFill>
                  <a:srgbClr val="C00000"/>
                </a:solidFill>
              </a:rPr>
            </a:br>
            <a:r>
              <a:rPr lang="uk-UA" b="1" dirty="0">
                <a:solidFill>
                  <a:srgbClr val="C00000"/>
                </a:solidFill>
              </a:rPr>
              <a:t>Вправа «Що нас об</a:t>
            </a:r>
            <a:r>
              <a:rPr lang="en-US" b="1" dirty="0">
                <a:solidFill>
                  <a:srgbClr val="C00000"/>
                </a:solidFill>
              </a:rPr>
              <a:t>’</a:t>
            </a:r>
            <a:r>
              <a:rPr lang="uk-UA" b="1" dirty="0" err="1">
                <a:solidFill>
                  <a:srgbClr val="C00000"/>
                </a:solidFill>
              </a:rPr>
              <a:t>єднує</a:t>
            </a:r>
            <a:r>
              <a:rPr lang="uk-UA" b="1" dirty="0">
                <a:solidFill>
                  <a:srgbClr val="C00000"/>
                </a:solidFill>
              </a:rPr>
              <a:t> і в чому наша унікальність»</a:t>
            </a:r>
            <a:br>
              <a:rPr lang="en-US" b="1" dirty="0">
                <a:solidFill>
                  <a:srgbClr val="C00000"/>
                </a:solidFill>
              </a:rPr>
            </a:br>
            <a:r>
              <a:rPr lang="uk-UA" b="1" dirty="0">
                <a:solidFill>
                  <a:srgbClr val="C00000"/>
                </a:solidFill>
              </a:rPr>
              <a:t>Що таке уразливість? Уразливі групи – чому?</a:t>
            </a:r>
            <a:br>
              <a:rPr lang="uk-UA" b="1" dirty="0">
                <a:solidFill>
                  <a:srgbClr val="C00000"/>
                </a:solidFill>
              </a:rPr>
            </a:br>
            <a:r>
              <a:rPr lang="uk-UA" b="1" dirty="0">
                <a:solidFill>
                  <a:schemeClr val="tx2"/>
                </a:solidFill>
              </a:rPr>
              <a:t>(робота в малих групах)</a:t>
            </a:r>
            <a:endParaRPr lang="en-US" b="1" dirty="0">
              <a:solidFill>
                <a:schemeClr val="tx2"/>
              </a:solidFill>
            </a:endParaRPr>
          </a:p>
        </p:txBody>
      </p:sp>
      <p:pic>
        <p:nvPicPr>
          <p:cNvPr id="8196" name="Picture 4" descr="Новини - УВАГА ОГОЛОШЕНН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78043" y="3205112"/>
            <a:ext cx="4589264" cy="2403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Ð ÐµÐ·ÑÐ»ÑÑÐ°Ñ Ð¿Ð¾ÑÑÐºÑ Ð·Ð¾Ð±ÑÐ°Ð¶ÐµÐ½Ñ Ð·Ð° Ð·Ð°Ð¿Ð¸ÑÐ¾Ð¼ &quot;ÐºÐ°ÑÑÐ¸Ð½ÐºÐ° Ð³ÑÑÐ¿Ð¾Ð²Ð° ÑÐ¾Ð±Ð¾ÑÐ°&quot;"/>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14805" y="1586972"/>
            <a:ext cx="3726021" cy="2330758"/>
          </a:xfrm>
          <a:prstGeom prst="rect">
            <a:avLst/>
          </a:prstGeom>
          <a:solidFill>
            <a:srgbClr val="FFFFFF"/>
          </a:solidFill>
        </p:spPr>
      </p:pic>
      <p:sp>
        <p:nvSpPr>
          <p:cNvPr id="3" name="Content Placeholder 2"/>
          <p:cNvSpPr>
            <a:spLocks noGrp="1"/>
          </p:cNvSpPr>
          <p:nvPr>
            <p:ph sz="half" idx="2"/>
          </p:nvPr>
        </p:nvSpPr>
        <p:spPr>
          <a:xfrm>
            <a:off x="5112774" y="1715549"/>
            <a:ext cx="6576463" cy="4233230"/>
          </a:xfrm>
        </p:spPr>
        <p:txBody>
          <a:bodyPr>
            <a:normAutofit/>
          </a:bodyPr>
          <a:lstStyle/>
          <a:p>
            <a:r>
              <a:rPr lang="uk-UA" sz="2800" dirty="0">
                <a:solidFill>
                  <a:schemeClr val="bg2"/>
                </a:solidFill>
              </a:rPr>
              <a:t>Позитивність</a:t>
            </a:r>
            <a:r>
              <a:rPr lang="uk-UA" sz="2800" dirty="0">
                <a:solidFill>
                  <a:schemeClr val="tx1"/>
                </a:solidFill>
              </a:rPr>
              <a:t> (</a:t>
            </a:r>
            <a:r>
              <a:rPr lang="ru-RU" sz="2800" dirty="0" err="1">
                <a:solidFill>
                  <a:schemeClr val="tx1"/>
                </a:solidFill>
              </a:rPr>
              <a:t>висловлювати</a:t>
            </a:r>
            <a:r>
              <a:rPr lang="ru-RU" sz="2800" dirty="0">
                <a:solidFill>
                  <a:schemeClr val="tx1"/>
                </a:solidFill>
              </a:rPr>
              <a:t> </a:t>
            </a:r>
            <a:r>
              <a:rPr lang="ru-RU" sz="2800" dirty="0" err="1">
                <a:solidFill>
                  <a:schemeClr val="tx1"/>
                </a:solidFill>
              </a:rPr>
              <a:t>позитивні</a:t>
            </a:r>
            <a:r>
              <a:rPr lang="ru-RU" sz="2800" dirty="0">
                <a:solidFill>
                  <a:schemeClr val="tx1"/>
                </a:solidFill>
              </a:rPr>
              <a:t> думки, </a:t>
            </a:r>
            <a:r>
              <a:rPr lang="ru-RU" sz="2800" dirty="0" err="1">
                <a:solidFill>
                  <a:schemeClr val="tx1"/>
                </a:solidFill>
              </a:rPr>
              <a:t>ідеї</a:t>
            </a:r>
            <a:r>
              <a:rPr lang="ru-RU" sz="2800" dirty="0">
                <a:solidFill>
                  <a:schemeClr val="tx1"/>
                </a:solidFill>
              </a:rPr>
              <a:t> та </a:t>
            </a:r>
            <a:r>
              <a:rPr lang="ru-RU" sz="2800" dirty="0" err="1">
                <a:solidFill>
                  <a:schemeClr val="tx1"/>
                </a:solidFill>
              </a:rPr>
              <a:t>позитивні</a:t>
            </a:r>
            <a:r>
              <a:rPr lang="ru-RU" sz="2800" dirty="0">
                <a:solidFill>
                  <a:schemeClr val="tx1"/>
                </a:solidFill>
              </a:rPr>
              <a:t> </a:t>
            </a:r>
            <a:r>
              <a:rPr lang="ru-RU" sz="2800" dirty="0" err="1">
                <a:solidFill>
                  <a:schemeClr val="tx1"/>
                </a:solidFill>
              </a:rPr>
              <a:t>дії</a:t>
            </a:r>
            <a:r>
              <a:rPr lang="ru-RU" sz="2800" dirty="0">
                <a:solidFill>
                  <a:schemeClr val="tx1"/>
                </a:solidFill>
              </a:rPr>
              <a:t>)</a:t>
            </a:r>
            <a:endParaRPr lang="uk-UA" sz="2800" dirty="0">
              <a:solidFill>
                <a:schemeClr val="tx1"/>
              </a:solidFill>
            </a:endParaRPr>
          </a:p>
          <a:p>
            <a:r>
              <a:rPr lang="ru-RU" sz="2800" dirty="0" err="1">
                <a:solidFill>
                  <a:schemeClr val="bg2"/>
                </a:solidFill>
              </a:rPr>
              <a:t>Толерантність</a:t>
            </a:r>
            <a:r>
              <a:rPr lang="ru-RU" sz="2800" dirty="0">
                <a:solidFill>
                  <a:schemeClr val="bg2"/>
                </a:solidFill>
              </a:rPr>
              <a:t> і </a:t>
            </a:r>
            <a:r>
              <a:rPr lang="ru-RU" sz="2800" dirty="0" err="1">
                <a:solidFill>
                  <a:schemeClr val="bg2"/>
                </a:solidFill>
              </a:rPr>
              <a:t>повага</a:t>
            </a:r>
            <a:r>
              <a:rPr lang="ru-RU" sz="2800" dirty="0">
                <a:solidFill>
                  <a:schemeClr val="bg2"/>
                </a:solidFill>
              </a:rPr>
              <a:t> </a:t>
            </a:r>
            <a:r>
              <a:rPr lang="ru-RU" sz="2800" dirty="0">
                <a:solidFill>
                  <a:schemeClr val="tx1"/>
                </a:solidFill>
              </a:rPr>
              <a:t>до </a:t>
            </a:r>
            <a:r>
              <a:rPr lang="ru-RU" sz="2800" dirty="0" err="1">
                <a:solidFill>
                  <a:schemeClr val="tx1"/>
                </a:solidFill>
              </a:rPr>
              <a:t>учасників</a:t>
            </a:r>
            <a:r>
              <a:rPr lang="ru-RU" sz="2800" dirty="0">
                <a:solidFill>
                  <a:schemeClr val="tx1"/>
                </a:solidFill>
              </a:rPr>
              <a:t> </a:t>
            </a:r>
            <a:r>
              <a:rPr lang="ru-RU" sz="2800" dirty="0" err="1">
                <a:solidFill>
                  <a:schemeClr val="tx1"/>
                </a:solidFill>
              </a:rPr>
              <a:t>тренінгу</a:t>
            </a:r>
            <a:endParaRPr lang="ru-RU" sz="2800" dirty="0">
              <a:solidFill>
                <a:schemeClr val="tx1"/>
              </a:solidFill>
            </a:endParaRPr>
          </a:p>
          <a:p>
            <a:r>
              <a:rPr lang="ru-RU" sz="2800" dirty="0" err="1">
                <a:solidFill>
                  <a:schemeClr val="bg2"/>
                </a:solidFill>
              </a:rPr>
              <a:t>Конфіденційність</a:t>
            </a:r>
            <a:r>
              <a:rPr lang="ru-RU" sz="2800" dirty="0">
                <a:solidFill>
                  <a:schemeClr val="bg2"/>
                </a:solidFill>
              </a:rPr>
              <a:t> </a:t>
            </a:r>
            <a:r>
              <a:rPr lang="ru-RU" sz="2800" dirty="0">
                <a:solidFill>
                  <a:schemeClr val="tx1"/>
                </a:solidFill>
              </a:rPr>
              <a:t>(</a:t>
            </a:r>
            <a:r>
              <a:rPr lang="ru-RU" sz="2800" dirty="0" err="1">
                <a:solidFill>
                  <a:schemeClr val="tx1"/>
                </a:solidFill>
              </a:rPr>
              <a:t>інформація</a:t>
            </a:r>
            <a:r>
              <a:rPr lang="ru-RU" sz="2800" dirty="0">
                <a:solidFill>
                  <a:schemeClr val="tx1"/>
                </a:solidFill>
              </a:rPr>
              <a:t> про </a:t>
            </a:r>
            <a:r>
              <a:rPr lang="ru-RU" sz="2800" dirty="0" err="1">
                <a:solidFill>
                  <a:schemeClr val="tx1"/>
                </a:solidFill>
              </a:rPr>
              <a:t>приватне</a:t>
            </a:r>
            <a:r>
              <a:rPr lang="ru-RU" sz="2800" dirty="0">
                <a:solidFill>
                  <a:schemeClr val="tx1"/>
                </a:solidFill>
              </a:rPr>
              <a:t> </a:t>
            </a:r>
            <a:r>
              <a:rPr lang="ru-RU" sz="2800" dirty="0" err="1">
                <a:solidFill>
                  <a:schemeClr val="tx1"/>
                </a:solidFill>
              </a:rPr>
              <a:t>життя</a:t>
            </a:r>
            <a:r>
              <a:rPr lang="ru-RU" sz="2800" dirty="0">
                <a:solidFill>
                  <a:schemeClr val="tx1"/>
                </a:solidFill>
              </a:rPr>
              <a:t> </a:t>
            </a:r>
            <a:r>
              <a:rPr lang="ru-RU" sz="2800" dirty="0" err="1">
                <a:solidFill>
                  <a:schemeClr val="tx1"/>
                </a:solidFill>
              </a:rPr>
              <a:t>присутніх</a:t>
            </a:r>
            <a:r>
              <a:rPr lang="ru-RU" sz="2800" dirty="0">
                <a:solidFill>
                  <a:schemeClr val="tx1"/>
                </a:solidFill>
              </a:rPr>
              <a:t> на </a:t>
            </a:r>
            <a:r>
              <a:rPr lang="ru-RU" sz="2800" dirty="0" err="1">
                <a:solidFill>
                  <a:schemeClr val="tx1"/>
                </a:solidFill>
              </a:rPr>
              <a:t>тренінгу</a:t>
            </a:r>
            <a:r>
              <a:rPr lang="ru-RU" sz="2800" dirty="0">
                <a:solidFill>
                  <a:schemeClr val="tx1"/>
                </a:solidFill>
              </a:rPr>
              <a:t>, </a:t>
            </a:r>
            <a:r>
              <a:rPr lang="ru-RU" sz="2800" dirty="0" err="1">
                <a:solidFill>
                  <a:schemeClr val="tx1"/>
                </a:solidFill>
              </a:rPr>
              <a:t>що</a:t>
            </a:r>
            <a:r>
              <a:rPr lang="ru-RU" sz="2800" dirty="0">
                <a:solidFill>
                  <a:schemeClr val="tx1"/>
                </a:solidFill>
              </a:rPr>
              <a:t> прозвучала не </a:t>
            </a:r>
            <a:r>
              <a:rPr lang="ru-RU" sz="2800" dirty="0" err="1">
                <a:solidFill>
                  <a:schemeClr val="tx1"/>
                </a:solidFill>
              </a:rPr>
              <a:t>має</a:t>
            </a:r>
            <a:r>
              <a:rPr lang="ru-RU" sz="2800" dirty="0">
                <a:solidFill>
                  <a:schemeClr val="tx1"/>
                </a:solidFill>
              </a:rPr>
              <a:t> </a:t>
            </a:r>
            <a:r>
              <a:rPr lang="ru-RU" sz="2800" dirty="0" err="1">
                <a:solidFill>
                  <a:schemeClr val="tx1"/>
                </a:solidFill>
              </a:rPr>
              <a:t>обговорюватись</a:t>
            </a:r>
            <a:r>
              <a:rPr lang="ru-RU" sz="2800" dirty="0">
                <a:solidFill>
                  <a:schemeClr val="tx1"/>
                </a:solidFill>
              </a:rPr>
              <a:t> </a:t>
            </a:r>
            <a:r>
              <a:rPr lang="ru-RU" sz="2800" dirty="0" err="1">
                <a:solidFill>
                  <a:schemeClr val="tx1"/>
                </a:solidFill>
              </a:rPr>
              <a:t>надалі</a:t>
            </a:r>
            <a:r>
              <a:rPr lang="ru-RU" sz="2800" dirty="0">
                <a:solidFill>
                  <a:schemeClr val="tx1"/>
                </a:solidFill>
              </a:rPr>
              <a:t>)</a:t>
            </a:r>
            <a:endParaRPr lang="ru-RU" sz="2800" dirty="0">
              <a:solidFill>
                <a:schemeClr val="tx1"/>
              </a:solidFill>
            </a:endParaRPr>
          </a:p>
          <a:p>
            <a:endParaRPr lang="en-US" dirty="0"/>
          </a:p>
        </p:txBody>
      </p:sp>
      <p:sp>
        <p:nvSpPr>
          <p:cNvPr id="2055" name="Date Placeholder 3"/>
          <p:cNvSpPr>
            <a:spLocks noGrp="1"/>
          </p:cNvSpPr>
          <p:nvPr>
            <p:ph type="dt" sz="half" idx="10"/>
          </p:nvPr>
        </p:nvSpPr>
        <p:spPr>
          <a:xfrm>
            <a:off x="203200" y="6423933"/>
            <a:ext cx="2844800" cy="214546"/>
          </a:xfrm>
        </p:spPr>
        <p:txBody>
          <a:bodyPr/>
          <a:lstStyle/>
          <a:p>
            <a:pPr>
              <a:spcAft>
                <a:spcPts val="600"/>
              </a:spcAft>
            </a:pPr>
            <a:r>
              <a:rPr lang="en-US"/>
              <a:t>12/5/2019</a:t>
            </a:r>
            <a:endParaRPr lang="en-US"/>
          </a:p>
        </p:txBody>
      </p:sp>
      <p:sp>
        <p:nvSpPr>
          <p:cNvPr id="2056" name="Footer Placeholder 4"/>
          <p:cNvSpPr>
            <a:spLocks noGrp="1"/>
          </p:cNvSpPr>
          <p:nvPr>
            <p:ph type="ftr" sz="quarter" idx="11"/>
          </p:nvPr>
        </p:nvSpPr>
        <p:spPr>
          <a:xfrm>
            <a:off x="4165600" y="6423933"/>
            <a:ext cx="3860800" cy="214546"/>
          </a:xfrm>
        </p:spPr>
        <p:txBody>
          <a:bodyPr/>
          <a:lstStyle/>
          <a:p>
            <a:pPr>
              <a:spcAft>
                <a:spcPts val="600"/>
              </a:spcAft>
            </a:pPr>
            <a:r>
              <a:rPr lang="en-US"/>
              <a:t>USAID </a:t>
            </a:r>
            <a:r>
              <a:rPr lang="uk-UA"/>
              <a:t>Проект Енергетичної Безпеки</a:t>
            </a:r>
            <a:endParaRPr lang="en-US"/>
          </a:p>
        </p:txBody>
      </p:sp>
      <p:sp>
        <p:nvSpPr>
          <p:cNvPr id="5" name="Slide Number Placeholder 4"/>
          <p:cNvSpPr>
            <a:spLocks noGrp="1"/>
          </p:cNvSpPr>
          <p:nvPr>
            <p:ph type="sldNum" sz="quarter" idx="12"/>
          </p:nvPr>
        </p:nvSpPr>
        <p:spPr>
          <a:xfrm>
            <a:off x="9144000" y="6423933"/>
            <a:ext cx="2844800" cy="214546"/>
          </a:xfrm>
        </p:spPr>
        <p:txBody>
          <a:bodyPr anchor="ctr">
            <a:normAutofit/>
          </a:bodyPr>
          <a:lstStyle/>
          <a:p>
            <a:pPr>
              <a:spcAft>
                <a:spcPts val="600"/>
              </a:spcAft>
            </a:pPr>
            <a:fld id="{469CF8B8-B06D-4391-AC2B-95C2F4287022}" type="slidenum">
              <a:rPr lang="en-US" smtClean="0"/>
            </a:fld>
            <a:endParaRPr lang="en-US"/>
          </a:p>
        </p:txBody>
      </p:sp>
      <p:sp>
        <p:nvSpPr>
          <p:cNvPr id="2" name="Title 1"/>
          <p:cNvSpPr>
            <a:spLocks noGrp="1"/>
          </p:cNvSpPr>
          <p:nvPr>
            <p:ph type="title"/>
          </p:nvPr>
        </p:nvSpPr>
        <p:spPr>
          <a:xfrm>
            <a:off x="669708" y="438394"/>
            <a:ext cx="10363200" cy="580800"/>
          </a:xfrm>
        </p:spPr>
        <p:txBody>
          <a:bodyPr anchor="b">
            <a:normAutofit/>
          </a:bodyPr>
          <a:lstStyle/>
          <a:p>
            <a:pPr algn="ctr"/>
            <a:r>
              <a:rPr lang="uk-UA" b="1" dirty="0"/>
              <a:t>Принципи групової роботи </a:t>
            </a:r>
            <a:endParaRPr lang="en-US" b="1" dirty="0"/>
          </a:p>
        </p:txBody>
      </p:sp>
      <p:pic>
        <p:nvPicPr>
          <p:cNvPr id="1026" name="Picture 2" descr="Тренинг онлайн. Как создать и провести | Институт Тренинга (входит в ГК  «Институт Тренинга – АРБ Пр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31" y="4020170"/>
            <a:ext cx="3726021" cy="1794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4165600" y="6423933"/>
            <a:ext cx="3860800" cy="214546"/>
          </a:xfrm>
        </p:spPr>
        <p:txBody>
          <a:bodyPr anchor="ctr">
            <a:normAutofit/>
          </a:bodyPr>
          <a:lstStyle/>
          <a:p>
            <a:pPr>
              <a:spcAft>
                <a:spcPts val="600"/>
              </a:spcAft>
            </a:pPr>
            <a:r>
              <a:rPr lang="en-US"/>
              <a:t>FOOTER GOES HERE</a:t>
            </a:r>
            <a:endParaRPr lang="en-US"/>
          </a:p>
        </p:txBody>
      </p:sp>
      <p:sp>
        <p:nvSpPr>
          <p:cNvPr id="4" name="Slide Number Placeholder 3"/>
          <p:cNvSpPr>
            <a:spLocks noGrp="1"/>
          </p:cNvSpPr>
          <p:nvPr>
            <p:ph type="sldNum" sz="quarter" idx="4"/>
          </p:nvPr>
        </p:nvSpPr>
        <p:spPr>
          <a:xfrm>
            <a:off x="9144000" y="6423933"/>
            <a:ext cx="2844800" cy="214546"/>
          </a:xfrm>
        </p:spPr>
        <p:txBody>
          <a:bodyPr anchor="ctr">
            <a:normAutofit/>
          </a:bodyPr>
          <a:lstStyle/>
          <a:p>
            <a:pPr>
              <a:spcAft>
                <a:spcPts val="600"/>
              </a:spcAft>
            </a:pPr>
            <a:fld id="{42782948-4DBE-204D-AB9E-B65E067054AE}" type="slidenum">
              <a:rPr lang="en-US" smtClean="0"/>
            </a:fld>
            <a:endParaRPr lang="en-US"/>
          </a:p>
        </p:txBody>
      </p:sp>
      <p:sp>
        <p:nvSpPr>
          <p:cNvPr id="5" name="Title 4"/>
          <p:cNvSpPr>
            <a:spLocks noGrp="1"/>
          </p:cNvSpPr>
          <p:nvPr>
            <p:ph type="title"/>
          </p:nvPr>
        </p:nvSpPr>
        <p:spPr>
          <a:xfrm>
            <a:off x="914805" y="933168"/>
            <a:ext cx="10363200" cy="580800"/>
          </a:xfrm>
        </p:spPr>
        <p:txBody>
          <a:bodyPr anchor="b">
            <a:normAutofit/>
          </a:bodyPr>
          <a:lstStyle/>
          <a:p>
            <a:r>
              <a:rPr lang="ru-RU" b="1" dirty="0" err="1">
                <a:solidFill>
                  <a:srgbClr val="C00000"/>
                </a:solidFill>
              </a:rPr>
              <a:t>Що</a:t>
            </a:r>
            <a:r>
              <a:rPr lang="ru-RU" b="1" dirty="0">
                <a:solidFill>
                  <a:srgbClr val="C00000"/>
                </a:solidFill>
              </a:rPr>
              <a:t> </a:t>
            </a:r>
            <a:r>
              <a:rPr lang="ru-RU" b="1" dirty="0" err="1">
                <a:solidFill>
                  <a:srgbClr val="C00000"/>
                </a:solidFill>
              </a:rPr>
              <a:t>таке</a:t>
            </a:r>
            <a:r>
              <a:rPr lang="ru-RU" b="1" dirty="0">
                <a:solidFill>
                  <a:srgbClr val="C00000"/>
                </a:solidFill>
              </a:rPr>
              <a:t> </a:t>
            </a:r>
            <a:r>
              <a:rPr lang="ru-RU" b="1" dirty="0" err="1">
                <a:solidFill>
                  <a:srgbClr val="C00000"/>
                </a:solidFill>
              </a:rPr>
              <a:t>вплив</a:t>
            </a:r>
            <a:r>
              <a:rPr lang="ru-RU" b="1" dirty="0">
                <a:solidFill>
                  <a:srgbClr val="C00000"/>
                </a:solidFill>
              </a:rPr>
              <a:t>?</a:t>
            </a:r>
            <a:endParaRPr lang="en-US" b="1" dirty="0">
              <a:solidFill>
                <a:srgbClr val="C00000"/>
              </a:solidFill>
            </a:endParaRPr>
          </a:p>
        </p:txBody>
      </p:sp>
      <p:graphicFrame>
        <p:nvGraphicFramePr>
          <p:cNvPr id="7" name="Content Placeholder 1"/>
          <p:cNvGraphicFramePr>
            <a:graphicFrameLocks noGrp="1"/>
          </p:cNvGraphicFramePr>
          <p:nvPr>
            <p:ph idx="1"/>
          </p:nvPr>
        </p:nvGraphicFramePr>
        <p:xfrm>
          <a:off x="914400" y="1715548"/>
          <a:ext cx="10363200" cy="454384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fld>
            <a:endParaRPr lang="en-US"/>
          </a:p>
        </p:txBody>
      </p:sp>
      <p:sp>
        <p:nvSpPr>
          <p:cNvPr id="5" name="Title 4"/>
          <p:cNvSpPr>
            <a:spLocks noGrp="1"/>
          </p:cNvSpPr>
          <p:nvPr>
            <p:ph type="title"/>
          </p:nvPr>
        </p:nvSpPr>
        <p:spPr>
          <a:xfrm>
            <a:off x="914804" y="559861"/>
            <a:ext cx="10906407" cy="954107"/>
          </a:xfrm>
        </p:spPr>
        <p:txBody>
          <a:bodyPr/>
          <a:lstStyle/>
          <a:p>
            <a:r>
              <a:rPr lang="ru-RU" sz="2800" b="1" dirty="0" err="1">
                <a:solidFill>
                  <a:srgbClr val="C00000"/>
                </a:solidFill>
              </a:rPr>
              <a:t>Вплив</a:t>
            </a:r>
            <a:r>
              <a:rPr lang="ru-RU" sz="2800" b="1" dirty="0">
                <a:solidFill>
                  <a:srgbClr val="C00000"/>
                </a:solidFill>
              </a:rPr>
              <a:t> </a:t>
            </a:r>
            <a:r>
              <a:rPr lang="ru-RU" sz="2800" b="1" dirty="0" err="1">
                <a:solidFill>
                  <a:srgbClr val="C00000"/>
                </a:solidFill>
              </a:rPr>
              <a:t>досягнутих</a:t>
            </a:r>
            <a:r>
              <a:rPr lang="ru-RU" sz="2800" b="1" dirty="0">
                <a:solidFill>
                  <a:srgbClr val="C00000"/>
                </a:solidFill>
              </a:rPr>
              <a:t> </a:t>
            </a:r>
            <a:r>
              <a:rPr lang="ru-RU" sz="2800" b="1" dirty="0" err="1">
                <a:solidFill>
                  <a:srgbClr val="C00000"/>
                </a:solidFill>
              </a:rPr>
              <a:t>результатів</a:t>
            </a:r>
            <a:r>
              <a:rPr lang="ru-RU" sz="2800" b="1" dirty="0">
                <a:solidFill>
                  <a:srgbClr val="C00000"/>
                </a:solidFill>
              </a:rPr>
              <a:t> на </a:t>
            </a:r>
            <a:r>
              <a:rPr lang="ru-RU" sz="2800" b="1" dirty="0" err="1">
                <a:solidFill>
                  <a:srgbClr val="C00000"/>
                </a:solidFill>
              </a:rPr>
              <a:t>чоловіків</a:t>
            </a:r>
            <a:r>
              <a:rPr lang="ru-RU" sz="2800" b="1" dirty="0">
                <a:solidFill>
                  <a:srgbClr val="C00000"/>
                </a:solidFill>
              </a:rPr>
              <a:t> та </a:t>
            </a:r>
            <a:r>
              <a:rPr lang="ru-RU" sz="2800" b="1" dirty="0" err="1">
                <a:solidFill>
                  <a:srgbClr val="C00000"/>
                </a:solidFill>
              </a:rPr>
              <a:t>жінок</a:t>
            </a:r>
            <a:r>
              <a:rPr lang="ru-RU" sz="2800" b="1" dirty="0">
                <a:solidFill>
                  <a:srgbClr val="C00000"/>
                </a:solidFill>
              </a:rPr>
              <a:t>, молодь і </a:t>
            </a:r>
            <a:r>
              <a:rPr lang="ru-RU" sz="2800" b="1" dirty="0" err="1">
                <a:solidFill>
                  <a:srgbClr val="C00000"/>
                </a:solidFill>
              </a:rPr>
              <a:t>літніх</a:t>
            </a:r>
            <a:r>
              <a:rPr lang="ru-RU" sz="2800" b="1" dirty="0">
                <a:solidFill>
                  <a:srgbClr val="C00000"/>
                </a:solidFill>
              </a:rPr>
              <a:t> людей, </a:t>
            </a:r>
            <a:r>
              <a:rPr lang="ru-RU" sz="2800" b="1" dirty="0" err="1">
                <a:solidFill>
                  <a:srgbClr val="C00000"/>
                </a:solidFill>
              </a:rPr>
              <a:t>осіб</a:t>
            </a:r>
            <a:r>
              <a:rPr lang="ru-RU" sz="2800" b="1" dirty="0">
                <a:solidFill>
                  <a:srgbClr val="C00000"/>
                </a:solidFill>
              </a:rPr>
              <a:t> з </a:t>
            </a:r>
            <a:r>
              <a:rPr lang="ru-RU" sz="2800" b="1" dirty="0" err="1">
                <a:solidFill>
                  <a:srgbClr val="C00000"/>
                </a:solidFill>
              </a:rPr>
              <a:t>інвалідністю</a:t>
            </a:r>
            <a:r>
              <a:rPr lang="ru-RU" sz="2800" b="1" dirty="0">
                <a:solidFill>
                  <a:srgbClr val="C00000"/>
                </a:solidFill>
              </a:rPr>
              <a:t> та </a:t>
            </a:r>
            <a:r>
              <a:rPr lang="ru-RU" sz="2800" b="1" dirty="0" err="1">
                <a:solidFill>
                  <a:srgbClr val="C00000"/>
                </a:solidFill>
              </a:rPr>
              <a:t>інші</a:t>
            </a:r>
            <a:r>
              <a:rPr lang="ru-RU" sz="2800" b="1" dirty="0">
                <a:solidFill>
                  <a:srgbClr val="C00000"/>
                </a:solidFill>
              </a:rPr>
              <a:t> </a:t>
            </a:r>
            <a:r>
              <a:rPr lang="ru-RU" sz="2800" b="1" dirty="0" err="1">
                <a:solidFill>
                  <a:srgbClr val="C00000"/>
                </a:solidFill>
              </a:rPr>
              <a:t>соціальні</a:t>
            </a:r>
            <a:r>
              <a:rPr lang="ru-RU" sz="2800" b="1" dirty="0">
                <a:solidFill>
                  <a:srgbClr val="C00000"/>
                </a:solidFill>
              </a:rPr>
              <a:t> </a:t>
            </a:r>
            <a:r>
              <a:rPr lang="ru-RU" sz="2800" b="1" dirty="0" err="1">
                <a:solidFill>
                  <a:srgbClr val="C00000"/>
                </a:solidFill>
              </a:rPr>
              <a:t>групи</a:t>
            </a:r>
            <a:r>
              <a:rPr lang="ru-RU" sz="2800" b="1" dirty="0">
                <a:solidFill>
                  <a:srgbClr val="C00000"/>
                </a:solidFill>
              </a:rPr>
              <a:t> є </a:t>
            </a:r>
            <a:r>
              <a:rPr lang="ru-RU" sz="2800" b="1" dirty="0" err="1">
                <a:solidFill>
                  <a:srgbClr val="C00000"/>
                </a:solidFill>
              </a:rPr>
              <a:t>різним</a:t>
            </a:r>
            <a:r>
              <a:rPr lang="ru-RU" sz="2800" b="1" dirty="0">
                <a:solidFill>
                  <a:srgbClr val="C00000"/>
                </a:solidFill>
              </a:rPr>
              <a:t> !</a:t>
            </a:r>
            <a:endParaRPr lang="en-US" sz="2800" b="1" dirty="0">
              <a:solidFill>
                <a:srgbClr val="C00000"/>
              </a:solidFill>
            </a:endParaRPr>
          </a:p>
        </p:txBody>
      </p:sp>
      <p:sp>
        <p:nvSpPr>
          <p:cNvPr id="6" name="Rectangle 5"/>
          <p:cNvSpPr/>
          <p:nvPr/>
        </p:nvSpPr>
        <p:spPr>
          <a:xfrm>
            <a:off x="8026400" y="1857080"/>
            <a:ext cx="3794812" cy="4893647"/>
          </a:xfrm>
          <a:prstGeom prst="rect">
            <a:avLst/>
          </a:prstGeom>
        </p:spPr>
        <p:txBody>
          <a:bodyPr wrap="square">
            <a:spAutoFit/>
          </a:bodyPr>
          <a:lstStyle/>
          <a:p>
            <a:pPr algn="ctr"/>
            <a:endParaRPr lang="ru-RU" sz="2400" b="1" dirty="0"/>
          </a:p>
          <a:p>
            <a:pPr algn="ctr"/>
            <a:endParaRPr lang="ru-RU" sz="2400" b="1" dirty="0"/>
          </a:p>
          <a:p>
            <a:pPr algn="ctr"/>
            <a:endParaRPr lang="ru-RU" sz="2400" b="1" dirty="0"/>
          </a:p>
          <a:p>
            <a:pPr algn="ctr"/>
            <a:r>
              <a:rPr lang="ru-RU" sz="2400" b="1" dirty="0"/>
              <a:t>ПРИКЛАД: проект </a:t>
            </a:r>
            <a:r>
              <a:rPr lang="ru-RU" sz="2400" b="1" dirty="0" err="1"/>
              <a:t>прокладання</a:t>
            </a:r>
            <a:r>
              <a:rPr lang="ru-RU" sz="2400" b="1" dirty="0"/>
              <a:t> </a:t>
            </a:r>
            <a:r>
              <a:rPr lang="ru-RU" sz="2400" b="1" dirty="0" err="1"/>
              <a:t>швидкісної</a:t>
            </a:r>
            <a:r>
              <a:rPr lang="ru-RU" sz="2400" b="1" dirty="0"/>
              <a:t> </a:t>
            </a:r>
            <a:r>
              <a:rPr lang="ru-RU" sz="2400" b="1" dirty="0" err="1"/>
              <a:t>траси</a:t>
            </a:r>
            <a:r>
              <a:rPr lang="ru-RU" sz="2400" b="1" dirty="0"/>
              <a:t> </a:t>
            </a:r>
            <a:endParaRPr lang="ru-RU" sz="2400" b="1" dirty="0"/>
          </a:p>
          <a:p>
            <a:pPr marL="285750" indent="-285750" algn="ctr">
              <a:buFontTx/>
              <a:buChar char="-"/>
            </a:pPr>
            <a:endParaRPr lang="ru-RU" sz="2400" b="1" u="sng" dirty="0"/>
          </a:p>
          <a:p>
            <a:pPr marL="285750" indent="-285750" algn="ctr">
              <a:buFontTx/>
              <a:buChar char="-"/>
            </a:pPr>
            <a:endParaRPr lang="ru-RU" sz="2400" b="1" u="sng" dirty="0"/>
          </a:p>
          <a:p>
            <a:pPr marL="285750" indent="-285750">
              <a:buFontTx/>
              <a:buChar char="-"/>
            </a:pPr>
            <a:endParaRPr lang="ru-RU" sz="2400" dirty="0"/>
          </a:p>
          <a:p>
            <a:pPr marL="285750" indent="-285750">
              <a:buFontTx/>
              <a:buChar char="-"/>
            </a:pPr>
            <a:endParaRPr lang="ru-RU" sz="2400" dirty="0"/>
          </a:p>
          <a:p>
            <a:pPr marL="285750" indent="-285750">
              <a:buFontTx/>
              <a:buChar char="-"/>
            </a:pPr>
            <a:endParaRPr lang="ru-RU" sz="2400" dirty="0"/>
          </a:p>
          <a:p>
            <a:pPr marL="285750" indent="-285750">
              <a:buFontTx/>
              <a:buChar char="-"/>
            </a:pPr>
            <a:endParaRPr lang="ru-RU" sz="2400" dirty="0"/>
          </a:p>
          <a:p>
            <a:pPr marL="285750" indent="-285750">
              <a:buFontTx/>
              <a:buChar char="-"/>
            </a:pPr>
            <a:endParaRPr lang="ru-RU" sz="2400" dirty="0"/>
          </a:p>
        </p:txBody>
      </p:sp>
      <p:pic>
        <p:nvPicPr>
          <p:cNvPr id="1028" name="Picture 4" descr="Вінниця.info | Розпочали капітальний ремонт дороги Гайсин-Теплик. Фото"/>
          <p:cNvPicPr>
            <a:picLocks noChangeAspect="1" noChangeArrowheads="1"/>
          </p:cNvPicPr>
          <p:nvPr/>
        </p:nvPicPr>
        <p:blipFill rotWithShape="1">
          <a:blip r:embed="rId1">
            <a:extLst>
              <a:ext uri="{28A0092B-C50C-407E-A947-70E740481C1C}">
                <a14:useLocalDpi xmlns:a14="http://schemas.microsoft.com/office/drawing/2010/main" val="0"/>
              </a:ext>
            </a:extLst>
          </a:blip>
          <a:srcRect l="5240" t="-963" r="-5240" b="11504"/>
          <a:stretch>
            <a:fillRect/>
          </a:stretch>
        </p:blipFill>
        <p:spPr bwMode="auto">
          <a:xfrm>
            <a:off x="1547162" y="1715550"/>
            <a:ext cx="6616450" cy="46004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FOOTER GOES HERE</a:t>
            </a:r>
            <a:endParaRPr lang="en-US"/>
          </a:p>
        </p:txBody>
      </p:sp>
      <p:sp>
        <p:nvSpPr>
          <p:cNvPr id="4" name="Slide Number Placeholder 3"/>
          <p:cNvSpPr>
            <a:spLocks noGrp="1"/>
          </p:cNvSpPr>
          <p:nvPr>
            <p:ph type="sldNum" sz="quarter" idx="4"/>
          </p:nvPr>
        </p:nvSpPr>
        <p:spPr/>
        <p:txBody>
          <a:bodyPr/>
          <a:lstStyle/>
          <a:p>
            <a:fld id="{42782948-4DBE-204D-AB9E-B65E067054AE}" type="slidenum">
              <a:rPr lang="en-US" smtClean="0"/>
            </a:fld>
            <a:endParaRPr lang="en-US"/>
          </a:p>
        </p:txBody>
      </p:sp>
      <p:sp>
        <p:nvSpPr>
          <p:cNvPr id="6" name="Rectangle 5"/>
          <p:cNvSpPr/>
          <p:nvPr/>
        </p:nvSpPr>
        <p:spPr>
          <a:xfrm>
            <a:off x="386500" y="219521"/>
            <a:ext cx="5957739" cy="6740307"/>
          </a:xfrm>
          <a:prstGeom prst="rect">
            <a:avLst/>
          </a:prstGeom>
        </p:spPr>
        <p:txBody>
          <a:bodyPr wrap="square">
            <a:spAutoFit/>
          </a:bodyPr>
          <a:lstStyle/>
          <a:p>
            <a:endParaRPr lang="ru-RU" sz="2400" u="sng" dirty="0"/>
          </a:p>
          <a:p>
            <a:r>
              <a:rPr lang="ru-RU" sz="2400" b="1" dirty="0" err="1">
                <a:solidFill>
                  <a:schemeClr val="accent1">
                    <a:lumMod val="75000"/>
                  </a:schemeClr>
                </a:solidFill>
              </a:rPr>
              <a:t>Прокладання</a:t>
            </a:r>
            <a:r>
              <a:rPr lang="ru-RU" sz="2400" b="1" dirty="0">
                <a:solidFill>
                  <a:schemeClr val="accent1">
                    <a:lumMod val="75000"/>
                  </a:schemeClr>
                </a:solidFill>
              </a:rPr>
              <a:t> </a:t>
            </a:r>
            <a:r>
              <a:rPr lang="ru-RU" sz="2400" b="1" dirty="0" err="1">
                <a:solidFill>
                  <a:schemeClr val="accent1">
                    <a:lumMod val="75000"/>
                  </a:schemeClr>
                </a:solidFill>
              </a:rPr>
              <a:t>швидкісної</a:t>
            </a:r>
            <a:r>
              <a:rPr lang="ru-RU" sz="2400" b="1" dirty="0">
                <a:solidFill>
                  <a:schemeClr val="accent1">
                    <a:lumMod val="75000"/>
                  </a:schemeClr>
                </a:solidFill>
              </a:rPr>
              <a:t> </a:t>
            </a:r>
            <a:r>
              <a:rPr lang="ru-RU" sz="2400" b="1" dirty="0" err="1">
                <a:solidFill>
                  <a:schemeClr val="accent1">
                    <a:lumMod val="75000"/>
                  </a:schemeClr>
                </a:solidFill>
              </a:rPr>
              <a:t>траси</a:t>
            </a:r>
            <a:r>
              <a:rPr lang="ru-RU" sz="2400" b="1" dirty="0">
                <a:solidFill>
                  <a:schemeClr val="accent1">
                    <a:lumMod val="75000"/>
                  </a:schemeClr>
                </a:solidFill>
              </a:rPr>
              <a:t> через населений пункт </a:t>
            </a:r>
            <a:endParaRPr lang="ru-RU" sz="2400" b="1" dirty="0">
              <a:solidFill>
                <a:schemeClr val="accent1">
                  <a:lumMod val="75000"/>
                </a:schemeClr>
              </a:solidFill>
            </a:endParaRPr>
          </a:p>
          <a:p>
            <a:endParaRPr lang="ru-RU" sz="2400" dirty="0"/>
          </a:p>
          <a:p>
            <a:r>
              <a:rPr lang="ru-RU" sz="2400" dirty="0"/>
              <a:t> </a:t>
            </a:r>
            <a:r>
              <a:rPr lang="ru-RU" sz="2400" dirty="0" err="1"/>
              <a:t>має</a:t>
            </a:r>
            <a:r>
              <a:rPr lang="ru-RU" sz="2400" dirty="0"/>
              <a:t> </a:t>
            </a:r>
            <a:r>
              <a:rPr lang="ru-RU" sz="2400" dirty="0" err="1"/>
              <a:t>збалансовано</a:t>
            </a:r>
            <a:r>
              <a:rPr lang="ru-RU" sz="2400" dirty="0"/>
              <a:t> </a:t>
            </a:r>
            <a:r>
              <a:rPr lang="ru-RU" sz="2400" dirty="0" err="1"/>
              <a:t>врахувати</a:t>
            </a:r>
            <a:r>
              <a:rPr lang="ru-RU" sz="2400" dirty="0"/>
              <a:t> </a:t>
            </a:r>
            <a:r>
              <a:rPr lang="ru-RU" sz="2400" dirty="0">
                <a:solidFill>
                  <a:srgbClr val="FF0000"/>
                </a:solidFill>
              </a:rPr>
              <a:t>потреби не </a:t>
            </a:r>
            <a:r>
              <a:rPr lang="ru-RU" sz="2400" dirty="0" err="1">
                <a:solidFill>
                  <a:srgbClr val="FF0000"/>
                </a:solidFill>
              </a:rPr>
              <a:t>лише</a:t>
            </a:r>
            <a:r>
              <a:rPr lang="ru-RU" sz="2400" dirty="0">
                <a:solidFill>
                  <a:srgbClr val="FF0000"/>
                </a:solidFill>
              </a:rPr>
              <a:t> </a:t>
            </a:r>
            <a:r>
              <a:rPr lang="ru-RU" sz="2400" dirty="0" err="1">
                <a:solidFill>
                  <a:srgbClr val="FF0000"/>
                </a:solidFill>
              </a:rPr>
              <a:t>водіїв</a:t>
            </a:r>
            <a:r>
              <a:rPr lang="ru-RU" sz="2400" dirty="0">
                <a:solidFill>
                  <a:srgbClr val="FF0000"/>
                </a:solidFill>
              </a:rPr>
              <a:t> </a:t>
            </a:r>
            <a:r>
              <a:rPr lang="ru-RU" sz="2400" dirty="0"/>
              <a:t>автотранспорту (добра дорога, </a:t>
            </a:r>
            <a:r>
              <a:rPr lang="ru-RU" sz="2400" dirty="0" err="1"/>
              <a:t>місця</a:t>
            </a:r>
            <a:r>
              <a:rPr lang="ru-RU" sz="2400" dirty="0"/>
              <a:t> для заправки, </a:t>
            </a:r>
            <a:r>
              <a:rPr lang="ru-RU" sz="2400" dirty="0" err="1"/>
              <a:t>нічліг</a:t>
            </a:r>
            <a:r>
              <a:rPr lang="ru-RU" sz="2400" dirty="0"/>
              <a:t>, </a:t>
            </a:r>
            <a:r>
              <a:rPr lang="ru-RU" sz="2400" dirty="0" err="1"/>
              <a:t>харчування</a:t>
            </a:r>
            <a:r>
              <a:rPr lang="ru-RU" sz="2400" dirty="0"/>
              <a:t>), але й </a:t>
            </a:r>
            <a:r>
              <a:rPr lang="ru-RU" sz="2400" dirty="0" err="1"/>
              <a:t>інших</a:t>
            </a:r>
            <a:r>
              <a:rPr lang="ru-RU" sz="2400" dirty="0"/>
              <a:t> </a:t>
            </a:r>
            <a:r>
              <a:rPr lang="ru-RU" sz="2400" dirty="0" err="1"/>
              <a:t>видів</a:t>
            </a:r>
            <a:r>
              <a:rPr lang="ru-RU" sz="2400" dirty="0"/>
              <a:t> транспорту (</a:t>
            </a:r>
            <a:r>
              <a:rPr lang="ru-RU" sz="2400" dirty="0" err="1">
                <a:solidFill>
                  <a:srgbClr val="FF0000"/>
                </a:solidFill>
              </a:rPr>
              <a:t>велосипедистів</a:t>
            </a:r>
            <a:r>
              <a:rPr lang="ru-RU" sz="2400" dirty="0">
                <a:solidFill>
                  <a:srgbClr val="FF0000"/>
                </a:solidFill>
              </a:rPr>
              <a:t>, </a:t>
            </a:r>
            <a:r>
              <a:rPr lang="ru-RU" sz="2400" dirty="0" err="1">
                <a:solidFill>
                  <a:srgbClr val="FF0000"/>
                </a:solidFill>
              </a:rPr>
              <a:t>гужовий</a:t>
            </a:r>
            <a:r>
              <a:rPr lang="ru-RU" sz="2400" dirty="0">
                <a:solidFill>
                  <a:srgbClr val="FF0000"/>
                </a:solidFill>
              </a:rPr>
              <a:t> транспорт </a:t>
            </a:r>
            <a:r>
              <a:rPr lang="ru-RU" sz="2400" dirty="0"/>
              <a:t>у селах), а </a:t>
            </a:r>
            <a:r>
              <a:rPr lang="ru-RU" sz="2400" dirty="0" err="1"/>
              <a:t>також</a:t>
            </a:r>
            <a:r>
              <a:rPr lang="ru-RU" sz="2400" dirty="0"/>
              <a:t> </a:t>
            </a:r>
            <a:r>
              <a:rPr lang="ru-RU" sz="2400" dirty="0" err="1"/>
              <a:t>різних</a:t>
            </a:r>
            <a:r>
              <a:rPr lang="ru-RU" sz="2400" dirty="0"/>
              <a:t> </a:t>
            </a:r>
            <a:r>
              <a:rPr lang="ru-RU" sz="2400" dirty="0" err="1"/>
              <a:t>категорій</a:t>
            </a:r>
            <a:r>
              <a:rPr lang="ru-RU" sz="2400" dirty="0"/>
              <a:t> </a:t>
            </a:r>
            <a:r>
              <a:rPr lang="ru-RU" sz="2400" dirty="0" err="1">
                <a:solidFill>
                  <a:srgbClr val="FF0000"/>
                </a:solidFill>
              </a:rPr>
              <a:t>пішоходів</a:t>
            </a:r>
            <a:r>
              <a:rPr lang="ru-RU" sz="2400" dirty="0"/>
              <a:t> (</a:t>
            </a:r>
            <a:r>
              <a:rPr lang="ru-RU" sz="2400" dirty="0" err="1"/>
              <a:t>тротуари</a:t>
            </a:r>
            <a:r>
              <a:rPr lang="ru-RU" sz="2400" dirty="0"/>
              <a:t> </a:t>
            </a:r>
            <a:r>
              <a:rPr lang="ru-RU" sz="2400" dirty="0" err="1"/>
              <a:t>мають</a:t>
            </a:r>
            <a:r>
              <a:rPr lang="ru-RU" sz="2400" dirty="0"/>
              <a:t> бути </a:t>
            </a:r>
            <a:r>
              <a:rPr lang="ru-RU" sz="2400" dirty="0" err="1"/>
              <a:t>достатньо</a:t>
            </a:r>
            <a:r>
              <a:rPr lang="ru-RU" sz="2400" dirty="0"/>
              <a:t> широкими для </a:t>
            </a:r>
            <a:r>
              <a:rPr lang="ru-RU" sz="2400" dirty="0" err="1"/>
              <a:t>самостійного</a:t>
            </a:r>
            <a:r>
              <a:rPr lang="ru-RU" sz="2400" dirty="0"/>
              <a:t> </a:t>
            </a:r>
            <a:r>
              <a:rPr lang="ru-RU" sz="2400" dirty="0" err="1"/>
              <a:t>пересування</a:t>
            </a:r>
            <a:r>
              <a:rPr lang="ru-RU" sz="2400" dirty="0"/>
              <a:t> </a:t>
            </a:r>
            <a:r>
              <a:rPr lang="ru-RU" sz="2400" dirty="0" err="1">
                <a:solidFill>
                  <a:srgbClr val="FF0000"/>
                </a:solidFill>
              </a:rPr>
              <a:t>осіб</a:t>
            </a:r>
            <a:r>
              <a:rPr lang="ru-RU" sz="2400" dirty="0">
                <a:solidFill>
                  <a:srgbClr val="FF0000"/>
                </a:solidFill>
              </a:rPr>
              <a:t> з </a:t>
            </a:r>
            <a:r>
              <a:rPr lang="ru-RU" sz="2400" dirty="0" err="1">
                <a:solidFill>
                  <a:srgbClr val="FF0000"/>
                </a:solidFill>
              </a:rPr>
              <a:t>інвалідністю</a:t>
            </a:r>
            <a:r>
              <a:rPr lang="ru-RU" sz="2400" dirty="0">
                <a:solidFill>
                  <a:srgbClr val="FF0000"/>
                </a:solidFill>
              </a:rPr>
              <a:t>, </a:t>
            </a:r>
            <a:r>
              <a:rPr lang="ru-RU" sz="2400" dirty="0" err="1">
                <a:solidFill>
                  <a:srgbClr val="FF0000"/>
                </a:solidFill>
              </a:rPr>
              <a:t>матерів</a:t>
            </a:r>
            <a:r>
              <a:rPr lang="ru-RU" sz="2400" dirty="0">
                <a:solidFill>
                  <a:srgbClr val="FF0000"/>
                </a:solidFill>
              </a:rPr>
              <a:t> </a:t>
            </a:r>
            <a:r>
              <a:rPr lang="ru-RU" sz="2400" dirty="0" err="1">
                <a:solidFill>
                  <a:srgbClr val="FF0000"/>
                </a:solidFill>
              </a:rPr>
              <a:t>із</a:t>
            </a:r>
            <a:r>
              <a:rPr lang="ru-RU" sz="2400" dirty="0">
                <a:solidFill>
                  <a:srgbClr val="FF0000"/>
                </a:solidFill>
              </a:rPr>
              <a:t> </a:t>
            </a:r>
            <a:r>
              <a:rPr lang="ru-RU" sz="2400" dirty="0" err="1">
                <a:solidFill>
                  <a:srgbClr val="FF0000"/>
                </a:solidFill>
              </a:rPr>
              <a:t>дитячими</a:t>
            </a:r>
            <a:r>
              <a:rPr lang="ru-RU" sz="2400" dirty="0">
                <a:solidFill>
                  <a:srgbClr val="FF0000"/>
                </a:solidFill>
              </a:rPr>
              <a:t> </a:t>
            </a:r>
            <a:r>
              <a:rPr lang="ru-RU" sz="2400" dirty="0" err="1">
                <a:solidFill>
                  <a:srgbClr val="FF0000"/>
                </a:solidFill>
              </a:rPr>
              <a:t>возиками</a:t>
            </a:r>
            <a:r>
              <a:rPr lang="ru-RU" sz="2400" dirty="0"/>
              <a:t>, </a:t>
            </a:r>
            <a:r>
              <a:rPr lang="ru-RU" sz="2400" dirty="0" err="1"/>
              <a:t>місця</a:t>
            </a:r>
            <a:r>
              <a:rPr lang="ru-RU" sz="2400" dirty="0"/>
              <a:t> для переходу — з </a:t>
            </a:r>
            <a:r>
              <a:rPr lang="ru-RU" sz="2400" dirty="0" err="1"/>
              <a:t>урахуванням</a:t>
            </a:r>
            <a:r>
              <a:rPr lang="ru-RU" sz="2400" dirty="0"/>
              <a:t> </a:t>
            </a:r>
            <a:r>
              <a:rPr lang="ru-RU" sz="2400" dirty="0" err="1"/>
              <a:t>об’єктів</a:t>
            </a:r>
            <a:r>
              <a:rPr lang="ru-RU" sz="2400" dirty="0"/>
              <a:t> </a:t>
            </a:r>
            <a:r>
              <a:rPr lang="ru-RU" sz="2400" dirty="0" err="1"/>
              <a:t>поруч</a:t>
            </a:r>
            <a:r>
              <a:rPr lang="ru-RU" sz="2400" dirty="0"/>
              <a:t>, </a:t>
            </a:r>
            <a:r>
              <a:rPr lang="ru-RU" sz="2400" dirty="0" err="1"/>
              <a:t>світлофори</a:t>
            </a:r>
            <a:r>
              <a:rPr lang="ru-RU" sz="2400" dirty="0"/>
              <a:t> — з </a:t>
            </a:r>
            <a:r>
              <a:rPr lang="ru-RU" sz="2400" dirty="0" err="1"/>
              <a:t>обладнанням</a:t>
            </a:r>
            <a:r>
              <a:rPr lang="ru-RU" sz="2400" dirty="0"/>
              <a:t> для </a:t>
            </a:r>
            <a:r>
              <a:rPr lang="ru-RU" sz="2400" dirty="0" err="1"/>
              <a:t>осіб</a:t>
            </a:r>
            <a:r>
              <a:rPr lang="ru-RU" sz="2400" dirty="0"/>
              <a:t> </a:t>
            </a:r>
            <a:r>
              <a:rPr lang="ru-RU" sz="2400" dirty="0" err="1"/>
              <a:t>із</a:t>
            </a:r>
            <a:r>
              <a:rPr lang="ru-RU" sz="2400" dirty="0"/>
              <a:t> </a:t>
            </a:r>
            <a:r>
              <a:rPr lang="ru-RU" sz="2400" dirty="0" err="1"/>
              <a:t>вадами</a:t>
            </a:r>
            <a:r>
              <a:rPr lang="ru-RU" sz="2400" dirty="0"/>
              <a:t> </a:t>
            </a:r>
            <a:r>
              <a:rPr lang="ru-RU" sz="2400" dirty="0" err="1"/>
              <a:t>зору</a:t>
            </a:r>
            <a:r>
              <a:rPr lang="ru-RU" sz="2400" dirty="0"/>
              <a:t> </a:t>
            </a:r>
            <a:r>
              <a:rPr lang="ru-RU" sz="2400" dirty="0" err="1"/>
              <a:t>тощо</a:t>
            </a:r>
            <a:r>
              <a:rPr lang="ru-RU" sz="2400" dirty="0"/>
              <a:t>).</a:t>
            </a:r>
            <a:endParaRPr lang="ru-RU" sz="2400" dirty="0"/>
          </a:p>
          <a:p>
            <a:pPr marL="285750" indent="-285750">
              <a:buFontTx/>
              <a:buChar char="-"/>
            </a:pPr>
            <a:endParaRPr lang="ru-RU" sz="2400" dirty="0"/>
          </a:p>
          <a:p>
            <a:pPr marL="285750" indent="-285750">
              <a:buFontTx/>
              <a:buChar char="-"/>
            </a:pPr>
            <a:endParaRPr lang="ru-RU" sz="2400" dirty="0"/>
          </a:p>
        </p:txBody>
      </p:sp>
      <p:pic>
        <p:nvPicPr>
          <p:cNvPr id="2" name="Picture 1"/>
          <p:cNvPicPr>
            <a:picLocks noChangeAspect="1"/>
          </p:cNvPicPr>
          <p:nvPr/>
        </p:nvPicPr>
        <p:blipFill>
          <a:blip r:embed="rId1"/>
          <a:stretch>
            <a:fillRect/>
          </a:stretch>
        </p:blipFill>
        <p:spPr>
          <a:xfrm>
            <a:off x="6551807" y="1348033"/>
            <a:ext cx="5436993" cy="41877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805" y="537328"/>
            <a:ext cx="10363200" cy="976640"/>
          </a:xfrm>
        </p:spPr>
        <p:txBody>
          <a:bodyPr/>
          <a:lstStyle/>
          <a:p>
            <a:r>
              <a:rPr lang="ru-RU" b="1"/>
              <a:t>Оц</a:t>
            </a:r>
            <a:r>
              <a:rPr lang="uk-UA" b="1"/>
              <a:t>інка гендерного впливу включає</a:t>
            </a:r>
            <a:r>
              <a:rPr lang="uk-UA"/>
              <a:t>:</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sp>
        <p:nvSpPr>
          <p:cNvPr id="5" name="Rectangle 4"/>
          <p:cNvSpPr/>
          <p:nvPr/>
        </p:nvSpPr>
        <p:spPr>
          <a:xfrm>
            <a:off x="913995" y="1602557"/>
            <a:ext cx="10268530" cy="4708981"/>
          </a:xfrm>
          <a:prstGeom prst="rect">
            <a:avLst/>
          </a:prstGeom>
        </p:spPr>
        <p:txBody>
          <a:bodyPr wrap="square">
            <a:spAutoFit/>
          </a:bodyPr>
          <a:lstStyle/>
          <a:p>
            <a:r>
              <a:rPr lang="ru-RU" dirty="0"/>
              <a:t> </a:t>
            </a:r>
            <a:r>
              <a:rPr lang="ru-RU" sz="2000" dirty="0"/>
              <a:t>А</a:t>
            </a:r>
            <a:r>
              <a:rPr lang="ru-RU" sz="2000" dirty="0">
                <a:solidFill>
                  <a:srgbClr val="FF0000"/>
                </a:solidFill>
              </a:rPr>
              <a:t>. </a:t>
            </a:r>
            <a:r>
              <a:rPr lang="ru-RU" sz="2000" dirty="0" err="1">
                <a:solidFill>
                  <a:srgbClr val="FF0000"/>
                </a:solidFill>
              </a:rPr>
              <a:t>Виявлення</a:t>
            </a:r>
            <a:r>
              <a:rPr lang="ru-RU" sz="2000" dirty="0">
                <a:solidFill>
                  <a:srgbClr val="FF0000"/>
                </a:solidFill>
              </a:rPr>
              <a:t> </a:t>
            </a:r>
            <a:r>
              <a:rPr lang="ru-RU" sz="2000" dirty="0" err="1">
                <a:solidFill>
                  <a:srgbClr val="FF0000"/>
                </a:solidFill>
              </a:rPr>
              <a:t>груп</a:t>
            </a:r>
            <a:r>
              <a:rPr lang="ru-RU" sz="2000" dirty="0">
                <a:solidFill>
                  <a:srgbClr val="FF0000"/>
                </a:solidFill>
              </a:rPr>
              <a:t> </a:t>
            </a:r>
            <a:r>
              <a:rPr lang="ru-RU" sz="2000" dirty="0" err="1">
                <a:solidFill>
                  <a:srgbClr val="FF0000"/>
                </a:solidFill>
              </a:rPr>
              <a:t>зацікавлених</a:t>
            </a:r>
            <a:r>
              <a:rPr lang="ru-RU" sz="2000" dirty="0">
                <a:solidFill>
                  <a:srgbClr val="FF0000"/>
                </a:solidFill>
              </a:rPr>
              <a:t> </a:t>
            </a:r>
            <a:r>
              <a:rPr lang="ru-RU" sz="2000" dirty="0" err="1">
                <a:solidFill>
                  <a:srgbClr val="FF0000"/>
                </a:solidFill>
              </a:rPr>
              <a:t>сторін</a:t>
            </a:r>
            <a:r>
              <a:rPr lang="ru-RU" sz="2000" dirty="0">
                <a:solidFill>
                  <a:srgbClr val="FF0000"/>
                </a:solidFill>
              </a:rPr>
              <a:t> </a:t>
            </a:r>
            <a:r>
              <a:rPr lang="ru-RU" sz="2000" dirty="0"/>
              <a:t>(</a:t>
            </a:r>
            <a:r>
              <a:rPr lang="ru-RU" sz="2000" dirty="0" err="1"/>
              <a:t>жінок</a:t>
            </a:r>
            <a:r>
              <a:rPr lang="ru-RU" sz="2000" dirty="0"/>
              <a:t> і </a:t>
            </a:r>
            <a:r>
              <a:rPr lang="ru-RU" sz="2000" dirty="0" err="1"/>
              <a:t>чоловіків</a:t>
            </a:r>
            <a:r>
              <a:rPr lang="ru-RU" sz="2000" dirty="0"/>
              <a:t>, </a:t>
            </a:r>
            <a:r>
              <a:rPr lang="ru-RU" sz="2000" dirty="0" err="1"/>
              <a:t>молоді</a:t>
            </a:r>
            <a:r>
              <a:rPr lang="ru-RU" sz="2000" dirty="0"/>
              <a:t> та </a:t>
            </a:r>
            <a:r>
              <a:rPr lang="ru-RU" sz="2000" dirty="0" err="1"/>
              <a:t>літніх</a:t>
            </a:r>
            <a:r>
              <a:rPr lang="ru-RU" sz="2000" dirty="0"/>
              <a:t>, </a:t>
            </a:r>
            <a:r>
              <a:rPr lang="ru-RU" sz="2000" dirty="0" err="1"/>
              <a:t>осіб</a:t>
            </a:r>
            <a:r>
              <a:rPr lang="ru-RU" sz="2000" dirty="0"/>
              <a:t> з </a:t>
            </a:r>
            <a:r>
              <a:rPr lang="ru-RU" sz="2000" dirty="0" err="1"/>
              <a:t>інвалідністю</a:t>
            </a:r>
            <a:r>
              <a:rPr lang="ru-RU" sz="2000" dirty="0"/>
              <a:t> </a:t>
            </a:r>
            <a:r>
              <a:rPr lang="ru-RU" sz="2000" dirty="0" err="1"/>
              <a:t>тощо</a:t>
            </a:r>
            <a:r>
              <a:rPr lang="ru-RU" sz="2000" dirty="0"/>
              <a:t>), та </a:t>
            </a:r>
            <a:r>
              <a:rPr lang="ru-RU" sz="2000" dirty="0" err="1"/>
              <a:t>залучення</a:t>
            </a:r>
            <a:r>
              <a:rPr lang="ru-RU" sz="2000" dirty="0"/>
              <a:t> </a:t>
            </a:r>
            <a:r>
              <a:rPr lang="ru-RU" sz="2000" dirty="0" err="1"/>
              <a:t>їх</a:t>
            </a:r>
            <a:r>
              <a:rPr lang="ru-RU" sz="2000" dirty="0"/>
              <a:t> до </a:t>
            </a:r>
            <a:r>
              <a:rPr lang="ru-RU" sz="2000" dirty="0" err="1"/>
              <a:t>вироблення</a:t>
            </a:r>
            <a:r>
              <a:rPr lang="ru-RU" sz="2000" dirty="0"/>
              <a:t> та </a:t>
            </a:r>
            <a:r>
              <a:rPr lang="ru-RU" sz="2000" dirty="0" err="1"/>
              <a:t>прийняття</a:t>
            </a:r>
            <a:r>
              <a:rPr lang="ru-RU" sz="2000" dirty="0"/>
              <a:t> </a:t>
            </a:r>
            <a:r>
              <a:rPr lang="ru-RU" sz="2000" dirty="0" err="1"/>
              <a:t>рішень</a:t>
            </a:r>
            <a:endParaRPr lang="ru-RU" sz="2000" dirty="0"/>
          </a:p>
          <a:p>
            <a:endParaRPr lang="ru-RU" sz="2000" dirty="0"/>
          </a:p>
          <a:p>
            <a:r>
              <a:rPr lang="ru-RU" sz="2000" dirty="0"/>
              <a:t>Б. </a:t>
            </a:r>
            <a:r>
              <a:rPr lang="ru-RU" sz="2000" dirty="0" err="1">
                <a:solidFill>
                  <a:srgbClr val="FF0000"/>
                </a:solidFill>
              </a:rPr>
              <a:t>Врахування</a:t>
            </a:r>
            <a:r>
              <a:rPr lang="ru-RU" sz="2000" dirty="0">
                <a:solidFill>
                  <a:srgbClr val="FF0000"/>
                </a:solidFill>
              </a:rPr>
              <a:t> потреб і </a:t>
            </a:r>
            <a:r>
              <a:rPr lang="ru-RU" sz="2000" dirty="0" err="1">
                <a:solidFill>
                  <a:srgbClr val="FF0000"/>
                </a:solidFill>
              </a:rPr>
              <a:t>пріоритетів</a:t>
            </a:r>
            <a:r>
              <a:rPr lang="ru-RU" sz="2000" dirty="0">
                <a:solidFill>
                  <a:srgbClr val="FF0000"/>
                </a:solidFill>
              </a:rPr>
              <a:t> </a:t>
            </a:r>
            <a:r>
              <a:rPr lang="ru-RU" sz="2000" dirty="0"/>
              <a:t>(</a:t>
            </a:r>
            <a:r>
              <a:rPr lang="ru-RU" sz="2000" dirty="0" err="1"/>
              <a:t>залежно</a:t>
            </a:r>
            <a:r>
              <a:rPr lang="ru-RU" sz="2000" dirty="0"/>
              <a:t> </a:t>
            </a:r>
            <a:r>
              <a:rPr lang="ru-RU" sz="2000" dirty="0" err="1"/>
              <a:t>від</a:t>
            </a:r>
            <a:r>
              <a:rPr lang="ru-RU" sz="2000" dirty="0"/>
              <a:t> </a:t>
            </a:r>
            <a:r>
              <a:rPr lang="ru-RU" sz="2000" dirty="0" err="1"/>
              <a:t>віку</a:t>
            </a:r>
            <a:r>
              <a:rPr lang="ru-RU" sz="2000" dirty="0"/>
              <a:t>, </a:t>
            </a:r>
            <a:r>
              <a:rPr lang="ru-RU" sz="2000" dirty="0" err="1"/>
              <a:t>статі</a:t>
            </a:r>
            <a:r>
              <a:rPr lang="ru-RU" sz="2000" dirty="0"/>
              <a:t>, </a:t>
            </a:r>
            <a:r>
              <a:rPr lang="ru-RU" sz="2000" dirty="0" err="1"/>
              <a:t>рівня</a:t>
            </a:r>
            <a:r>
              <a:rPr lang="ru-RU" sz="2000" dirty="0"/>
              <a:t> </a:t>
            </a:r>
            <a:r>
              <a:rPr lang="ru-RU" sz="2000" dirty="0" err="1"/>
              <a:t>доходів</a:t>
            </a:r>
            <a:r>
              <a:rPr lang="ru-RU" sz="2000" dirty="0"/>
              <a:t>, </a:t>
            </a:r>
            <a:r>
              <a:rPr lang="ru-RU" sz="2000" dirty="0" err="1"/>
              <a:t>рівня</a:t>
            </a:r>
            <a:r>
              <a:rPr lang="ru-RU" sz="2000" dirty="0"/>
              <a:t> </a:t>
            </a:r>
            <a:r>
              <a:rPr lang="ru-RU" sz="2000" dirty="0" err="1"/>
              <a:t>освіти</a:t>
            </a:r>
            <a:r>
              <a:rPr lang="ru-RU" sz="2000" dirty="0"/>
              <a:t>, </a:t>
            </a:r>
            <a:r>
              <a:rPr lang="ru-RU" sz="2000" dirty="0" err="1"/>
              <a:t>місця</a:t>
            </a:r>
            <a:r>
              <a:rPr lang="ru-RU" sz="2000" dirty="0"/>
              <a:t> </a:t>
            </a:r>
            <a:r>
              <a:rPr lang="ru-RU" sz="2000" dirty="0" err="1"/>
              <a:t>проживання</a:t>
            </a:r>
            <a:r>
              <a:rPr lang="ru-RU" sz="2000" dirty="0"/>
              <a:t>, </a:t>
            </a:r>
            <a:r>
              <a:rPr lang="ru-RU" sz="2000" dirty="0" err="1"/>
              <a:t>етнічної</a:t>
            </a:r>
            <a:r>
              <a:rPr lang="ru-RU" sz="2000" dirty="0"/>
              <a:t> та </a:t>
            </a:r>
            <a:r>
              <a:rPr lang="ru-RU" sz="2000" dirty="0" err="1"/>
              <a:t>релігійної</a:t>
            </a:r>
            <a:r>
              <a:rPr lang="ru-RU" sz="2000" dirty="0"/>
              <a:t> </a:t>
            </a:r>
            <a:r>
              <a:rPr lang="ru-RU" sz="2000" dirty="0" err="1"/>
              <a:t>належності</a:t>
            </a:r>
            <a:r>
              <a:rPr lang="ru-RU" sz="2000" dirty="0"/>
              <a:t>, стану </a:t>
            </a:r>
            <a:r>
              <a:rPr lang="ru-RU" sz="2000" dirty="0" err="1"/>
              <a:t>здоров’я</a:t>
            </a:r>
            <a:r>
              <a:rPr lang="ru-RU" sz="2000" dirty="0"/>
              <a:t> </a:t>
            </a:r>
            <a:r>
              <a:rPr lang="ru-RU" sz="2000" dirty="0" err="1"/>
              <a:t>тощо</a:t>
            </a:r>
            <a:r>
              <a:rPr lang="ru-RU" sz="2000" dirty="0"/>
              <a:t>) </a:t>
            </a:r>
            <a:r>
              <a:rPr lang="ru-RU" sz="2000" dirty="0" err="1"/>
              <a:t>виявлених</a:t>
            </a:r>
            <a:r>
              <a:rPr lang="ru-RU" sz="2000" dirty="0"/>
              <a:t> </a:t>
            </a:r>
            <a:r>
              <a:rPr lang="ru-RU" sz="2000" dirty="0" err="1"/>
              <a:t>зацікавлених</a:t>
            </a:r>
            <a:r>
              <a:rPr lang="ru-RU" sz="2000" dirty="0"/>
              <a:t> </a:t>
            </a:r>
            <a:r>
              <a:rPr lang="ru-RU" sz="2000" dirty="0" err="1"/>
              <a:t>сторін</a:t>
            </a:r>
            <a:r>
              <a:rPr lang="ru-RU" sz="2000" dirty="0"/>
              <a:t>. </a:t>
            </a:r>
            <a:endParaRPr lang="ru-RU" sz="2000" dirty="0"/>
          </a:p>
          <a:p>
            <a:endParaRPr lang="ru-RU" sz="2000" dirty="0"/>
          </a:p>
          <a:p>
            <a:r>
              <a:rPr lang="ru-RU" sz="2000" dirty="0"/>
              <a:t>В. </a:t>
            </a:r>
            <a:r>
              <a:rPr lang="ru-RU" sz="2000" dirty="0" err="1">
                <a:solidFill>
                  <a:srgbClr val="FF0000"/>
                </a:solidFill>
              </a:rPr>
              <a:t>Усвідомлення</a:t>
            </a:r>
            <a:r>
              <a:rPr lang="ru-RU" sz="2000" dirty="0">
                <a:solidFill>
                  <a:srgbClr val="FF0000"/>
                </a:solidFill>
              </a:rPr>
              <a:t> </a:t>
            </a:r>
            <a:r>
              <a:rPr lang="ru-RU" sz="2000" dirty="0" err="1">
                <a:solidFill>
                  <a:srgbClr val="FF0000"/>
                </a:solidFill>
              </a:rPr>
              <a:t>представниками</a:t>
            </a:r>
            <a:r>
              <a:rPr lang="ru-RU" sz="2000" dirty="0">
                <a:solidFill>
                  <a:srgbClr val="FF0000"/>
                </a:solidFill>
              </a:rPr>
              <a:t> </a:t>
            </a:r>
            <a:r>
              <a:rPr lang="ru-RU" sz="2000" dirty="0" err="1">
                <a:solidFill>
                  <a:srgbClr val="FF0000"/>
                </a:solidFill>
              </a:rPr>
              <a:t>керівних</a:t>
            </a:r>
            <a:r>
              <a:rPr lang="ru-RU" sz="2000" dirty="0">
                <a:solidFill>
                  <a:srgbClr val="FF0000"/>
                </a:solidFill>
              </a:rPr>
              <a:t> </a:t>
            </a:r>
            <a:r>
              <a:rPr lang="ru-RU" sz="2000" dirty="0" err="1">
                <a:solidFill>
                  <a:srgbClr val="FF0000"/>
                </a:solidFill>
              </a:rPr>
              <a:t>органів</a:t>
            </a:r>
            <a:r>
              <a:rPr lang="ru-RU" sz="2000" dirty="0">
                <a:solidFill>
                  <a:srgbClr val="FF0000"/>
                </a:solidFill>
              </a:rPr>
              <a:t> </a:t>
            </a:r>
            <a:r>
              <a:rPr lang="ru-RU" sz="2000" dirty="0" err="1"/>
              <a:t>можливих</a:t>
            </a:r>
            <a:r>
              <a:rPr lang="ru-RU" sz="2000" dirty="0"/>
              <a:t> </a:t>
            </a:r>
            <a:r>
              <a:rPr lang="ru-RU" sz="2000" dirty="0" err="1"/>
              <a:t>специфічних</a:t>
            </a:r>
            <a:r>
              <a:rPr lang="ru-RU" sz="2000" dirty="0"/>
              <a:t> </a:t>
            </a:r>
            <a:r>
              <a:rPr lang="ru-RU" sz="2000" dirty="0" err="1"/>
              <a:t>позитивних</a:t>
            </a:r>
            <a:r>
              <a:rPr lang="ru-RU" sz="2000" dirty="0"/>
              <a:t> і </a:t>
            </a:r>
            <a:r>
              <a:rPr lang="ru-RU" sz="2000" dirty="0" err="1"/>
              <a:t>негативних</a:t>
            </a:r>
            <a:r>
              <a:rPr lang="ru-RU" sz="2000" dirty="0"/>
              <a:t> </a:t>
            </a:r>
            <a:r>
              <a:rPr lang="ru-RU" sz="2000" dirty="0" err="1"/>
              <a:t>наслідків</a:t>
            </a:r>
            <a:r>
              <a:rPr lang="ru-RU" sz="2000" dirty="0"/>
              <a:t> </a:t>
            </a:r>
            <a:r>
              <a:rPr lang="ru-RU" sz="2000" dirty="0" err="1"/>
              <a:t>від</a:t>
            </a:r>
            <a:r>
              <a:rPr lang="ru-RU" sz="2000" dirty="0"/>
              <a:t> </a:t>
            </a:r>
            <a:r>
              <a:rPr lang="ru-RU" sz="2000" dirty="0" err="1"/>
              <a:t>реалізації</a:t>
            </a:r>
            <a:r>
              <a:rPr lang="ru-RU" sz="2000" dirty="0"/>
              <a:t> </a:t>
            </a:r>
            <a:r>
              <a:rPr lang="ru-RU" sz="2000" dirty="0" err="1"/>
              <a:t>заходів</a:t>
            </a:r>
            <a:r>
              <a:rPr lang="ru-RU" sz="2000" dirty="0"/>
              <a:t>  для </a:t>
            </a:r>
            <a:r>
              <a:rPr lang="ru-RU" sz="2000" dirty="0" err="1"/>
              <a:t>конкретних</a:t>
            </a:r>
            <a:r>
              <a:rPr lang="ru-RU" sz="2000" dirty="0"/>
              <a:t> </a:t>
            </a:r>
            <a:r>
              <a:rPr lang="ru-RU" sz="2000" dirty="0" err="1"/>
              <a:t>соціально-гендерних</a:t>
            </a:r>
            <a:r>
              <a:rPr lang="ru-RU" sz="2000" dirty="0"/>
              <a:t> </a:t>
            </a:r>
            <a:r>
              <a:rPr lang="ru-RU" sz="2000" dirty="0" err="1"/>
              <a:t>груп</a:t>
            </a:r>
            <a:r>
              <a:rPr lang="ru-RU" sz="2000" dirty="0"/>
              <a:t>. </a:t>
            </a:r>
            <a:endParaRPr lang="ru-RU" sz="2000" dirty="0"/>
          </a:p>
          <a:p>
            <a:endParaRPr lang="ru-RU" sz="2000" dirty="0"/>
          </a:p>
          <a:p>
            <a:r>
              <a:rPr lang="ru-RU" sz="2000" b="1" dirty="0" err="1"/>
              <a:t>Це</a:t>
            </a:r>
            <a:r>
              <a:rPr lang="ru-RU" sz="2000" b="1" dirty="0"/>
              <a:t> </a:t>
            </a:r>
            <a:r>
              <a:rPr lang="ru-RU" sz="2000" b="1" dirty="0" err="1"/>
              <a:t>дає</a:t>
            </a:r>
            <a:r>
              <a:rPr lang="ru-RU" sz="2000" b="1" dirty="0"/>
              <a:t> </a:t>
            </a:r>
            <a:r>
              <a:rPr lang="ru-RU" sz="2000" b="1" dirty="0" err="1"/>
              <a:t>змогу</a:t>
            </a:r>
            <a:r>
              <a:rPr lang="ru-RU" sz="2000" b="1" dirty="0"/>
              <a:t> : </a:t>
            </a:r>
            <a:endParaRPr lang="ru-RU" sz="2000" b="1" dirty="0"/>
          </a:p>
          <a:p>
            <a:r>
              <a:rPr lang="ru-RU" sz="2000" b="1" dirty="0"/>
              <a:t>за потреби </a:t>
            </a:r>
            <a:r>
              <a:rPr lang="ru-RU" sz="2000" b="1" dirty="0" err="1"/>
              <a:t>попередити</a:t>
            </a:r>
            <a:r>
              <a:rPr lang="ru-RU" sz="2000" b="1" dirty="0"/>
              <a:t> </a:t>
            </a:r>
            <a:r>
              <a:rPr lang="ru-RU" sz="2000" b="1" dirty="0" err="1"/>
              <a:t>чи</a:t>
            </a:r>
            <a:r>
              <a:rPr lang="ru-RU" sz="2000" b="1" dirty="0"/>
              <a:t> </a:t>
            </a:r>
            <a:r>
              <a:rPr lang="ru-RU" sz="2000" b="1" dirty="0" err="1"/>
              <a:t>мінімізувати</a:t>
            </a:r>
            <a:r>
              <a:rPr lang="ru-RU" sz="2000" b="1" dirty="0"/>
              <a:t> </a:t>
            </a:r>
            <a:r>
              <a:rPr lang="ru-RU" sz="2000" b="1" dirty="0" err="1"/>
              <a:t>негативний</a:t>
            </a:r>
            <a:r>
              <a:rPr lang="ru-RU" sz="2000" b="1" dirty="0"/>
              <a:t> </a:t>
            </a:r>
            <a:r>
              <a:rPr lang="ru-RU" sz="2000" b="1" dirty="0" err="1"/>
              <a:t>вплив</a:t>
            </a:r>
            <a:r>
              <a:rPr lang="ru-RU" sz="2000" b="1" dirty="0"/>
              <a:t>, а </a:t>
            </a:r>
            <a:r>
              <a:rPr lang="ru-RU" sz="2000" b="1" dirty="0" err="1"/>
              <a:t>очікуваний</a:t>
            </a:r>
            <a:r>
              <a:rPr lang="ru-RU" sz="2000" b="1" dirty="0"/>
              <a:t> </a:t>
            </a:r>
            <a:r>
              <a:rPr lang="ru-RU" sz="2000" b="1" dirty="0" err="1"/>
              <a:t>позитивний</a:t>
            </a:r>
            <a:r>
              <a:rPr lang="ru-RU" sz="2000" b="1" dirty="0"/>
              <a:t> </a:t>
            </a:r>
            <a:r>
              <a:rPr lang="ru-RU" sz="2000" b="1" dirty="0" err="1"/>
              <a:t>вплив</a:t>
            </a:r>
            <a:r>
              <a:rPr lang="ru-RU" sz="2000" b="1" dirty="0"/>
              <a:t> </a:t>
            </a:r>
            <a:r>
              <a:rPr lang="ru-RU" sz="2000" b="1" dirty="0" err="1"/>
              <a:t>можна</a:t>
            </a:r>
            <a:r>
              <a:rPr lang="ru-RU" sz="2000" b="1" dirty="0"/>
              <a:t> </a:t>
            </a:r>
            <a:r>
              <a:rPr lang="ru-RU" sz="2000" b="1" dirty="0" err="1"/>
              <a:t>посилити</a:t>
            </a:r>
            <a:r>
              <a:rPr lang="ru-RU" sz="2000" b="1" dirty="0"/>
              <a:t>, </a:t>
            </a:r>
            <a:r>
              <a:rPr lang="ru-RU" sz="2000" b="1" dirty="0" err="1"/>
              <a:t>або</a:t>
            </a:r>
            <a:r>
              <a:rPr lang="ru-RU" sz="2000" b="1" dirty="0"/>
              <a:t> ж </a:t>
            </a:r>
            <a:r>
              <a:rPr lang="ru-RU" sz="2000" b="1" dirty="0" err="1"/>
              <a:t>розширити</a:t>
            </a:r>
            <a:r>
              <a:rPr lang="ru-RU" sz="2000" b="1" dirty="0"/>
              <a:t> </a:t>
            </a:r>
            <a:r>
              <a:rPr lang="ru-RU" sz="2000" b="1" dirty="0" err="1"/>
              <a:t>перелік</a:t>
            </a:r>
            <a:r>
              <a:rPr lang="ru-RU" sz="2000" b="1" dirty="0"/>
              <a:t> </a:t>
            </a:r>
            <a:r>
              <a:rPr lang="ru-RU" sz="2000" b="1" dirty="0" err="1"/>
              <a:t>соціальних</a:t>
            </a:r>
            <a:r>
              <a:rPr lang="ru-RU" sz="2000" b="1" dirty="0"/>
              <a:t> </a:t>
            </a:r>
            <a:r>
              <a:rPr lang="ru-RU" sz="2000" b="1" dirty="0" err="1"/>
              <a:t>груп</a:t>
            </a:r>
            <a:r>
              <a:rPr lang="ru-RU" sz="2000" b="1" dirty="0"/>
              <a:t>, </a:t>
            </a:r>
            <a:r>
              <a:rPr lang="ru-RU" sz="2000" b="1" dirty="0" err="1"/>
              <a:t>які</a:t>
            </a:r>
            <a:r>
              <a:rPr lang="ru-RU" sz="2000" b="1" dirty="0"/>
              <a:t> </a:t>
            </a:r>
            <a:r>
              <a:rPr lang="ru-RU" sz="2000" b="1" dirty="0" err="1"/>
              <a:t>його</a:t>
            </a:r>
            <a:r>
              <a:rPr lang="ru-RU" sz="2000" b="1" dirty="0"/>
              <a:t> </a:t>
            </a:r>
            <a:r>
              <a:rPr lang="ru-RU" sz="2000" b="1" dirty="0" err="1"/>
              <a:t>відчують</a:t>
            </a:r>
            <a:r>
              <a:rPr lang="ru-RU" sz="2000" b="1" dirty="0"/>
              <a:t>. </a:t>
            </a:r>
            <a:endParaRPr lang="ru-RU" sz="2000" b="1" dirty="0"/>
          </a:p>
          <a:p>
            <a:endParaRPr lang="ru-RU" sz="2000" b="1" dirty="0"/>
          </a:p>
          <a:p>
            <a:endParaRPr lang="en-US"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
          <p:cNvSpPr>
            <a:spLocks noGrp="1"/>
          </p:cNvSpPr>
          <p:nvPr>
            <p:ph type="ftr" sz="quarter" idx="3"/>
          </p:nvPr>
        </p:nvSpPr>
        <p:spPr>
          <a:xfrm>
            <a:off x="4165600" y="6423933"/>
            <a:ext cx="3860800" cy="214546"/>
          </a:xfrm>
        </p:spPr>
        <p:txBody>
          <a:bodyPr/>
          <a:lstStyle/>
          <a:p>
            <a:pPr>
              <a:spcAft>
                <a:spcPts val="600"/>
              </a:spcAft>
            </a:pPr>
            <a:r>
              <a:rPr lang="en-US"/>
              <a:t>PRESENTED BY THE USAID ENERGY SECURITY PROJECT </a:t>
            </a:r>
            <a:endParaRPr lang="en-US"/>
          </a:p>
        </p:txBody>
      </p:sp>
      <p:sp>
        <p:nvSpPr>
          <p:cNvPr id="4" name="Slide Number Placeholder 3"/>
          <p:cNvSpPr>
            <a:spLocks noGrp="1"/>
          </p:cNvSpPr>
          <p:nvPr>
            <p:ph type="sldNum" sz="quarter" idx="4"/>
          </p:nvPr>
        </p:nvSpPr>
        <p:spPr>
          <a:xfrm>
            <a:off x="9144000" y="6423933"/>
            <a:ext cx="2844800" cy="214546"/>
          </a:xfrm>
        </p:spPr>
        <p:txBody>
          <a:bodyPr vert="horz" lIns="91440" tIns="45720" rIns="91440" bIns="45720" rtlCol="0" anchor="ctr">
            <a:normAutofit/>
          </a:bodyPr>
          <a:lstStyle/>
          <a:p>
            <a:pPr>
              <a:spcAft>
                <a:spcPts val="600"/>
              </a:spcAft>
            </a:pPr>
            <a:fld id="{469CF8B8-B06D-4391-AC2B-95C2F4287022}" type="slidenum">
              <a:rPr lang="en-US" smtClean="0"/>
            </a:fld>
            <a:endParaRPr lang="en-US"/>
          </a:p>
        </p:txBody>
      </p:sp>
      <p:sp>
        <p:nvSpPr>
          <p:cNvPr id="2" name="Title 1"/>
          <p:cNvSpPr>
            <a:spLocks noGrp="1"/>
          </p:cNvSpPr>
          <p:nvPr>
            <p:ph type="title"/>
          </p:nvPr>
        </p:nvSpPr>
        <p:spPr>
          <a:xfrm>
            <a:off x="914805" y="933168"/>
            <a:ext cx="10363200" cy="580800"/>
          </a:xfrm>
        </p:spPr>
        <p:txBody>
          <a:bodyPr vert="horz" lIns="91440" tIns="45720" rIns="91440" bIns="45720" rtlCol="0" anchor="b" anchorCtr="0">
            <a:normAutofit/>
          </a:bodyPr>
          <a:lstStyle/>
          <a:p>
            <a:r>
              <a:rPr lang="en-US" b="1" i="0" kern="1200" dirty="0" err="1">
                <a:solidFill>
                  <a:srgbClr val="C00000"/>
                </a:solidFill>
                <a:latin typeface="Gill Sans MT" panose="020B0502020104020203"/>
                <a:ea typeface="+mj-ea"/>
                <a:cs typeface="Gill Sans MT" panose="020B0502020104020203"/>
              </a:rPr>
              <a:t>Гендерний</a:t>
            </a:r>
            <a:r>
              <a:rPr lang="en-US" b="1" i="0" kern="1200" dirty="0">
                <a:solidFill>
                  <a:srgbClr val="C00000"/>
                </a:solidFill>
                <a:latin typeface="Gill Sans MT" panose="020B0502020104020203"/>
                <a:ea typeface="+mj-ea"/>
                <a:cs typeface="Gill Sans MT" panose="020B0502020104020203"/>
              </a:rPr>
              <a:t> </a:t>
            </a:r>
            <a:r>
              <a:rPr lang="en-US" b="1" i="0" kern="1200" dirty="0" err="1">
                <a:solidFill>
                  <a:srgbClr val="C00000"/>
                </a:solidFill>
                <a:latin typeface="Gill Sans MT" panose="020B0502020104020203"/>
                <a:ea typeface="+mj-ea"/>
                <a:cs typeface="Gill Sans MT" panose="020B0502020104020203"/>
              </a:rPr>
              <a:t>аналіз</a:t>
            </a:r>
            <a:r>
              <a:rPr lang="en-US" b="1" i="0" kern="1200" dirty="0">
                <a:solidFill>
                  <a:srgbClr val="C00000"/>
                </a:solidFill>
                <a:latin typeface="Gill Sans MT" panose="020B0502020104020203"/>
                <a:ea typeface="+mj-ea"/>
                <a:cs typeface="Gill Sans MT" panose="020B0502020104020203"/>
              </a:rPr>
              <a:t> </a:t>
            </a:r>
            <a:endParaRPr lang="en-US" b="1" i="0" kern="1200" dirty="0">
              <a:solidFill>
                <a:srgbClr val="C00000"/>
              </a:solidFill>
              <a:latin typeface="Gill Sans MT" panose="020B0502020104020203"/>
              <a:ea typeface="+mj-ea"/>
              <a:cs typeface="Gill Sans MT" panose="020B0502020104020203"/>
            </a:endParaRPr>
          </a:p>
        </p:txBody>
      </p:sp>
      <p:graphicFrame>
        <p:nvGraphicFramePr>
          <p:cNvPr id="8" name="TextBox 5"/>
          <p:cNvGraphicFramePr/>
          <p:nvPr/>
        </p:nvGraphicFramePr>
        <p:xfrm>
          <a:off x="914400" y="1715549"/>
          <a:ext cx="10363200" cy="42332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pic>
        <p:nvPicPr>
          <p:cNvPr id="5" name="Picture 4"/>
          <p:cNvPicPr>
            <a:picLocks noChangeAspect="1"/>
          </p:cNvPicPr>
          <p:nvPr/>
        </p:nvPicPr>
        <p:blipFill rotWithShape="1">
          <a:blip r:embed="rId1"/>
          <a:srcRect l="2958" t="38899" r="20183" b="25137"/>
          <a:stretch>
            <a:fillRect/>
          </a:stretch>
        </p:blipFill>
        <p:spPr>
          <a:xfrm>
            <a:off x="755715" y="1150072"/>
            <a:ext cx="10680569" cy="382728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0767" y="1513966"/>
            <a:ext cx="3684833" cy="4651163"/>
          </a:xfrm>
          <a:prstGeom prst="rect">
            <a:avLst/>
          </a:prstGeom>
        </p:spPr>
        <p:txBody>
          <a:bodyPr vert="horz" lIns="91440" tIns="45720" rIns="91440" bIns="45720" rtlCol="0">
            <a:normAutofit/>
          </a:bodyPr>
          <a:lstStyle/>
          <a:p>
            <a:pPr indent="-304165" defTabSz="604520">
              <a:spcAft>
                <a:spcPts val="1060"/>
              </a:spcAft>
              <a:buFont typeface="Arial" panose="020B0604020202020204"/>
            </a:pPr>
            <a:r>
              <a:rPr lang="en-US" dirty="0" err="1">
                <a:latin typeface="Gill Sans MT" panose="020B0502020104020203"/>
              </a:rPr>
              <a:t>Сама</a:t>
            </a:r>
            <a:r>
              <a:rPr lang="en-US" dirty="0">
                <a:latin typeface="Gill Sans MT" panose="020B0502020104020203"/>
              </a:rPr>
              <a:t> з </a:t>
            </a:r>
            <a:r>
              <a:rPr lang="en-US" dirty="0" err="1">
                <a:latin typeface="Gill Sans MT" panose="020B0502020104020203"/>
              </a:rPr>
              <a:t>себе</a:t>
            </a:r>
            <a:r>
              <a:rPr lang="en-US" dirty="0">
                <a:latin typeface="Gill Sans MT" panose="020B0502020104020203"/>
              </a:rPr>
              <a:t> </a:t>
            </a:r>
            <a:r>
              <a:rPr lang="en-US" dirty="0" err="1">
                <a:latin typeface="Gill Sans MT" panose="020B0502020104020203"/>
              </a:rPr>
              <a:t>гендерно-диференційована</a:t>
            </a:r>
            <a:r>
              <a:rPr lang="en-US" dirty="0">
                <a:latin typeface="Gill Sans MT" panose="020B0502020104020203"/>
              </a:rPr>
              <a:t> </a:t>
            </a:r>
            <a:r>
              <a:rPr lang="en-US" dirty="0" err="1">
                <a:latin typeface="Gill Sans MT" panose="020B0502020104020203"/>
              </a:rPr>
              <a:t>статистика</a:t>
            </a:r>
            <a:r>
              <a:rPr lang="en-US" dirty="0">
                <a:latin typeface="Gill Sans MT" panose="020B0502020104020203"/>
              </a:rPr>
              <a:t> </a:t>
            </a:r>
            <a:r>
              <a:rPr lang="en-US" dirty="0" err="1">
                <a:latin typeface="Gill Sans MT" panose="020B0502020104020203"/>
              </a:rPr>
              <a:t>не</a:t>
            </a:r>
            <a:r>
              <a:rPr lang="en-US" dirty="0">
                <a:latin typeface="Gill Sans MT" panose="020B0502020104020203"/>
              </a:rPr>
              <a:t> </a:t>
            </a:r>
            <a:r>
              <a:rPr lang="en-US" dirty="0" err="1">
                <a:latin typeface="Gill Sans MT" panose="020B0502020104020203"/>
              </a:rPr>
              <a:t>пояснює</a:t>
            </a:r>
            <a:r>
              <a:rPr lang="en-US" dirty="0">
                <a:latin typeface="Gill Sans MT" panose="020B0502020104020203"/>
              </a:rPr>
              <a:t>, </a:t>
            </a:r>
            <a:r>
              <a:rPr lang="en-US" dirty="0" err="1">
                <a:latin typeface="Gill Sans MT" panose="020B0502020104020203"/>
              </a:rPr>
              <a:t>чому</a:t>
            </a:r>
            <a:r>
              <a:rPr lang="en-US" dirty="0">
                <a:latin typeface="Gill Sans MT" panose="020B0502020104020203"/>
              </a:rPr>
              <a:t> </a:t>
            </a:r>
            <a:r>
              <a:rPr lang="en-US" dirty="0" err="1">
                <a:latin typeface="Gill Sans MT" panose="020B0502020104020203"/>
              </a:rPr>
              <a:t>ситуація</a:t>
            </a:r>
            <a:r>
              <a:rPr lang="en-US" dirty="0">
                <a:latin typeface="Gill Sans MT" panose="020B0502020104020203"/>
              </a:rPr>
              <a:t> </a:t>
            </a:r>
            <a:r>
              <a:rPr lang="en-US" dirty="0" err="1">
                <a:latin typeface="Gill Sans MT" panose="020B0502020104020203"/>
              </a:rPr>
              <a:t>чи</a:t>
            </a:r>
            <a:r>
              <a:rPr lang="en-US" dirty="0">
                <a:latin typeface="Gill Sans MT" panose="020B0502020104020203"/>
              </a:rPr>
              <a:t> </a:t>
            </a:r>
            <a:r>
              <a:rPr lang="en-US" dirty="0" err="1">
                <a:latin typeface="Gill Sans MT" panose="020B0502020104020203"/>
              </a:rPr>
              <a:t>проблема</a:t>
            </a:r>
            <a:r>
              <a:rPr lang="en-US" dirty="0">
                <a:latin typeface="Gill Sans MT" panose="020B0502020104020203"/>
              </a:rPr>
              <a:t> </a:t>
            </a:r>
            <a:r>
              <a:rPr lang="en-US" dirty="0" err="1">
                <a:latin typeface="Gill Sans MT" panose="020B0502020104020203"/>
              </a:rPr>
              <a:t>саме</a:t>
            </a:r>
            <a:r>
              <a:rPr lang="en-US" dirty="0">
                <a:latin typeface="Gill Sans MT" panose="020B0502020104020203"/>
              </a:rPr>
              <a:t> </a:t>
            </a:r>
            <a:r>
              <a:rPr lang="en-US" dirty="0" err="1">
                <a:latin typeface="Gill Sans MT" panose="020B0502020104020203"/>
              </a:rPr>
              <a:t>така</a:t>
            </a:r>
            <a:r>
              <a:rPr lang="en-US" dirty="0">
                <a:latin typeface="Gill Sans MT" panose="020B0502020104020203"/>
              </a:rPr>
              <a:t>. </a:t>
            </a:r>
            <a:r>
              <a:rPr lang="en-US" dirty="0" err="1">
                <a:latin typeface="Gill Sans MT" panose="020B0502020104020203"/>
              </a:rPr>
              <a:t>Тому</a:t>
            </a:r>
            <a:r>
              <a:rPr lang="en-US" dirty="0">
                <a:latin typeface="Gill Sans MT" panose="020B0502020104020203"/>
              </a:rPr>
              <a:t>, </a:t>
            </a:r>
            <a:r>
              <a:rPr lang="en-US" dirty="0" err="1">
                <a:latin typeface="Gill Sans MT" panose="020B0502020104020203"/>
              </a:rPr>
              <a:t>збираючи</a:t>
            </a:r>
            <a:r>
              <a:rPr lang="en-US" dirty="0">
                <a:latin typeface="Gill Sans MT" panose="020B0502020104020203"/>
              </a:rPr>
              <a:t> </a:t>
            </a:r>
            <a:r>
              <a:rPr lang="en-US" dirty="0" err="1">
                <a:latin typeface="Gill Sans MT" panose="020B0502020104020203"/>
              </a:rPr>
              <a:t>первинну</a:t>
            </a:r>
            <a:r>
              <a:rPr lang="en-US" dirty="0">
                <a:latin typeface="Gill Sans MT" panose="020B0502020104020203"/>
              </a:rPr>
              <a:t> </a:t>
            </a:r>
            <a:r>
              <a:rPr lang="en-US" dirty="0" err="1">
                <a:latin typeface="Gill Sans MT" panose="020B0502020104020203"/>
              </a:rPr>
              <a:t>інформацію</a:t>
            </a:r>
            <a:r>
              <a:rPr lang="en-US" dirty="0">
                <a:latin typeface="Gill Sans MT" panose="020B0502020104020203"/>
              </a:rPr>
              <a:t>, </a:t>
            </a:r>
            <a:r>
              <a:rPr lang="en-US" dirty="0" err="1">
                <a:latin typeface="Gill Sans MT" panose="020B0502020104020203"/>
              </a:rPr>
              <a:t>поряд</a:t>
            </a:r>
            <a:r>
              <a:rPr lang="en-US" dirty="0">
                <a:latin typeface="Gill Sans MT" panose="020B0502020104020203"/>
              </a:rPr>
              <a:t> </a:t>
            </a:r>
            <a:r>
              <a:rPr lang="en-US" dirty="0" err="1">
                <a:latin typeface="Gill Sans MT" panose="020B0502020104020203"/>
              </a:rPr>
              <a:t>із</a:t>
            </a:r>
            <a:r>
              <a:rPr lang="en-US" dirty="0">
                <a:latin typeface="Gill Sans MT" panose="020B0502020104020203"/>
              </a:rPr>
              <a:t> </a:t>
            </a:r>
            <a:r>
              <a:rPr lang="en-US" dirty="0" err="1">
                <a:latin typeface="Gill Sans MT" panose="020B0502020104020203"/>
              </a:rPr>
              <a:t>наведенням</a:t>
            </a:r>
            <a:r>
              <a:rPr lang="en-US" dirty="0">
                <a:latin typeface="Gill Sans MT" panose="020B0502020104020203"/>
              </a:rPr>
              <a:t> </a:t>
            </a:r>
            <a:r>
              <a:rPr lang="en-US" dirty="0" err="1">
                <a:latin typeface="Gill Sans MT" panose="020B0502020104020203"/>
              </a:rPr>
              <a:t>статистичних</a:t>
            </a:r>
            <a:r>
              <a:rPr lang="en-US" dirty="0">
                <a:latin typeface="Gill Sans MT" panose="020B0502020104020203"/>
              </a:rPr>
              <a:t> </a:t>
            </a:r>
            <a:r>
              <a:rPr lang="en-US" dirty="0" err="1">
                <a:latin typeface="Gill Sans MT" panose="020B0502020104020203"/>
              </a:rPr>
              <a:t>даних</a:t>
            </a:r>
            <a:r>
              <a:rPr lang="en-US" dirty="0">
                <a:latin typeface="Gill Sans MT" panose="020B0502020104020203"/>
              </a:rPr>
              <a:t> </a:t>
            </a:r>
            <a:r>
              <a:rPr lang="en-US" dirty="0" err="1">
                <a:latin typeface="Gill Sans MT" panose="020B0502020104020203"/>
              </a:rPr>
              <a:t>та</a:t>
            </a:r>
            <a:r>
              <a:rPr lang="en-US" dirty="0">
                <a:latin typeface="Gill Sans MT" panose="020B0502020104020203"/>
              </a:rPr>
              <a:t> </a:t>
            </a:r>
            <a:r>
              <a:rPr lang="en-US" dirty="0" err="1">
                <a:latin typeface="Gill Sans MT" panose="020B0502020104020203"/>
              </a:rPr>
              <a:t>показників</a:t>
            </a:r>
            <a:r>
              <a:rPr lang="en-US" dirty="0">
                <a:latin typeface="Gill Sans MT" panose="020B0502020104020203"/>
              </a:rPr>
              <a:t>, </a:t>
            </a:r>
            <a:r>
              <a:rPr lang="en-US" dirty="0" err="1">
                <a:latin typeface="Gill Sans MT" panose="020B0502020104020203"/>
              </a:rPr>
              <a:t>тобто</a:t>
            </a:r>
            <a:r>
              <a:rPr lang="en-US" dirty="0">
                <a:latin typeface="Gill Sans MT" panose="020B0502020104020203"/>
              </a:rPr>
              <a:t> </a:t>
            </a:r>
            <a:r>
              <a:rPr lang="en-US" dirty="0" err="1">
                <a:latin typeface="Gill Sans MT" panose="020B0502020104020203"/>
              </a:rPr>
              <a:t>цифр</a:t>
            </a:r>
            <a:r>
              <a:rPr lang="en-US" dirty="0">
                <a:latin typeface="Gill Sans MT" panose="020B0502020104020203"/>
              </a:rPr>
              <a:t> і </a:t>
            </a:r>
            <a:r>
              <a:rPr lang="en-US" dirty="0" err="1">
                <a:latin typeface="Gill Sans MT" panose="020B0502020104020203"/>
              </a:rPr>
              <a:t>чисел</a:t>
            </a:r>
            <a:r>
              <a:rPr lang="en-US" dirty="0">
                <a:latin typeface="Gill Sans MT" panose="020B0502020104020203"/>
              </a:rPr>
              <a:t>, </a:t>
            </a:r>
            <a:r>
              <a:rPr lang="en-US" dirty="0" err="1">
                <a:latin typeface="Gill Sans MT" panose="020B0502020104020203"/>
              </a:rPr>
              <a:t>варто</a:t>
            </a:r>
            <a:r>
              <a:rPr lang="en-US" dirty="0">
                <a:latin typeface="Gill Sans MT" panose="020B0502020104020203"/>
              </a:rPr>
              <a:t> </a:t>
            </a:r>
            <a:r>
              <a:rPr lang="en-US" dirty="0" err="1">
                <a:latin typeface="Gill Sans MT" panose="020B0502020104020203"/>
              </a:rPr>
              <a:t>подавати</a:t>
            </a:r>
            <a:r>
              <a:rPr lang="en-US" dirty="0">
                <a:latin typeface="Gill Sans MT" panose="020B0502020104020203"/>
              </a:rPr>
              <a:t> </a:t>
            </a:r>
            <a:r>
              <a:rPr lang="en-US" dirty="0" err="1">
                <a:latin typeface="Gill Sans MT" panose="020B0502020104020203"/>
              </a:rPr>
              <a:t>їх</a:t>
            </a:r>
            <a:r>
              <a:rPr lang="en-US" dirty="0">
                <a:latin typeface="Gill Sans MT" panose="020B0502020104020203"/>
              </a:rPr>
              <a:t> </a:t>
            </a:r>
            <a:r>
              <a:rPr lang="en-US" dirty="0" err="1">
                <a:latin typeface="Gill Sans MT" panose="020B0502020104020203"/>
              </a:rPr>
              <a:t>короткий</a:t>
            </a:r>
            <a:r>
              <a:rPr lang="en-US" dirty="0">
                <a:latin typeface="Gill Sans MT" panose="020B0502020104020203"/>
              </a:rPr>
              <a:t> </a:t>
            </a:r>
            <a:r>
              <a:rPr lang="en-US" dirty="0" err="1">
                <a:latin typeface="Gill Sans MT" panose="020B0502020104020203"/>
              </a:rPr>
              <a:t>аналіз</a:t>
            </a:r>
            <a:r>
              <a:rPr lang="en-US" dirty="0">
                <a:latin typeface="Gill Sans MT" panose="020B0502020104020203"/>
              </a:rPr>
              <a:t>, </a:t>
            </a:r>
            <a:r>
              <a:rPr lang="en-US" dirty="0" err="1">
                <a:latin typeface="Gill Sans MT" panose="020B0502020104020203"/>
              </a:rPr>
              <a:t>тобто</a:t>
            </a:r>
            <a:r>
              <a:rPr lang="en-US" dirty="0">
                <a:latin typeface="Gill Sans MT" panose="020B0502020104020203"/>
              </a:rPr>
              <a:t> </a:t>
            </a:r>
            <a:r>
              <a:rPr lang="en-US" dirty="0" err="1">
                <a:latin typeface="Gill Sans MT" panose="020B0502020104020203"/>
              </a:rPr>
              <a:t>пояснення</a:t>
            </a:r>
            <a:r>
              <a:rPr lang="en-US" dirty="0">
                <a:latin typeface="Gill Sans MT" panose="020B0502020104020203"/>
              </a:rPr>
              <a:t> </a:t>
            </a:r>
            <a:r>
              <a:rPr lang="en-US" dirty="0" err="1">
                <a:latin typeface="Gill Sans MT" panose="020B0502020104020203"/>
              </a:rPr>
              <a:t>отриманих</a:t>
            </a:r>
            <a:r>
              <a:rPr lang="en-US" dirty="0">
                <a:latin typeface="Gill Sans MT" panose="020B0502020104020203"/>
              </a:rPr>
              <a:t> </a:t>
            </a:r>
            <a:r>
              <a:rPr lang="en-US" dirty="0" err="1">
                <a:latin typeface="Gill Sans MT" panose="020B0502020104020203"/>
              </a:rPr>
              <a:t>даних</a:t>
            </a:r>
            <a:r>
              <a:rPr lang="en-US" dirty="0">
                <a:latin typeface="Gill Sans MT" panose="020B0502020104020203"/>
              </a:rPr>
              <a:t> </a:t>
            </a:r>
            <a:r>
              <a:rPr lang="en-US" dirty="0" err="1">
                <a:latin typeface="Gill Sans MT" panose="020B0502020104020203"/>
              </a:rPr>
              <a:t>та</a:t>
            </a:r>
            <a:r>
              <a:rPr lang="en-US" dirty="0">
                <a:latin typeface="Gill Sans MT" panose="020B0502020104020203"/>
              </a:rPr>
              <a:t> </a:t>
            </a:r>
            <a:r>
              <a:rPr lang="en-US" dirty="0" err="1">
                <a:latin typeface="Gill Sans MT" panose="020B0502020104020203"/>
              </a:rPr>
              <a:t>показників</a:t>
            </a:r>
            <a:r>
              <a:rPr lang="en-US" dirty="0">
                <a:latin typeface="Gill Sans MT" panose="020B0502020104020203"/>
              </a:rPr>
              <a:t> </a:t>
            </a:r>
            <a:r>
              <a:rPr lang="en-US" dirty="0" err="1">
                <a:latin typeface="Gill Sans MT" panose="020B0502020104020203"/>
              </a:rPr>
              <a:t>за</a:t>
            </a:r>
            <a:r>
              <a:rPr lang="en-US" dirty="0">
                <a:latin typeface="Gill Sans MT" panose="020B0502020104020203"/>
              </a:rPr>
              <a:t> </a:t>
            </a:r>
            <a:r>
              <a:rPr lang="en-US" dirty="0" err="1">
                <a:latin typeface="Gill Sans MT" panose="020B0502020104020203"/>
              </a:rPr>
              <a:t>допомогою</a:t>
            </a:r>
            <a:r>
              <a:rPr lang="en-US" dirty="0">
                <a:latin typeface="Gill Sans MT" panose="020B0502020104020203"/>
              </a:rPr>
              <a:t> </a:t>
            </a:r>
            <a:r>
              <a:rPr lang="en-US" dirty="0" err="1">
                <a:latin typeface="Gill Sans MT" panose="020B0502020104020203"/>
              </a:rPr>
              <a:t>відповіді</a:t>
            </a:r>
            <a:r>
              <a:rPr lang="en-US" dirty="0">
                <a:latin typeface="Gill Sans MT" panose="020B0502020104020203"/>
              </a:rPr>
              <a:t> </a:t>
            </a:r>
            <a:r>
              <a:rPr lang="en-US" dirty="0" err="1">
                <a:latin typeface="Gill Sans MT" panose="020B0502020104020203"/>
              </a:rPr>
              <a:t>на</a:t>
            </a:r>
            <a:r>
              <a:rPr lang="en-US" dirty="0">
                <a:latin typeface="Gill Sans MT" panose="020B0502020104020203"/>
              </a:rPr>
              <a:t> </a:t>
            </a:r>
            <a:r>
              <a:rPr lang="en-US" dirty="0" err="1">
                <a:latin typeface="Gill Sans MT" panose="020B0502020104020203"/>
              </a:rPr>
              <a:t>питання</a:t>
            </a:r>
            <a:r>
              <a:rPr lang="en-US" dirty="0">
                <a:latin typeface="Gill Sans MT" panose="020B0502020104020203"/>
              </a:rPr>
              <a:t>: </a:t>
            </a:r>
            <a:endParaRPr lang="en-US" dirty="0">
              <a:latin typeface="Gill Sans MT" panose="020B0502020104020203"/>
            </a:endParaRPr>
          </a:p>
          <a:p>
            <a:pPr indent="-304165" defTabSz="604520">
              <a:spcAft>
                <a:spcPts val="1060"/>
              </a:spcAft>
              <a:buFont typeface="Arial" panose="020B0604020202020204"/>
            </a:pPr>
            <a:r>
              <a:rPr lang="en-US" sz="2115" b="1" dirty="0">
                <a:solidFill>
                  <a:schemeClr val="accent1">
                    <a:lumMod val="60000"/>
                    <a:lumOff val="40000"/>
                  </a:schemeClr>
                </a:solidFill>
                <a:latin typeface="Gill Sans MT" panose="020B0502020104020203"/>
              </a:rPr>
              <a:t>«</a:t>
            </a:r>
            <a:r>
              <a:rPr lang="en-US" sz="2115" b="1" dirty="0" err="1">
                <a:solidFill>
                  <a:schemeClr val="accent1">
                    <a:lumMod val="60000"/>
                    <a:lumOff val="40000"/>
                  </a:schemeClr>
                </a:solidFill>
                <a:latin typeface="Gill Sans MT" panose="020B0502020104020203"/>
              </a:rPr>
              <a:t>Що</a:t>
            </a:r>
            <a:r>
              <a:rPr lang="en-US" sz="2115" b="1" dirty="0">
                <a:solidFill>
                  <a:schemeClr val="accent1">
                    <a:lumMod val="60000"/>
                    <a:lumOff val="40000"/>
                  </a:schemeClr>
                </a:solidFill>
                <a:latin typeface="Gill Sans MT" panose="020B0502020104020203"/>
              </a:rPr>
              <a:t> </a:t>
            </a:r>
            <a:r>
              <a:rPr lang="en-US" sz="2115" b="1" dirty="0" err="1">
                <a:solidFill>
                  <a:schemeClr val="accent1">
                    <a:lumMod val="60000"/>
                    <a:lumOff val="40000"/>
                  </a:schemeClr>
                </a:solidFill>
                <a:latin typeface="Gill Sans MT" panose="020B0502020104020203"/>
              </a:rPr>
              <a:t>означають</a:t>
            </a:r>
            <a:r>
              <a:rPr lang="en-US" sz="2115" b="1" dirty="0">
                <a:solidFill>
                  <a:schemeClr val="accent1">
                    <a:lumMod val="60000"/>
                    <a:lumOff val="40000"/>
                  </a:schemeClr>
                </a:solidFill>
                <a:latin typeface="Gill Sans MT" panose="020B0502020104020203"/>
              </a:rPr>
              <a:t> </a:t>
            </a:r>
            <a:r>
              <a:rPr lang="en-US" sz="2115" b="1" dirty="0" err="1">
                <a:solidFill>
                  <a:schemeClr val="accent1">
                    <a:lumMod val="60000"/>
                    <a:lumOff val="40000"/>
                  </a:schemeClr>
                </a:solidFill>
                <a:latin typeface="Gill Sans MT" panose="020B0502020104020203"/>
              </a:rPr>
              <a:t>ці</a:t>
            </a:r>
            <a:r>
              <a:rPr lang="en-US" sz="2115" b="1" dirty="0">
                <a:solidFill>
                  <a:schemeClr val="accent1">
                    <a:lumMod val="60000"/>
                    <a:lumOff val="40000"/>
                  </a:schemeClr>
                </a:solidFill>
                <a:latin typeface="Gill Sans MT" panose="020B0502020104020203"/>
              </a:rPr>
              <a:t> </a:t>
            </a:r>
            <a:r>
              <a:rPr lang="en-US" sz="2115" b="1" dirty="0" err="1">
                <a:solidFill>
                  <a:schemeClr val="accent1">
                    <a:lumMod val="60000"/>
                    <a:lumOff val="40000"/>
                  </a:schemeClr>
                </a:solidFill>
                <a:latin typeface="Gill Sans MT" panose="020B0502020104020203"/>
              </a:rPr>
              <a:t>дані</a:t>
            </a:r>
            <a:r>
              <a:rPr lang="en-US" sz="2115" b="1" dirty="0">
                <a:solidFill>
                  <a:schemeClr val="accent1">
                    <a:lumMod val="60000"/>
                    <a:lumOff val="40000"/>
                  </a:schemeClr>
                </a:solidFill>
                <a:latin typeface="Gill Sans MT" panose="020B0502020104020203"/>
              </a:rPr>
              <a:t>/</a:t>
            </a:r>
            <a:r>
              <a:rPr lang="en-US" sz="2115" b="1" dirty="0" err="1">
                <a:solidFill>
                  <a:schemeClr val="accent1">
                    <a:lumMod val="60000"/>
                    <a:lumOff val="40000"/>
                  </a:schemeClr>
                </a:solidFill>
                <a:latin typeface="Gill Sans MT" panose="020B0502020104020203"/>
              </a:rPr>
              <a:t>показники</a:t>
            </a:r>
            <a:r>
              <a:rPr lang="en-US" sz="2115" b="1" dirty="0">
                <a:solidFill>
                  <a:schemeClr val="accent1">
                    <a:lumMod val="60000"/>
                    <a:lumOff val="40000"/>
                  </a:schemeClr>
                </a:solidFill>
                <a:latin typeface="Gill Sans MT" panose="020B0502020104020203"/>
              </a:rPr>
              <a:t>?» </a:t>
            </a:r>
            <a:endParaRPr lang="en-US" sz="2115" b="1" dirty="0">
              <a:solidFill>
                <a:schemeClr val="accent1">
                  <a:lumMod val="60000"/>
                  <a:lumOff val="40000"/>
                </a:schemeClr>
              </a:solidFill>
              <a:latin typeface="Gill Sans MT" panose="020B0502020104020203"/>
            </a:endParaRPr>
          </a:p>
        </p:txBody>
      </p:sp>
      <p:pic>
        <p:nvPicPr>
          <p:cNvPr id="5" name="Picture 4"/>
          <p:cNvPicPr>
            <a:picLocks noChangeAspect="1"/>
          </p:cNvPicPr>
          <p:nvPr/>
        </p:nvPicPr>
        <p:blipFill rotWithShape="1">
          <a:blip r:embed="rId1"/>
          <a:srcRect l="2959" t="30459" r="20046" b="37370"/>
          <a:stretch>
            <a:fillRect/>
          </a:stretch>
        </p:blipFill>
        <p:spPr>
          <a:xfrm>
            <a:off x="4280293" y="1696825"/>
            <a:ext cx="7492214" cy="2896396"/>
          </a:xfrm>
          <a:prstGeom prst="rect">
            <a:avLst/>
          </a:prstGeom>
          <a:noFill/>
        </p:spPr>
      </p:pic>
      <p:sp>
        <p:nvSpPr>
          <p:cNvPr id="13" name="Footer Placeholder 3"/>
          <p:cNvSpPr>
            <a:spLocks noGrp="1"/>
          </p:cNvSpPr>
          <p:nvPr>
            <p:ph type="ftr" sz="quarter" idx="11"/>
          </p:nvPr>
        </p:nvSpPr>
        <p:spPr>
          <a:xfrm>
            <a:off x="4165600" y="6423933"/>
            <a:ext cx="3860800" cy="214546"/>
          </a:xfrm>
        </p:spPr>
        <p:txBody>
          <a:bodyPr/>
          <a:lstStyle/>
          <a:p>
            <a:pPr>
              <a:spcAft>
                <a:spcPts val="600"/>
              </a:spcAft>
            </a:pPr>
            <a:r>
              <a:rPr lang="en-US"/>
              <a:t>PRESENTED BY THE USAID ENERGY SECURITY PROJECT </a:t>
            </a:r>
            <a:endParaRPr lang="en-US"/>
          </a:p>
        </p:txBody>
      </p:sp>
      <p:sp>
        <p:nvSpPr>
          <p:cNvPr id="4" name="Slide Number Placeholder 3"/>
          <p:cNvSpPr>
            <a:spLocks noGrp="1"/>
          </p:cNvSpPr>
          <p:nvPr>
            <p:ph type="sldNum" sz="quarter" idx="12"/>
          </p:nvPr>
        </p:nvSpPr>
        <p:spPr>
          <a:xfrm>
            <a:off x="9144000" y="6423933"/>
            <a:ext cx="2844800" cy="214546"/>
          </a:xfrm>
        </p:spPr>
        <p:txBody>
          <a:bodyPr vert="horz" lIns="91440" tIns="45720" rIns="91440" bIns="45720" rtlCol="0" anchor="ctr">
            <a:normAutofit/>
          </a:bodyPr>
          <a:lstStyle/>
          <a:p>
            <a:pPr>
              <a:spcAft>
                <a:spcPts val="600"/>
              </a:spcAft>
            </a:pPr>
            <a:fld id="{469CF8B8-B06D-4391-AC2B-95C2F4287022}" type="slidenum">
              <a:rPr lang="en-US" smtClean="0"/>
            </a:fld>
            <a:endParaRPr lang="en-US"/>
          </a:p>
        </p:txBody>
      </p:sp>
      <p:sp>
        <p:nvSpPr>
          <p:cNvPr id="8" name="Title 7"/>
          <p:cNvSpPr>
            <a:spLocks noGrp="1"/>
          </p:cNvSpPr>
          <p:nvPr>
            <p:ph type="title"/>
          </p:nvPr>
        </p:nvSpPr>
        <p:spPr>
          <a:xfrm>
            <a:off x="829559" y="490194"/>
            <a:ext cx="10448446" cy="838985"/>
          </a:xfrm>
        </p:spPr>
        <p:txBody>
          <a:bodyPr vert="horz" lIns="91440" tIns="45720" rIns="91440" bIns="45720" rtlCol="0" anchor="b" anchorCtr="0">
            <a:normAutofit/>
          </a:bodyPr>
          <a:lstStyle/>
          <a:p>
            <a:r>
              <a:rPr lang="en-US" b="1" i="0" kern="1200" dirty="0" err="1">
                <a:solidFill>
                  <a:srgbClr val="C00000"/>
                </a:solidFill>
                <a:latin typeface="Gill Sans MT" panose="020B0502020104020203"/>
                <a:ea typeface="+mj-ea"/>
                <a:cs typeface="Gill Sans MT" panose="020B0502020104020203"/>
              </a:rPr>
              <a:t>Збір</a:t>
            </a:r>
            <a:r>
              <a:rPr lang="en-US" b="1" i="0" kern="1200" dirty="0">
                <a:solidFill>
                  <a:srgbClr val="C00000"/>
                </a:solidFill>
                <a:latin typeface="Gill Sans MT" panose="020B0502020104020203"/>
                <a:ea typeface="+mj-ea"/>
                <a:cs typeface="Gill Sans MT" panose="020B0502020104020203"/>
              </a:rPr>
              <a:t> </a:t>
            </a:r>
            <a:r>
              <a:rPr lang="en-US" b="1" i="0" kern="1200" dirty="0" err="1">
                <a:solidFill>
                  <a:srgbClr val="C00000"/>
                </a:solidFill>
                <a:latin typeface="Gill Sans MT" panose="020B0502020104020203"/>
                <a:ea typeface="+mj-ea"/>
                <a:cs typeface="Gill Sans MT" panose="020B0502020104020203"/>
              </a:rPr>
              <a:t>та</a:t>
            </a:r>
            <a:r>
              <a:rPr lang="en-US" b="1" i="0" kern="1200" dirty="0">
                <a:solidFill>
                  <a:srgbClr val="C00000"/>
                </a:solidFill>
                <a:latin typeface="Gill Sans MT" panose="020B0502020104020203"/>
                <a:ea typeface="+mj-ea"/>
                <a:cs typeface="Gill Sans MT" panose="020B0502020104020203"/>
              </a:rPr>
              <a:t> </a:t>
            </a:r>
            <a:r>
              <a:rPr lang="en-US" b="1" i="0" kern="1200" dirty="0" err="1">
                <a:solidFill>
                  <a:srgbClr val="C00000"/>
                </a:solidFill>
                <a:latin typeface="Gill Sans MT" panose="020B0502020104020203"/>
                <a:ea typeface="+mj-ea"/>
                <a:cs typeface="Gill Sans MT" panose="020B0502020104020203"/>
              </a:rPr>
              <a:t>аналіз</a:t>
            </a:r>
            <a:r>
              <a:rPr lang="en-US" b="1" i="0" kern="1200" dirty="0">
                <a:solidFill>
                  <a:srgbClr val="C00000"/>
                </a:solidFill>
                <a:latin typeface="Gill Sans MT" panose="020B0502020104020203"/>
                <a:ea typeface="+mj-ea"/>
                <a:cs typeface="Gill Sans MT" panose="020B0502020104020203"/>
              </a:rPr>
              <a:t> </a:t>
            </a:r>
            <a:r>
              <a:rPr lang="en-US" b="1" i="0" kern="1200" dirty="0" err="1">
                <a:solidFill>
                  <a:srgbClr val="C00000"/>
                </a:solidFill>
                <a:latin typeface="Gill Sans MT" panose="020B0502020104020203"/>
                <a:ea typeface="+mj-ea"/>
                <a:cs typeface="Gill Sans MT" panose="020B0502020104020203"/>
              </a:rPr>
              <a:t>первинної</a:t>
            </a:r>
            <a:r>
              <a:rPr lang="en-US" b="1" i="0" kern="1200" dirty="0">
                <a:solidFill>
                  <a:srgbClr val="C00000"/>
                </a:solidFill>
                <a:latin typeface="Gill Sans MT" panose="020B0502020104020203"/>
                <a:ea typeface="+mj-ea"/>
                <a:cs typeface="Gill Sans MT" panose="020B0502020104020203"/>
              </a:rPr>
              <a:t> </a:t>
            </a:r>
            <a:r>
              <a:rPr lang="en-US" b="1" i="0" kern="1200" dirty="0" err="1">
                <a:solidFill>
                  <a:srgbClr val="C00000"/>
                </a:solidFill>
                <a:latin typeface="Gill Sans MT" panose="020B0502020104020203"/>
                <a:ea typeface="+mj-ea"/>
                <a:cs typeface="Gill Sans MT" panose="020B0502020104020203"/>
              </a:rPr>
              <a:t>інформації</a:t>
            </a:r>
            <a:endParaRPr lang="en-US" b="1" i="0" kern="1200" dirty="0">
              <a:solidFill>
                <a:srgbClr val="C00000"/>
              </a:solidFill>
              <a:latin typeface="Gill Sans MT" panose="020B0502020104020203"/>
              <a:ea typeface="+mj-ea"/>
              <a:cs typeface="Gill Sans MT" panose="020B0502020104020203"/>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329" y="636309"/>
            <a:ext cx="10363200" cy="580800"/>
          </a:xfrm>
        </p:spPr>
        <p:txBody>
          <a:bodyPr/>
          <a:lstStyle/>
          <a:p>
            <a:r>
              <a:rPr lang="en-US" dirty="0" err="1"/>
              <a:t>Гендерний</a:t>
            </a:r>
            <a:r>
              <a:rPr lang="en-US" dirty="0"/>
              <a:t> </a:t>
            </a:r>
            <a:r>
              <a:rPr lang="en-US" dirty="0" err="1"/>
              <a:t>анал</a:t>
            </a:r>
            <a:r>
              <a:rPr lang="uk-UA" dirty="0"/>
              <a:t>із (недискримінаційний)</a:t>
            </a: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pic>
        <p:nvPicPr>
          <p:cNvPr id="6" name="Picture 5"/>
          <p:cNvPicPr>
            <a:picLocks noChangeAspect="1"/>
          </p:cNvPicPr>
          <p:nvPr/>
        </p:nvPicPr>
        <p:blipFill rotWithShape="1">
          <a:blip r:embed="rId1"/>
          <a:srcRect l="14652" t="31679" r="43020" b="12012"/>
          <a:stretch>
            <a:fillRect/>
          </a:stretch>
        </p:blipFill>
        <p:spPr>
          <a:xfrm>
            <a:off x="1385740" y="1217108"/>
            <a:ext cx="8691514" cy="52327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805" y="673973"/>
            <a:ext cx="10363200" cy="697627"/>
          </a:xfrm>
          <a:prstGeom prst="rect">
            <a:avLst/>
          </a:prstGeom>
        </p:spPr>
        <p:txBody>
          <a:bodyPr vert="horz" lIns="91440" tIns="45720" rIns="91440" bIns="45720" rtlCol="0" anchor="b" anchorCtr="0">
            <a:normAutofit/>
          </a:bodyPr>
          <a:lstStyle/>
          <a:p>
            <a:pPr defTabSz="604520">
              <a:spcBef>
                <a:spcPct val="0"/>
              </a:spcBef>
              <a:spcAft>
                <a:spcPts val="600"/>
              </a:spcAft>
            </a:pPr>
            <a:r>
              <a:rPr lang="en-US" sz="3175" b="0" i="0" u="none" strike="noStrike" kern="1200" baseline="0">
                <a:solidFill>
                  <a:srgbClr val="BA0C2F"/>
                </a:solidFill>
                <a:latin typeface="Arial" panose="020B0604020202020204" pitchFamily="34" charset="0"/>
                <a:ea typeface="+mj-ea"/>
                <a:cs typeface="Arial" panose="020B0604020202020204" pitchFamily="34" charset="0"/>
              </a:rPr>
              <a:t>Виокремлення гендерної складової: поради</a:t>
            </a:r>
            <a:endParaRPr lang="en-US" sz="3175" b="0" i="0" u="none" strike="noStrike" kern="1200" baseline="0">
              <a:solidFill>
                <a:srgbClr val="BA0C2F"/>
              </a:solidFill>
              <a:latin typeface="Arial" panose="020B0604020202020204" pitchFamily="34" charset="0"/>
              <a:ea typeface="+mj-ea"/>
              <a:cs typeface="Arial" panose="020B0604020202020204" pitchFamily="34" charset="0"/>
            </a:endParaRPr>
          </a:p>
          <a:p>
            <a:pPr defTabSz="604520">
              <a:spcBef>
                <a:spcPct val="0"/>
              </a:spcBef>
              <a:spcAft>
                <a:spcPts val="600"/>
              </a:spcAft>
            </a:pPr>
            <a:endParaRPr lang="en-US" sz="3175" b="0" i="0" kern="1200">
              <a:solidFill>
                <a:srgbClr val="BA0C2F"/>
              </a:solidFill>
              <a:latin typeface="Arial" panose="020B0604020202020204" pitchFamily="34" charset="0"/>
              <a:ea typeface="+mj-ea"/>
              <a:cs typeface="Arial" panose="020B0604020202020204" pitchFamily="34" charset="0"/>
            </a:endParaRPr>
          </a:p>
        </p:txBody>
      </p:sp>
      <p:sp>
        <p:nvSpPr>
          <p:cNvPr id="14" name="TextBox 13"/>
          <p:cNvSpPr txBox="1"/>
          <p:nvPr/>
        </p:nvSpPr>
        <p:spPr>
          <a:xfrm>
            <a:off x="914400" y="1065229"/>
            <a:ext cx="3725863" cy="5106971"/>
          </a:xfrm>
          <a:prstGeom prst="rect">
            <a:avLst/>
          </a:prstGeom>
        </p:spPr>
        <p:txBody>
          <a:bodyPr vert="horz" wrap="square" lIns="91440" tIns="45720" rIns="91440" bIns="45720" rtlCol="0" anchor="t">
            <a:normAutofit/>
          </a:bodyPr>
          <a:lstStyle/>
          <a:p>
            <a:pPr indent="-304165" defTabSz="604520">
              <a:spcAft>
                <a:spcPts val="1060"/>
              </a:spcAft>
              <a:buFont typeface="Arial" panose="020B0604020202020204"/>
            </a:pPr>
            <a:endParaRPr lang="en-US" sz="2800" u="none" strike="noStrike" baseline="0" dirty="0">
              <a:solidFill>
                <a:srgbClr val="6C6463"/>
              </a:solidFill>
              <a:latin typeface="Arial" panose="020B0604020202020204" pitchFamily="34" charset="0"/>
              <a:cs typeface="Arial" panose="020B0604020202020204" pitchFamily="34" charset="0"/>
            </a:endParaRPr>
          </a:p>
          <a:p>
            <a:pPr defTabSz="604520">
              <a:spcAft>
                <a:spcPts val="1060"/>
              </a:spcAft>
            </a:pPr>
            <a:r>
              <a:rPr lang="en-US" sz="2800" u="none" strike="noStrike" baseline="0" dirty="0" err="1">
                <a:solidFill>
                  <a:schemeClr val="tx2">
                    <a:lumMod val="75000"/>
                  </a:schemeClr>
                </a:solidFill>
                <a:latin typeface="Gills"/>
                <a:cs typeface="Arial" panose="020B0604020202020204" pitchFamily="34" charset="0"/>
              </a:rPr>
              <a:t>Гендерна</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тематика</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може</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бути</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на</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скрізною</a:t>
            </a:r>
            <a:r>
              <a:rPr lang="en-US" sz="2800" u="none" strike="noStrike" baseline="0" dirty="0">
                <a:solidFill>
                  <a:schemeClr val="tx2">
                    <a:lumMod val="75000"/>
                  </a:schemeClr>
                </a:solidFill>
                <a:latin typeface="Gills"/>
                <a:cs typeface="Arial" panose="020B0604020202020204" pitchFamily="34" charset="0"/>
              </a:rPr>
              <a:t> у </a:t>
            </a:r>
            <a:r>
              <a:rPr lang="en-US" sz="2800" u="none" strike="noStrike" baseline="0" dirty="0" err="1">
                <a:solidFill>
                  <a:schemeClr val="tx2">
                    <a:lumMod val="75000"/>
                  </a:schemeClr>
                </a:solidFill>
                <a:latin typeface="Gills"/>
                <a:cs typeface="Arial" panose="020B0604020202020204" pitchFamily="34" charset="0"/>
              </a:rPr>
              <a:t>різних</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розділах</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звітів</a:t>
            </a:r>
            <a:r>
              <a:rPr lang="en-US" sz="2800" u="none" strike="noStrike" baseline="0" dirty="0">
                <a:solidFill>
                  <a:schemeClr val="tx2">
                    <a:lumMod val="75000"/>
                  </a:schemeClr>
                </a:solidFill>
                <a:latin typeface="Gills"/>
                <a:cs typeface="Arial" panose="020B0604020202020204" pitchFamily="34" charset="0"/>
              </a:rPr>
              <a:t>, а </a:t>
            </a:r>
            <a:r>
              <a:rPr lang="en-US" sz="2800" u="none" strike="noStrike" baseline="0" dirty="0" err="1">
                <a:solidFill>
                  <a:schemeClr val="tx2">
                    <a:lumMod val="75000"/>
                  </a:schemeClr>
                </a:solidFill>
                <a:latin typeface="Gills"/>
                <a:cs typeface="Arial" panose="020B0604020202020204" pitchFamily="34" charset="0"/>
              </a:rPr>
              <a:t>не</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тільки</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виокремлюватися</a:t>
            </a:r>
            <a:r>
              <a:rPr lang="en-US" sz="2800" u="none" strike="noStrike" baseline="0" dirty="0">
                <a:solidFill>
                  <a:schemeClr val="tx2">
                    <a:lumMod val="75000"/>
                  </a:schemeClr>
                </a:solidFill>
                <a:latin typeface="Gills"/>
                <a:cs typeface="Arial" panose="020B0604020202020204" pitchFamily="34" charset="0"/>
              </a:rPr>
              <a:t> у </a:t>
            </a:r>
            <a:r>
              <a:rPr lang="en-US" sz="2800" u="none" strike="noStrike" baseline="0" dirty="0" err="1">
                <a:solidFill>
                  <a:schemeClr val="tx2">
                    <a:lumMod val="75000"/>
                  </a:schemeClr>
                </a:solidFill>
                <a:latin typeface="Gills"/>
                <a:cs typeface="Arial" panose="020B0604020202020204" pitchFamily="34" charset="0"/>
              </a:rPr>
              <a:t>підрозділ</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на</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зразок</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права</a:t>
            </a:r>
            <a:r>
              <a:rPr lang="en-US" sz="2800" u="none" strike="noStrike" baseline="0" dirty="0">
                <a:solidFill>
                  <a:schemeClr val="tx2">
                    <a:lumMod val="75000"/>
                  </a:schemeClr>
                </a:solidFill>
                <a:latin typeface="Gills"/>
                <a:cs typeface="Arial" panose="020B0604020202020204" pitchFamily="34" charset="0"/>
              </a:rPr>
              <a:t> </a:t>
            </a:r>
            <a:r>
              <a:rPr lang="en-US" sz="2800" u="none" strike="noStrike" baseline="0" dirty="0" err="1">
                <a:solidFill>
                  <a:schemeClr val="tx2">
                    <a:lumMod val="75000"/>
                  </a:schemeClr>
                </a:solidFill>
                <a:latin typeface="Gills"/>
                <a:cs typeface="Arial" panose="020B0604020202020204" pitchFamily="34" charset="0"/>
              </a:rPr>
              <a:t>жінок</a:t>
            </a:r>
            <a:r>
              <a:rPr lang="en-US" sz="2800" u="none" strike="noStrike" baseline="0" dirty="0">
                <a:solidFill>
                  <a:schemeClr val="tx2">
                    <a:lumMod val="75000"/>
                  </a:schemeClr>
                </a:solidFill>
                <a:latin typeface="Gills"/>
                <a:cs typeface="Arial" panose="020B0604020202020204" pitchFamily="34" charset="0"/>
              </a:rPr>
              <a:t>»</a:t>
            </a:r>
            <a:endParaRPr lang="en-US" sz="2800" dirty="0">
              <a:solidFill>
                <a:schemeClr val="tx2">
                  <a:lumMod val="75000"/>
                </a:schemeClr>
              </a:solidFill>
              <a:latin typeface="Gills"/>
              <a:cs typeface="Arial" panose="020B0604020202020204" pitchFamily="34" charset="0"/>
            </a:endParaRPr>
          </a:p>
        </p:txBody>
      </p:sp>
      <p:sp>
        <p:nvSpPr>
          <p:cNvPr id="10" name="TextBox 9"/>
          <p:cNvSpPr txBox="1"/>
          <p:nvPr/>
        </p:nvSpPr>
        <p:spPr>
          <a:xfrm>
            <a:off x="4710113" y="1600200"/>
            <a:ext cx="6567488" cy="690563"/>
          </a:xfrm>
          <a:prstGeom prst="rect">
            <a:avLst/>
          </a:prstGeom>
        </p:spPr>
        <p:txBody>
          <a:bodyPr vert="horz" wrap="square" lIns="91440" tIns="45720" rIns="91440" bIns="45720" rtlCol="0" anchor="t">
            <a:normAutofit/>
          </a:bodyPr>
          <a:lstStyle/>
          <a:p>
            <a:pPr marL="153035" indent="-457200" defTabSz="604520">
              <a:spcAft>
                <a:spcPts val="1060"/>
              </a:spcAft>
              <a:buFont typeface="Wingdings" panose="05000000000000000000" pitchFamily="2" charset="2"/>
              <a:buChar char="§"/>
            </a:pPr>
            <a:r>
              <a:rPr lang="en-US" sz="2800" u="none" strike="noStrike" baseline="0" dirty="0" err="1">
                <a:latin typeface="Gill Sans MT" panose="020B0502020104020203"/>
              </a:rPr>
              <a:t>Не</a:t>
            </a:r>
            <a:r>
              <a:rPr lang="en-US" sz="2800" u="none" strike="noStrike" baseline="0" dirty="0">
                <a:latin typeface="Gill Sans MT" panose="020B0502020104020203"/>
              </a:rPr>
              <a:t> </a:t>
            </a:r>
            <a:r>
              <a:rPr lang="en-US" sz="2800" u="none" strike="noStrike" baseline="0" dirty="0" err="1">
                <a:latin typeface="Gill Sans MT" panose="020B0502020104020203"/>
              </a:rPr>
              <a:t>тільки</a:t>
            </a:r>
            <a:r>
              <a:rPr lang="en-US" sz="2800" u="none" strike="noStrike" baseline="0" dirty="0">
                <a:latin typeface="Gill Sans MT" panose="020B0502020104020203"/>
              </a:rPr>
              <a:t> </a:t>
            </a:r>
            <a:r>
              <a:rPr lang="en-US" sz="2800" u="none" strike="noStrike" baseline="0" dirty="0" err="1">
                <a:latin typeface="Gill Sans MT" panose="020B0502020104020203"/>
              </a:rPr>
              <a:t>цифри</a:t>
            </a:r>
            <a:r>
              <a:rPr lang="en-US" sz="2800" u="none" strike="noStrike" baseline="0" dirty="0">
                <a:latin typeface="Gill Sans MT" panose="020B0502020104020203"/>
              </a:rPr>
              <a:t>, а й </a:t>
            </a:r>
            <a:r>
              <a:rPr lang="en-US" sz="2800" u="none" strike="noStrike" baseline="0" dirty="0" err="1">
                <a:latin typeface="Gill Sans MT" panose="020B0502020104020203"/>
              </a:rPr>
              <a:t>коментарі</a:t>
            </a:r>
            <a:r>
              <a:rPr lang="en-US" sz="2800" u="none" strike="noStrike" baseline="0" dirty="0">
                <a:latin typeface="Gill Sans MT" panose="020B0502020104020203"/>
              </a:rPr>
              <a:t> </a:t>
            </a:r>
            <a:r>
              <a:rPr lang="en-US" sz="2800" u="none" strike="noStrike" baseline="0" dirty="0" err="1">
                <a:latin typeface="Gill Sans MT" panose="020B0502020104020203"/>
              </a:rPr>
              <a:t>до</a:t>
            </a:r>
            <a:r>
              <a:rPr lang="en-US" sz="2800" u="none" strike="noStrike" baseline="0" dirty="0">
                <a:latin typeface="Gill Sans MT" panose="020B0502020104020203"/>
              </a:rPr>
              <a:t> </a:t>
            </a:r>
            <a:r>
              <a:rPr lang="en-US" sz="2800" u="none" strike="noStrike" baseline="0" dirty="0" err="1">
                <a:latin typeface="Gill Sans MT" panose="020B0502020104020203"/>
              </a:rPr>
              <a:t>них</a:t>
            </a:r>
            <a:endParaRPr lang="en-US" sz="2800" dirty="0">
              <a:latin typeface="Gill Sans MT" panose="020B0502020104020203"/>
            </a:endParaRPr>
          </a:p>
        </p:txBody>
      </p:sp>
      <p:sp>
        <p:nvSpPr>
          <p:cNvPr id="12" name="TextBox 11"/>
          <p:cNvSpPr txBox="1"/>
          <p:nvPr/>
        </p:nvSpPr>
        <p:spPr>
          <a:xfrm>
            <a:off x="4710113" y="2346325"/>
            <a:ext cx="6567488" cy="3825875"/>
          </a:xfrm>
          <a:prstGeom prst="rect">
            <a:avLst/>
          </a:prstGeom>
        </p:spPr>
        <p:txBody>
          <a:bodyPr vert="horz" wrap="square" lIns="91440" tIns="45720" rIns="91440" bIns="45720" rtlCol="0" anchor="t">
            <a:normAutofit/>
          </a:bodyPr>
          <a:lstStyle/>
          <a:p>
            <a:pPr marL="153035" indent="-457200" defTabSz="604520">
              <a:spcAft>
                <a:spcPts val="1060"/>
              </a:spcAft>
              <a:buFont typeface="Wingdings" panose="05000000000000000000" pitchFamily="2" charset="2"/>
              <a:buChar char="§"/>
            </a:pPr>
            <a:r>
              <a:rPr lang="en-US" sz="2800" u="none" strike="noStrike" baseline="0" dirty="0" err="1">
                <a:latin typeface="Gill Sans MT" panose="020B0502020104020203"/>
              </a:rPr>
              <a:t>Варто</a:t>
            </a:r>
            <a:r>
              <a:rPr lang="en-US" sz="2800" u="none" strike="noStrike" baseline="0" dirty="0">
                <a:latin typeface="Gill Sans MT" panose="020B0502020104020203"/>
              </a:rPr>
              <a:t> </a:t>
            </a:r>
            <a:r>
              <a:rPr lang="en-US" sz="2800" u="none" strike="noStrike" baseline="0" dirty="0" err="1">
                <a:latin typeface="Gill Sans MT" panose="020B0502020104020203"/>
              </a:rPr>
              <a:t>не</a:t>
            </a:r>
            <a:r>
              <a:rPr lang="en-US" sz="2800" u="none" strike="noStrike" baseline="0" dirty="0">
                <a:latin typeface="Gill Sans MT" panose="020B0502020104020203"/>
              </a:rPr>
              <a:t> </a:t>
            </a:r>
            <a:r>
              <a:rPr lang="en-US" sz="2800" u="none" strike="noStrike" baseline="0" dirty="0" err="1">
                <a:latin typeface="Gill Sans MT" panose="020B0502020104020203"/>
              </a:rPr>
              <a:t>лише</a:t>
            </a:r>
            <a:r>
              <a:rPr lang="en-US" sz="2800" u="none" strike="noStrike" baseline="0" dirty="0">
                <a:latin typeface="Gill Sans MT" panose="020B0502020104020203"/>
              </a:rPr>
              <a:t> </a:t>
            </a:r>
            <a:r>
              <a:rPr lang="en-US" sz="2800" u="none" strike="noStrike" baseline="0" dirty="0" err="1">
                <a:latin typeface="Gill Sans MT" panose="020B0502020104020203"/>
              </a:rPr>
              <a:t>зауважити</a:t>
            </a:r>
            <a:r>
              <a:rPr lang="en-US" sz="2800" u="none" strike="noStrike" baseline="0" dirty="0">
                <a:latin typeface="Gill Sans MT" panose="020B0502020104020203"/>
              </a:rPr>
              <a:t>, а й </a:t>
            </a:r>
            <a:r>
              <a:rPr lang="uk-UA" sz="2800" dirty="0">
                <a:latin typeface="Gill Sans MT" panose="020B0502020104020203"/>
              </a:rPr>
              <a:t>   </a:t>
            </a:r>
            <a:r>
              <a:rPr lang="en-US" sz="2800" u="none" strike="noStrike" baseline="0" dirty="0" err="1">
                <a:latin typeface="Gill Sans MT" panose="020B0502020104020203"/>
              </a:rPr>
              <a:t>пояснити</a:t>
            </a:r>
            <a:r>
              <a:rPr lang="en-US" sz="2800" u="none" strike="noStrike" baseline="0" dirty="0">
                <a:latin typeface="Gill Sans MT" panose="020B0502020104020203"/>
              </a:rPr>
              <a:t>, </a:t>
            </a:r>
            <a:r>
              <a:rPr lang="en-US" sz="2800" u="none" strike="noStrike" baseline="0" dirty="0" err="1">
                <a:latin typeface="Gill Sans MT" panose="020B0502020104020203"/>
              </a:rPr>
              <a:t>чому</a:t>
            </a:r>
            <a:r>
              <a:rPr lang="en-US" sz="2800" u="none" strike="noStrike" baseline="0" dirty="0">
                <a:latin typeface="Gill Sans MT" panose="020B0502020104020203"/>
              </a:rPr>
              <a:t> </a:t>
            </a:r>
            <a:r>
              <a:rPr lang="en-US" sz="2800" u="none" strike="noStrike" baseline="0" dirty="0" err="1">
                <a:latin typeface="Gill Sans MT" panose="020B0502020104020203"/>
              </a:rPr>
              <a:t>певними</a:t>
            </a:r>
            <a:r>
              <a:rPr lang="en-US" sz="2800" u="none" strike="noStrike" baseline="0" dirty="0">
                <a:latin typeface="Gill Sans MT" panose="020B0502020104020203"/>
              </a:rPr>
              <a:t> </a:t>
            </a:r>
            <a:r>
              <a:rPr lang="en-US" sz="2800" u="none" strike="noStrike" baseline="0" dirty="0" err="1">
                <a:latin typeface="Gill Sans MT" panose="020B0502020104020203"/>
              </a:rPr>
              <a:t>послугами</a:t>
            </a:r>
            <a:r>
              <a:rPr lang="en-US" sz="2800" u="none" strike="noStrike" baseline="0" dirty="0">
                <a:latin typeface="Gill Sans MT" panose="020B0502020104020203"/>
              </a:rPr>
              <a:t> </a:t>
            </a:r>
            <a:r>
              <a:rPr lang="en-US" sz="2800" u="none" strike="noStrike" baseline="0" dirty="0" err="1">
                <a:latin typeface="Gill Sans MT" panose="020B0502020104020203"/>
              </a:rPr>
              <a:t>користуються</a:t>
            </a:r>
            <a:r>
              <a:rPr lang="en-US" sz="2800" u="none" strike="noStrike" baseline="0" dirty="0">
                <a:latin typeface="Gill Sans MT" panose="020B0502020104020203"/>
              </a:rPr>
              <a:t> </a:t>
            </a:r>
            <a:r>
              <a:rPr lang="en-US" sz="2800" u="none" strike="noStrike" baseline="0" dirty="0" err="1">
                <a:latin typeface="Gill Sans MT" panose="020B0502020104020203"/>
              </a:rPr>
              <a:t>переважно</a:t>
            </a:r>
            <a:r>
              <a:rPr lang="en-US" sz="2800" u="none" strike="noStrike" baseline="0" dirty="0">
                <a:latin typeface="Gill Sans MT" panose="020B0502020104020203"/>
              </a:rPr>
              <a:t> </a:t>
            </a:r>
            <a:r>
              <a:rPr lang="en-US" sz="2800" u="none" strike="noStrike" baseline="0" dirty="0" err="1">
                <a:latin typeface="Gill Sans MT" panose="020B0502020104020203"/>
              </a:rPr>
              <a:t>жінки</a:t>
            </a:r>
            <a:r>
              <a:rPr lang="en-US" sz="2800" u="none" strike="noStrike" baseline="0" dirty="0">
                <a:latin typeface="Gill Sans MT" panose="020B0502020104020203"/>
              </a:rPr>
              <a:t>, </a:t>
            </a:r>
            <a:r>
              <a:rPr lang="en-US" sz="2800" u="none" strike="noStrike" baseline="0" dirty="0" err="1">
                <a:latin typeface="Gill Sans MT" panose="020B0502020104020203"/>
              </a:rPr>
              <a:t>або</a:t>
            </a:r>
            <a:r>
              <a:rPr lang="en-US" sz="2800" u="none" strike="noStrike" baseline="0" dirty="0">
                <a:latin typeface="Gill Sans MT" panose="020B0502020104020203"/>
              </a:rPr>
              <a:t>, </a:t>
            </a:r>
            <a:r>
              <a:rPr lang="en-US" sz="2800" u="none" strike="noStrike" baseline="0" dirty="0" err="1">
                <a:latin typeface="Gill Sans MT" panose="020B0502020104020203"/>
              </a:rPr>
              <a:t>навпаки</a:t>
            </a:r>
            <a:r>
              <a:rPr lang="en-US" sz="2800" u="none" strike="noStrike" baseline="0" dirty="0">
                <a:latin typeface="Gill Sans MT" panose="020B0502020104020203"/>
              </a:rPr>
              <a:t>, </a:t>
            </a:r>
            <a:r>
              <a:rPr lang="en-US" sz="2800" u="none" strike="noStrike" baseline="0" dirty="0" err="1">
                <a:latin typeface="Gill Sans MT" panose="020B0502020104020203"/>
              </a:rPr>
              <a:t>чоловіки</a:t>
            </a:r>
            <a:endParaRPr lang="uk-UA" sz="2800" u="none" strike="noStrike" baseline="0" dirty="0">
              <a:latin typeface="Gill Sans MT" panose="020B0502020104020203"/>
            </a:endParaRPr>
          </a:p>
          <a:p>
            <a:pPr defTabSz="604520">
              <a:spcAft>
                <a:spcPts val="1060"/>
              </a:spcAft>
            </a:pPr>
            <a:endParaRPr lang="uk-UA" sz="2800" dirty="0">
              <a:latin typeface="Gill Sans MT" panose="020B0502020104020203"/>
            </a:endParaRPr>
          </a:p>
          <a:p>
            <a:pPr marL="457200" indent="-457200" defTabSz="604520">
              <a:spcAft>
                <a:spcPts val="1060"/>
              </a:spcAft>
              <a:buFont typeface="Wingdings" panose="05000000000000000000" pitchFamily="2" charset="2"/>
              <a:buChar char="§"/>
            </a:pPr>
            <a:r>
              <a:rPr lang="uk-UA" sz="2800" u="none" strike="noStrike" baseline="0" dirty="0">
                <a:latin typeface="Gill Sans MT" panose="020B0502020104020203"/>
              </a:rPr>
              <a:t>Г</a:t>
            </a:r>
            <a:r>
              <a:rPr lang="uk-UA" sz="2800" dirty="0">
                <a:latin typeface="Gill Sans MT" panose="020B0502020104020203"/>
              </a:rPr>
              <a:t>І, ФГ, експертне опитування тощо</a:t>
            </a:r>
            <a:endParaRPr lang="uk-UA" sz="2800" dirty="0">
              <a:latin typeface="Gill Sans MT" panose="020B0502020104020203"/>
            </a:endParaRPr>
          </a:p>
        </p:txBody>
      </p:sp>
      <p:sp>
        <p:nvSpPr>
          <p:cNvPr id="19" name="Footer Placeholder 3"/>
          <p:cNvSpPr>
            <a:spLocks noGrp="1"/>
          </p:cNvSpPr>
          <p:nvPr>
            <p:ph type="ftr" sz="quarter" idx="4294967295"/>
          </p:nvPr>
        </p:nvSpPr>
        <p:spPr>
          <a:xfrm>
            <a:off x="4165600" y="6505544"/>
            <a:ext cx="3860800" cy="215444"/>
          </a:xfrm>
        </p:spPr>
        <p:txBody>
          <a:bodyPr vert="horz" lIns="91440" tIns="45720" rIns="91440" bIns="45720" rtlCol="0" anchor="ctr">
            <a:normAutofit/>
          </a:bodyPr>
          <a:lstStyle/>
          <a:p>
            <a:pPr>
              <a:spcAft>
                <a:spcPts val="600"/>
              </a:spcAft>
            </a:pPr>
            <a:r>
              <a:rPr lang="en-US" sz="800" b="0" i="0" kern="1200">
                <a:latin typeface="Arial" panose="020B0604020202020204" pitchFamily="34" charset="0"/>
                <a:ea typeface="+mn-ea"/>
                <a:cs typeface="Arial" panose="020B0604020202020204" pitchFamily="34" charset="0"/>
              </a:rPr>
              <a:t>PRESENTED BY THE USAID ENERGY SECURITY PROJECT </a:t>
            </a:r>
            <a:endParaRPr lang="en-US" sz="800" b="0" i="0" kern="1200">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4294967295"/>
          </p:nvPr>
        </p:nvSpPr>
        <p:spPr>
          <a:xfrm>
            <a:off x="9144000" y="6505544"/>
            <a:ext cx="2844800" cy="215444"/>
          </a:xfrm>
        </p:spPr>
        <p:txBody>
          <a:bodyPr vert="horz" lIns="91440" tIns="45720" rIns="91440" bIns="45720" rtlCol="0" anchor="ctr">
            <a:normAutofit/>
          </a:bodyPr>
          <a:lstStyle/>
          <a:p>
            <a:pPr>
              <a:spcAft>
                <a:spcPts val="600"/>
              </a:spcAft>
            </a:pPr>
            <a:fld id="{469CF8B8-B06D-4391-AC2B-95C2F4287022}" type="slidenum">
              <a:rPr lang="en-US" sz="800" smtClean="0">
                <a:latin typeface="Arial" panose="020B0604020202020204" pitchFamily="34" charset="0"/>
                <a:cs typeface="Arial" panose="020B0604020202020204" pitchFamily="34" charset="0"/>
              </a:rPr>
            </a:fld>
            <a:endParaRPr lang="en-US" sz="800">
              <a:latin typeface="Arial" panose="020B0604020202020204" pitchFamily="34" charset="0"/>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sp>
        <p:nvSpPr>
          <p:cNvPr id="6" name="TextBox 5"/>
          <p:cNvSpPr txBox="1"/>
          <p:nvPr/>
        </p:nvSpPr>
        <p:spPr>
          <a:xfrm>
            <a:off x="1027522" y="772998"/>
            <a:ext cx="10124387" cy="2677656"/>
          </a:xfrm>
          <a:prstGeom prst="rect">
            <a:avLst/>
          </a:prstGeom>
          <a:noFill/>
        </p:spPr>
        <p:txBody>
          <a:bodyPr wrap="square">
            <a:spAutoFit/>
          </a:bodyPr>
          <a:lstStyle/>
          <a:p>
            <a:r>
              <a:rPr lang="ru-RU" sz="2400" b="1" dirty="0">
                <a:solidFill>
                  <a:srgbClr val="C00000"/>
                </a:solidFill>
                <a:latin typeface="Gills"/>
              </a:rPr>
              <a:t>Гендерна </a:t>
            </a:r>
            <a:r>
              <a:rPr lang="ru-RU" sz="2400" b="1" dirty="0" err="1">
                <a:solidFill>
                  <a:srgbClr val="C00000"/>
                </a:solidFill>
                <a:latin typeface="Gills"/>
              </a:rPr>
              <a:t>чутливість</a:t>
            </a:r>
            <a:r>
              <a:rPr lang="ru-RU" sz="2400" b="1" dirty="0">
                <a:solidFill>
                  <a:srgbClr val="C00000"/>
                </a:solidFill>
                <a:latin typeface="Gills"/>
              </a:rPr>
              <a:t> </a:t>
            </a:r>
            <a:r>
              <a:rPr lang="ru-RU" sz="2400" dirty="0">
                <a:latin typeface="Gills"/>
              </a:rPr>
              <a:t>(</a:t>
            </a:r>
            <a:r>
              <a:rPr lang="en-US" sz="2400" dirty="0">
                <a:latin typeface="Gills"/>
              </a:rPr>
              <a:t>Gender sensitivity) - </a:t>
            </a:r>
            <a:r>
              <a:rPr lang="ru-RU" sz="2400" dirty="0" err="1">
                <a:latin typeface="Gills"/>
              </a:rPr>
              <a:t>здатність</a:t>
            </a:r>
            <a:r>
              <a:rPr lang="ru-RU" sz="2400" dirty="0">
                <a:latin typeface="Gills"/>
              </a:rPr>
              <a:t> </a:t>
            </a:r>
            <a:r>
              <a:rPr lang="ru-RU" sz="2400" dirty="0" err="1">
                <a:latin typeface="Gills"/>
              </a:rPr>
              <a:t>визнавати</a:t>
            </a:r>
            <a:r>
              <a:rPr lang="ru-RU" sz="2400" dirty="0">
                <a:latin typeface="Gills"/>
              </a:rPr>
              <a:t> </a:t>
            </a:r>
            <a:r>
              <a:rPr lang="ru-RU" sz="2400" dirty="0" err="1">
                <a:latin typeface="Gills"/>
              </a:rPr>
              <a:t>існуючі</a:t>
            </a:r>
            <a:r>
              <a:rPr lang="ru-RU" sz="2400" dirty="0">
                <a:latin typeface="Gills"/>
              </a:rPr>
              <a:t> </a:t>
            </a:r>
            <a:r>
              <a:rPr lang="ru-RU" sz="2400" dirty="0" err="1">
                <a:latin typeface="Gills"/>
              </a:rPr>
              <a:t>гендерні</a:t>
            </a:r>
            <a:r>
              <a:rPr lang="ru-RU" sz="2400" dirty="0">
                <a:latin typeface="Gills"/>
              </a:rPr>
              <a:t> </a:t>
            </a:r>
            <a:r>
              <a:rPr lang="ru-RU" sz="2400" dirty="0" err="1">
                <a:latin typeface="Gills"/>
              </a:rPr>
              <a:t>відмінності</a:t>
            </a:r>
            <a:r>
              <a:rPr lang="ru-RU" sz="2400" dirty="0">
                <a:latin typeface="Gills"/>
              </a:rPr>
              <a:t>, </a:t>
            </a:r>
            <a:r>
              <a:rPr lang="ru-RU" sz="2400" dirty="0" err="1">
                <a:latin typeface="Gills"/>
              </a:rPr>
              <a:t>наявність</a:t>
            </a:r>
            <a:r>
              <a:rPr lang="ru-RU" sz="2400" dirty="0">
                <a:latin typeface="Gills"/>
              </a:rPr>
              <a:t> у </a:t>
            </a:r>
            <a:r>
              <a:rPr lang="ru-RU" sz="2400" dirty="0" err="1">
                <a:latin typeface="Gills"/>
              </a:rPr>
              <a:t>суспільстві</a:t>
            </a:r>
            <a:r>
              <a:rPr lang="ru-RU" sz="2400" dirty="0">
                <a:latin typeface="Gills"/>
              </a:rPr>
              <a:t>  </a:t>
            </a:r>
            <a:r>
              <a:rPr lang="ru-RU" sz="2400" dirty="0" err="1">
                <a:latin typeface="Gills"/>
              </a:rPr>
              <a:t>дискримінації</a:t>
            </a:r>
            <a:r>
              <a:rPr lang="ru-RU" sz="2400" dirty="0">
                <a:latin typeface="Gills"/>
              </a:rPr>
              <a:t> за </a:t>
            </a:r>
            <a:r>
              <a:rPr lang="ru-RU" sz="2400" dirty="0" err="1">
                <a:latin typeface="Gills"/>
              </a:rPr>
              <a:t>ознакою</a:t>
            </a:r>
            <a:r>
              <a:rPr lang="ru-RU" sz="2400" dirty="0">
                <a:latin typeface="Gills"/>
              </a:rPr>
              <a:t> </a:t>
            </a:r>
            <a:r>
              <a:rPr lang="ru-RU" sz="2400" dirty="0" err="1">
                <a:latin typeface="Gills"/>
              </a:rPr>
              <a:t>статі</a:t>
            </a:r>
            <a:r>
              <a:rPr lang="ru-RU" sz="2400" dirty="0">
                <a:latin typeface="Gills"/>
              </a:rPr>
              <a:t>, </a:t>
            </a:r>
            <a:r>
              <a:rPr lang="ru-RU" sz="2400" dirty="0" err="1">
                <a:latin typeface="Gills"/>
              </a:rPr>
              <a:t>проявів</a:t>
            </a:r>
            <a:r>
              <a:rPr lang="ru-RU" sz="2400" dirty="0">
                <a:latin typeface="Gills"/>
              </a:rPr>
              <a:t> </a:t>
            </a:r>
            <a:r>
              <a:rPr lang="ru-RU" sz="2400" dirty="0" err="1">
                <a:latin typeface="Gills"/>
              </a:rPr>
              <a:t>нерівності</a:t>
            </a:r>
            <a:r>
              <a:rPr lang="ru-RU" sz="2400" dirty="0">
                <a:latin typeface="Gills"/>
              </a:rPr>
              <a:t> та </a:t>
            </a:r>
            <a:r>
              <a:rPr lang="ru-RU" sz="2400" dirty="0" err="1">
                <a:latin typeface="Gills"/>
              </a:rPr>
              <a:t>враховувати</a:t>
            </a:r>
            <a:r>
              <a:rPr lang="ru-RU" sz="2400" dirty="0">
                <a:latin typeface="Gills"/>
              </a:rPr>
              <a:t> </a:t>
            </a:r>
            <a:r>
              <a:rPr lang="ru-RU" sz="2400" dirty="0" err="1">
                <a:latin typeface="Gills"/>
              </a:rPr>
              <a:t>ці</a:t>
            </a:r>
            <a:r>
              <a:rPr lang="ru-RU" sz="2400" dirty="0">
                <a:latin typeface="Gills"/>
              </a:rPr>
              <a:t> </a:t>
            </a:r>
            <a:r>
              <a:rPr lang="ru-RU" sz="2400" dirty="0" err="1">
                <a:latin typeface="Gills"/>
              </a:rPr>
              <a:t>аспекти</a:t>
            </a:r>
            <a:r>
              <a:rPr lang="ru-RU" sz="2400" dirty="0">
                <a:latin typeface="Gills"/>
              </a:rPr>
              <a:t> у </a:t>
            </a:r>
            <a:r>
              <a:rPr lang="ru-RU" sz="2400" dirty="0" err="1">
                <a:latin typeface="Gills"/>
              </a:rPr>
              <a:t>стратегіях</a:t>
            </a:r>
            <a:r>
              <a:rPr lang="ru-RU" sz="2400" dirty="0">
                <a:latin typeface="Gills"/>
              </a:rPr>
              <a:t> та </a:t>
            </a:r>
            <a:r>
              <a:rPr lang="ru-RU" sz="2400" dirty="0" err="1">
                <a:latin typeface="Gills"/>
              </a:rPr>
              <a:t>діях</a:t>
            </a:r>
            <a:endParaRPr lang="ru-RU" sz="2400" dirty="0">
              <a:latin typeface="Gills"/>
            </a:endParaRPr>
          </a:p>
          <a:p>
            <a:endParaRPr lang="ru-RU" sz="2400" dirty="0">
              <a:latin typeface="Gills"/>
            </a:endParaRPr>
          </a:p>
          <a:p>
            <a:r>
              <a:rPr lang="ru-RU" sz="2400" b="1" dirty="0">
                <a:solidFill>
                  <a:srgbClr val="C00000"/>
                </a:solidFill>
                <a:latin typeface="Gills"/>
              </a:rPr>
              <a:t>Гендерна </a:t>
            </a:r>
            <a:r>
              <a:rPr lang="ru-RU" sz="2400" b="1" dirty="0" err="1">
                <a:solidFill>
                  <a:srgbClr val="C00000"/>
                </a:solidFill>
                <a:latin typeface="Gills"/>
              </a:rPr>
              <a:t>сліпота</a:t>
            </a:r>
            <a:r>
              <a:rPr lang="ru-RU" sz="2400" b="1" dirty="0">
                <a:solidFill>
                  <a:srgbClr val="C00000"/>
                </a:solidFill>
                <a:latin typeface="Gills"/>
              </a:rPr>
              <a:t> </a:t>
            </a:r>
            <a:r>
              <a:rPr lang="ru-RU" sz="2400" dirty="0">
                <a:latin typeface="Gills"/>
              </a:rPr>
              <a:t>– </a:t>
            </a:r>
            <a:r>
              <a:rPr lang="en-US" sz="2400" dirty="0">
                <a:latin typeface="Gills"/>
              </a:rPr>
              <a:t>gender blindness - </a:t>
            </a:r>
            <a:r>
              <a:rPr lang="ru-RU" sz="2400" dirty="0" err="1">
                <a:latin typeface="Gills"/>
              </a:rPr>
              <a:t>нездатність</a:t>
            </a:r>
            <a:r>
              <a:rPr lang="ru-RU" sz="2400" dirty="0">
                <a:latin typeface="Gills"/>
              </a:rPr>
              <a:t> </a:t>
            </a:r>
            <a:r>
              <a:rPr lang="ru-RU" sz="2400" dirty="0" err="1">
                <a:latin typeface="Gills"/>
              </a:rPr>
              <a:t>бачити</a:t>
            </a:r>
            <a:r>
              <a:rPr lang="ru-RU" sz="2400" dirty="0">
                <a:latin typeface="Gills"/>
              </a:rPr>
              <a:t> та </a:t>
            </a:r>
            <a:r>
              <a:rPr lang="ru-RU" sz="2400" dirty="0" err="1">
                <a:latin typeface="Gills"/>
              </a:rPr>
              <a:t>відчувати</a:t>
            </a:r>
            <a:r>
              <a:rPr lang="ru-RU" sz="2400" dirty="0">
                <a:latin typeface="Gills"/>
              </a:rPr>
              <a:t> прояви </a:t>
            </a:r>
            <a:r>
              <a:rPr lang="ru-RU" sz="2400" dirty="0" err="1">
                <a:latin typeface="Gills"/>
              </a:rPr>
              <a:t>гендерної</a:t>
            </a:r>
            <a:r>
              <a:rPr lang="ru-RU" sz="2400" dirty="0">
                <a:latin typeface="Gills"/>
              </a:rPr>
              <a:t> </a:t>
            </a:r>
            <a:r>
              <a:rPr lang="ru-RU" sz="2400" dirty="0" err="1">
                <a:latin typeface="Gills"/>
              </a:rPr>
              <a:t>дискримінації</a:t>
            </a:r>
            <a:r>
              <a:rPr lang="ru-RU" sz="2400" dirty="0">
                <a:latin typeface="Gills"/>
              </a:rPr>
              <a:t> та сексизму на </a:t>
            </a:r>
            <a:r>
              <a:rPr lang="ru-RU" sz="2400" dirty="0" err="1">
                <a:latin typeface="Gills"/>
              </a:rPr>
              <a:t>всіх</a:t>
            </a:r>
            <a:r>
              <a:rPr lang="ru-RU" sz="2400" dirty="0">
                <a:latin typeface="Gills"/>
              </a:rPr>
              <a:t> </a:t>
            </a:r>
            <a:r>
              <a:rPr lang="ru-RU" sz="2400" dirty="0" err="1">
                <a:latin typeface="Gills"/>
              </a:rPr>
              <a:t>рівнях</a:t>
            </a:r>
            <a:r>
              <a:rPr lang="ru-RU" sz="2400" dirty="0">
                <a:latin typeface="Gills"/>
              </a:rPr>
              <a:t> та у </a:t>
            </a:r>
            <a:r>
              <a:rPr lang="ru-RU" sz="2400" dirty="0" err="1">
                <a:latin typeface="Gills"/>
              </a:rPr>
              <a:t>всіх</a:t>
            </a:r>
            <a:r>
              <a:rPr lang="ru-RU" sz="2400" dirty="0">
                <a:latin typeface="Gills"/>
              </a:rPr>
              <a:t> сферах </a:t>
            </a:r>
            <a:r>
              <a:rPr lang="ru-RU" sz="2400" dirty="0" err="1">
                <a:latin typeface="Gills"/>
              </a:rPr>
              <a:t>життєдіяльності</a:t>
            </a:r>
            <a:r>
              <a:rPr lang="ru-RU" sz="2400" dirty="0">
                <a:latin typeface="Gills"/>
              </a:rPr>
              <a:t> </a:t>
            </a:r>
            <a:r>
              <a:rPr lang="ru-RU" sz="2400" dirty="0" err="1">
                <a:latin typeface="Gills"/>
              </a:rPr>
              <a:t>суспільства</a:t>
            </a:r>
            <a:endParaRPr lang="en-US" sz="2400" dirty="0">
              <a:latin typeface="Gills"/>
            </a:endParaRPr>
          </a:p>
        </p:txBody>
      </p:sp>
      <p:sp>
        <p:nvSpPr>
          <p:cNvPr id="5" name="TextBox 4"/>
          <p:cNvSpPr txBox="1"/>
          <p:nvPr/>
        </p:nvSpPr>
        <p:spPr>
          <a:xfrm>
            <a:off x="1027521" y="4026905"/>
            <a:ext cx="10360057" cy="184665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ru-RU" sz="2400" b="1" i="0" u="none" strike="noStrike" kern="1200" cap="none" spc="0" normalizeH="0" baseline="0" noProof="0" dirty="0" err="1">
                <a:ln>
                  <a:noFill/>
                </a:ln>
                <a:solidFill>
                  <a:srgbClr val="C00000"/>
                </a:solidFill>
                <a:effectLst/>
                <a:uLnTx/>
                <a:uFillTx/>
                <a:latin typeface="Calibri" panose="020F0502020204030204"/>
                <a:ea typeface="+mn-ea"/>
                <a:cs typeface="+mn-cs"/>
              </a:rPr>
              <a:t>Гендерні</a:t>
            </a:r>
            <a:r>
              <a:rPr kumimoji="0" lang="ru-RU" sz="24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400" b="1" i="0" u="none" strike="noStrike" kern="1200" cap="none" spc="0" normalizeH="0" baseline="0" noProof="0" dirty="0" err="1">
                <a:ln>
                  <a:noFill/>
                </a:ln>
                <a:solidFill>
                  <a:srgbClr val="C00000"/>
                </a:solidFill>
                <a:effectLst/>
                <a:uLnTx/>
                <a:uFillTx/>
                <a:latin typeface="Calibri" panose="020F0502020204030204"/>
                <a:ea typeface="+mn-ea"/>
                <a:cs typeface="+mn-cs"/>
              </a:rPr>
              <a:t>окуляри</a:t>
            </a:r>
            <a:r>
              <a:rPr kumimoji="0" lang="ru-RU" sz="24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400" b="1" i="0" u="none" strike="noStrike" kern="1200" cap="none" spc="0" normalizeH="0" baseline="0" noProof="0" dirty="0" err="1">
                <a:ln>
                  <a:noFill/>
                </a:ln>
                <a:solidFill>
                  <a:srgbClr val="C00000"/>
                </a:solidFill>
                <a:effectLst/>
                <a:uLnTx/>
                <a:uFillTx/>
                <a:latin typeface="Calibri" panose="020F0502020204030204"/>
                <a:ea typeface="+mn-ea"/>
                <a:cs typeface="+mn-cs"/>
              </a:rPr>
              <a:t>гендерні</a:t>
            </a:r>
            <a:r>
              <a:rPr kumimoji="0" lang="ru-RU" sz="24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400" b="1" i="0" u="none" strike="noStrike" kern="1200" cap="none" spc="0" normalizeH="0" baseline="0" noProof="0" dirty="0" err="1">
                <a:ln>
                  <a:noFill/>
                </a:ln>
                <a:solidFill>
                  <a:srgbClr val="C00000"/>
                </a:solidFill>
                <a:effectLst/>
                <a:uLnTx/>
                <a:uFillTx/>
                <a:latin typeface="Calibri" panose="020F0502020204030204"/>
                <a:ea typeface="+mn-ea"/>
                <a:cs typeface="+mn-cs"/>
              </a:rPr>
              <a:t>лінзи</a:t>
            </a:r>
            <a:r>
              <a:rPr kumimoji="0" lang="ru-RU" sz="2400" b="1"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здатність</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помічати</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факти</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та прояви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гендерної</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нерівності</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сексизму,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бачити</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наявність</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та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дію</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гендерних</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RU" sz="2400" b="0" i="0" u="none" strike="noStrike" kern="1200" cap="none" spc="0" normalizeH="0" baseline="0" noProof="0" dirty="0" err="1">
                <a:ln>
                  <a:noFill/>
                </a:ln>
                <a:solidFill>
                  <a:prstClr val="black"/>
                </a:solidFill>
                <a:effectLst/>
                <a:uLnTx/>
                <a:uFillTx/>
                <a:latin typeface="Calibri" panose="020F0502020204030204"/>
                <a:ea typeface="+mn-ea"/>
                <a:cs typeface="+mn-cs"/>
              </a:rPr>
              <a:t>стереотипів</a:t>
            </a: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b="1" dirty="0"/>
              <a:t>Очікування від тренінгу </a:t>
            </a:r>
            <a:endParaRPr lang="en-US" b="1" dirty="0"/>
          </a:p>
        </p:txBody>
      </p:sp>
      <p:sp>
        <p:nvSpPr>
          <p:cNvPr id="5" name="Slide Number Placeholder 4"/>
          <p:cNvSpPr>
            <a:spLocks noGrp="1"/>
          </p:cNvSpPr>
          <p:nvPr>
            <p:ph type="sldNum" sz="quarter" idx="12"/>
          </p:nvPr>
        </p:nvSpPr>
        <p:spPr/>
        <p:txBody>
          <a:bodyPr/>
          <a:lstStyle/>
          <a:p>
            <a:fld id="{469CF8B8-B06D-4391-AC2B-95C2F4287022}" type="slidenum">
              <a:rPr lang="en-US" smtClean="0"/>
            </a:fld>
            <a:endParaRPr lang="en-US"/>
          </a:p>
        </p:txBody>
      </p:sp>
      <p:pic>
        <p:nvPicPr>
          <p:cNvPr id="7" name="Picture 6"/>
          <p:cNvPicPr>
            <a:picLocks noChangeAspect="1"/>
          </p:cNvPicPr>
          <p:nvPr/>
        </p:nvPicPr>
        <p:blipFill>
          <a:blip r:embed="rId1"/>
          <a:stretch>
            <a:fillRect/>
          </a:stretch>
        </p:blipFill>
        <p:spPr>
          <a:xfrm>
            <a:off x="6210466" y="1885976"/>
            <a:ext cx="3631867" cy="2081818"/>
          </a:xfrm>
          <a:prstGeom prst="rect">
            <a:avLst/>
          </a:prstGeom>
        </p:spPr>
      </p:pic>
      <p:pic>
        <p:nvPicPr>
          <p:cNvPr id="1026" name="Picture 2" descr="ÐÐ¾Ð²âÑÐ·Ð°Ð½Ðµ Ð·Ð¾Ð±ÑÐ°Ð¶ÐµÐ½Ð½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9409" y="1717463"/>
            <a:ext cx="3443372" cy="40647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7044886" y="4339802"/>
            <a:ext cx="1963024" cy="1499667"/>
          </a:xfrm>
          <a:prstGeom prst="rect">
            <a:avLst/>
          </a:prstGeom>
        </p:spPr>
      </p:pic>
      <p:sp>
        <p:nvSpPr>
          <p:cNvPr id="13" name="Arrow: Right 12"/>
          <p:cNvSpPr/>
          <p:nvPr/>
        </p:nvSpPr>
        <p:spPr>
          <a:xfrm flipH="1">
            <a:off x="5278597" y="2814998"/>
            <a:ext cx="729856" cy="22377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rrow: Down 11"/>
          <p:cNvSpPr/>
          <p:nvPr/>
        </p:nvSpPr>
        <p:spPr>
          <a:xfrm rot="10800000">
            <a:off x="7952762" y="3995989"/>
            <a:ext cx="216249" cy="2917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pic>
        <p:nvPicPr>
          <p:cNvPr id="6" name="Picture 5"/>
          <p:cNvPicPr>
            <a:picLocks noChangeAspect="1"/>
          </p:cNvPicPr>
          <p:nvPr/>
        </p:nvPicPr>
        <p:blipFill rotWithShape="1">
          <a:blip r:embed="rId1"/>
          <a:srcRect l="34166" t="24946" r="13387" b="16129"/>
          <a:stretch>
            <a:fillRect/>
          </a:stretch>
        </p:blipFill>
        <p:spPr>
          <a:xfrm>
            <a:off x="1027522" y="193638"/>
            <a:ext cx="10133814" cy="616002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pic>
        <p:nvPicPr>
          <p:cNvPr id="10" name="Picture 9"/>
          <p:cNvPicPr>
            <a:picLocks noChangeAspect="1"/>
          </p:cNvPicPr>
          <p:nvPr/>
        </p:nvPicPr>
        <p:blipFill rotWithShape="1">
          <a:blip r:embed="rId1"/>
          <a:srcRect l="35081" t="23226" r="12419" b="18853"/>
          <a:stretch>
            <a:fillRect/>
          </a:stretch>
        </p:blipFill>
        <p:spPr>
          <a:xfrm>
            <a:off x="1253764" y="193637"/>
            <a:ext cx="9907571" cy="615060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690688"/>
            <a:ext cx="10983012" cy="452431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ru-RU" sz="3200" b="0" i="0" u="none" strike="noStrike" kern="1200" cap="none" spc="0" normalizeH="0" baseline="0" noProof="0" dirty="0" err="1">
                <a:ln>
                  <a:noFill/>
                </a:ln>
                <a:solidFill>
                  <a:prstClr val="black"/>
                </a:solidFill>
                <a:effectLst/>
                <a:uLnTx/>
                <a:uFillTx/>
                <a:latin typeface="Gills"/>
              </a:rPr>
              <a:t>процес</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оцінки</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впливу</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заходів</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політик</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законодавчих</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актів</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прийнятих</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рішень</a:t>
            </a:r>
            <a:r>
              <a:rPr kumimoji="0" lang="ru-RU" sz="3200" b="0" i="0" u="none" strike="noStrike" kern="1200" cap="none" spc="0" normalizeH="0" baseline="0" noProof="0" dirty="0">
                <a:ln>
                  <a:noFill/>
                </a:ln>
                <a:solidFill>
                  <a:prstClr val="black"/>
                </a:solidFill>
                <a:effectLst/>
                <a:uLnTx/>
                <a:uFillTx/>
                <a:latin typeface="Gills"/>
              </a:rPr>
              <a:t> на </a:t>
            </a:r>
            <a:r>
              <a:rPr kumimoji="0" lang="ru-RU" sz="3200" b="0" i="0" u="none" strike="noStrike" kern="1200" cap="none" spc="0" normalizeH="0" baseline="0" noProof="0" dirty="0" err="1">
                <a:ln>
                  <a:noFill/>
                </a:ln>
                <a:solidFill>
                  <a:prstClr val="black"/>
                </a:solidFill>
                <a:effectLst/>
                <a:uLnTx/>
                <a:uFillTx/>
                <a:latin typeface="Gills"/>
              </a:rPr>
              <a:t>життя</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жінок</a:t>
            </a:r>
            <a:r>
              <a:rPr kumimoji="0" lang="ru-RU" sz="3200" b="0" i="0" u="none" strike="noStrike" kern="1200" cap="none" spc="0" normalizeH="0" baseline="0" noProof="0" dirty="0">
                <a:ln>
                  <a:noFill/>
                </a:ln>
                <a:solidFill>
                  <a:prstClr val="black"/>
                </a:solidFill>
                <a:effectLst/>
                <a:uLnTx/>
                <a:uFillTx/>
                <a:latin typeface="Gills"/>
              </a:rPr>
              <a:t> та </a:t>
            </a:r>
            <a:r>
              <a:rPr kumimoji="0" lang="ru-RU" sz="3200" b="0" i="0" u="none" strike="noStrike" kern="1200" cap="none" spc="0" normalizeH="0" baseline="0" noProof="0" dirty="0" err="1">
                <a:ln>
                  <a:noFill/>
                </a:ln>
                <a:solidFill>
                  <a:prstClr val="black"/>
                </a:solidFill>
                <a:effectLst/>
                <a:uLnTx/>
                <a:uFillTx/>
                <a:latin typeface="Gills"/>
              </a:rPr>
              <a:t>чоловіків</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інші</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варіанти</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назви</a:t>
            </a:r>
            <a:r>
              <a:rPr kumimoji="0" lang="ru-RU" sz="3200" b="0" i="0" u="none" strike="noStrike" kern="1200" cap="none" spc="0" normalizeH="0" baseline="0" noProof="0" dirty="0">
                <a:ln>
                  <a:noFill/>
                </a:ln>
                <a:solidFill>
                  <a:prstClr val="black"/>
                </a:solidFill>
                <a:effectLst/>
                <a:uLnTx/>
                <a:uFillTx/>
                <a:latin typeface="Gills"/>
              </a:rPr>
              <a:t> – </a:t>
            </a:r>
            <a:r>
              <a:rPr kumimoji="0" lang="ru-RU" sz="3200" b="0" i="0" u="none" strike="noStrike" kern="1200" cap="none" spc="0" normalizeH="0" baseline="0" noProof="0" dirty="0" err="1">
                <a:ln>
                  <a:noFill/>
                </a:ln>
                <a:solidFill>
                  <a:prstClr val="black"/>
                </a:solidFill>
                <a:effectLst/>
                <a:uLnTx/>
                <a:uFillTx/>
                <a:latin typeface="Gills"/>
              </a:rPr>
              <a:t>гендерне</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інтегрування</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або</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впровадження</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гендерних</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підходів</a:t>
            </a:r>
            <a:r>
              <a:rPr kumimoji="0" lang="ru-RU" sz="3200" b="0" i="0" u="none" strike="noStrike" kern="1200" cap="none" spc="0" normalizeH="0" baseline="0" noProof="0" dirty="0">
                <a:ln>
                  <a:noFill/>
                </a:ln>
                <a:solidFill>
                  <a:prstClr val="black"/>
                </a:solidFill>
                <a:effectLst/>
                <a:uLnTx/>
                <a:uFillTx/>
                <a:latin typeface="Gills"/>
              </a:rPr>
              <a:t>). </a:t>
            </a:r>
            <a:endParaRPr kumimoji="0" lang="ru-RU" sz="3200" b="0" i="0" u="none" strike="noStrike" kern="1200" cap="none" spc="0" normalizeH="0" baseline="0" noProof="0" dirty="0">
              <a:ln>
                <a:noFill/>
              </a:ln>
              <a:solidFill>
                <a:prstClr val="black"/>
              </a:solidFill>
              <a:effectLst/>
              <a:uLnTx/>
              <a:uFillTx/>
              <a:latin typeface="Gill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ru-RU" sz="3200" b="0" i="0" u="none" strike="noStrike" kern="1200" cap="none" spc="0" normalizeH="0" baseline="0" noProof="0" dirty="0">
              <a:ln>
                <a:noFill/>
              </a:ln>
              <a:solidFill>
                <a:prstClr val="black"/>
              </a:solidFill>
              <a:effectLst/>
              <a:uLnTx/>
              <a:uFillTx/>
              <a:latin typeface="Gill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ru-RU" sz="3200" b="0" i="0" u="none" strike="noStrike" kern="1200" cap="none" spc="0" normalizeH="0" baseline="0" noProof="0" dirty="0" err="1">
                <a:ln>
                  <a:noFill/>
                </a:ln>
                <a:solidFill>
                  <a:prstClr val="black"/>
                </a:solidFill>
                <a:effectLst/>
                <a:uLnTx/>
                <a:uFillTx/>
                <a:latin typeface="Gills"/>
              </a:rPr>
              <a:t>Гендерний</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мейнстримінг</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дозволяє</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врахувати</a:t>
            </a:r>
            <a:r>
              <a:rPr kumimoji="0" lang="ru-RU" sz="3200" b="0" i="0" u="none" strike="noStrike" kern="1200" cap="none" spc="0" normalizeH="0" baseline="0" noProof="0" dirty="0">
                <a:ln>
                  <a:noFill/>
                </a:ln>
                <a:solidFill>
                  <a:prstClr val="black"/>
                </a:solidFill>
                <a:effectLst/>
                <a:uLnTx/>
                <a:uFillTx/>
                <a:latin typeface="Gills"/>
              </a:rPr>
              <a:t> потреби, </a:t>
            </a:r>
            <a:r>
              <a:rPr kumimoji="0" lang="ru-RU" sz="3200" b="0" i="0" u="none" strike="noStrike" kern="1200" cap="none" spc="0" normalizeH="0" baseline="0" noProof="0" dirty="0" err="1">
                <a:ln>
                  <a:noFill/>
                </a:ln>
                <a:solidFill>
                  <a:prstClr val="black"/>
                </a:solidFill>
                <a:effectLst/>
                <a:uLnTx/>
                <a:uFillTx/>
                <a:latin typeface="Gills"/>
              </a:rPr>
              <a:t>інтереси</a:t>
            </a:r>
            <a:r>
              <a:rPr kumimoji="0" lang="ru-RU" sz="3200" b="0" i="0" u="none" strike="noStrike" kern="1200" cap="none" spc="0" normalizeH="0" baseline="0" noProof="0" dirty="0">
                <a:ln>
                  <a:noFill/>
                </a:ln>
                <a:solidFill>
                  <a:prstClr val="black"/>
                </a:solidFill>
                <a:effectLst/>
                <a:uLnTx/>
                <a:uFillTx/>
                <a:latin typeface="Gills"/>
              </a:rPr>
              <a:t> та </a:t>
            </a:r>
            <a:r>
              <a:rPr kumimoji="0" lang="ru-RU" sz="3200" b="0" i="0" u="none" strike="noStrike" kern="1200" cap="none" spc="0" normalizeH="0" baseline="0" noProof="0" dirty="0" err="1">
                <a:ln>
                  <a:noFill/>
                </a:ln>
                <a:solidFill>
                  <a:prstClr val="black"/>
                </a:solidFill>
                <a:effectLst/>
                <a:uLnTx/>
                <a:uFillTx/>
                <a:latin typeface="Gills"/>
              </a:rPr>
              <a:t>досвід</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чоловіків</a:t>
            </a:r>
            <a:r>
              <a:rPr kumimoji="0" lang="ru-RU" sz="3200" b="0" i="0" u="none" strike="noStrike" kern="1200" cap="none" spc="0" normalizeH="0" baseline="0" noProof="0" dirty="0">
                <a:ln>
                  <a:noFill/>
                </a:ln>
                <a:solidFill>
                  <a:prstClr val="black"/>
                </a:solidFill>
                <a:effectLst/>
                <a:uLnTx/>
                <a:uFillTx/>
                <a:latin typeface="Gills"/>
              </a:rPr>
              <a:t> і </a:t>
            </a:r>
            <a:r>
              <a:rPr kumimoji="0" lang="ru-RU" sz="3200" b="0" i="0" u="none" strike="noStrike" kern="1200" cap="none" spc="0" normalizeH="0" baseline="0" noProof="0" dirty="0" err="1">
                <a:ln>
                  <a:noFill/>
                </a:ln>
                <a:solidFill>
                  <a:prstClr val="black"/>
                </a:solidFill>
                <a:effectLst/>
                <a:uLnTx/>
                <a:uFillTx/>
                <a:latin typeface="Gills"/>
              </a:rPr>
              <a:t>жінок</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під</a:t>
            </a:r>
            <a:r>
              <a:rPr kumimoji="0" lang="ru-RU" sz="3200" b="0" i="0" u="none" strike="noStrike" kern="1200" cap="none" spc="0" normalizeH="0" baseline="0" noProof="0" dirty="0">
                <a:ln>
                  <a:noFill/>
                </a:ln>
                <a:solidFill>
                  <a:prstClr val="black"/>
                </a:solidFill>
                <a:effectLst/>
                <a:uLnTx/>
                <a:uFillTx/>
                <a:latin typeface="Gills"/>
              </a:rPr>
              <a:t> час </a:t>
            </a:r>
            <a:r>
              <a:rPr kumimoji="0" lang="ru-RU" sz="3200" b="0" i="0" u="none" strike="noStrike" kern="1200" cap="none" spc="0" normalizeH="0" baseline="0" noProof="0" dirty="0" err="1">
                <a:ln>
                  <a:noFill/>
                </a:ln>
                <a:solidFill>
                  <a:prstClr val="black"/>
                </a:solidFill>
                <a:effectLst/>
                <a:uLnTx/>
                <a:uFillTx/>
                <a:latin typeface="Gills"/>
              </a:rPr>
              <a:t>розроблення</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реалізації</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моніторингу</a:t>
            </a:r>
            <a:r>
              <a:rPr kumimoji="0" lang="ru-RU" sz="3200" b="0" i="0" u="none" strike="noStrike" kern="1200" cap="none" spc="0" normalizeH="0" baseline="0" noProof="0" dirty="0">
                <a:ln>
                  <a:noFill/>
                </a:ln>
                <a:solidFill>
                  <a:prstClr val="black"/>
                </a:solidFill>
                <a:effectLst/>
                <a:uLnTx/>
                <a:uFillTx/>
                <a:latin typeface="Gills"/>
              </a:rPr>
              <a:t> та </a:t>
            </a:r>
            <a:r>
              <a:rPr kumimoji="0" lang="ru-RU" sz="3200" b="0" i="0" u="none" strike="noStrike" kern="1200" cap="none" spc="0" normalizeH="0" baseline="0" noProof="0" dirty="0" err="1">
                <a:ln>
                  <a:noFill/>
                </a:ln>
                <a:solidFill>
                  <a:prstClr val="black"/>
                </a:solidFill>
                <a:effectLst/>
                <a:uLnTx/>
                <a:uFillTx/>
                <a:latin typeface="Gills"/>
              </a:rPr>
              <a:t>оцінки</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заходів</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програм</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політик</a:t>
            </a:r>
            <a:r>
              <a:rPr kumimoji="0" lang="ru-RU" sz="3200" b="0" i="0" u="none" strike="noStrike" kern="1200" cap="none" spc="0" normalizeH="0" baseline="0" noProof="0" dirty="0">
                <a:ln>
                  <a:noFill/>
                </a:ln>
                <a:solidFill>
                  <a:prstClr val="black"/>
                </a:solidFill>
                <a:effectLst/>
                <a:uLnTx/>
                <a:uFillTx/>
                <a:latin typeface="Gills"/>
              </a:rPr>
              <a:t>, </a:t>
            </a:r>
            <a:r>
              <a:rPr kumimoji="0" lang="ru-RU" sz="3200" b="0" i="0" u="none" strike="noStrike" kern="1200" cap="none" spc="0" normalizeH="0" baseline="0" noProof="0" dirty="0" err="1">
                <a:ln>
                  <a:noFill/>
                </a:ln>
                <a:solidFill>
                  <a:prstClr val="black"/>
                </a:solidFill>
                <a:effectLst/>
                <a:uLnTx/>
                <a:uFillTx/>
                <a:latin typeface="Gills"/>
              </a:rPr>
              <a:t>законів</a:t>
            </a:r>
            <a:r>
              <a:rPr kumimoji="0" lang="ru-RU" sz="3200" b="0" i="0" u="none" strike="noStrike" kern="1200" cap="none" spc="0" normalizeH="0" baseline="0" noProof="0" dirty="0">
                <a:ln>
                  <a:noFill/>
                </a:ln>
                <a:solidFill>
                  <a:prstClr val="black"/>
                </a:solidFill>
                <a:effectLst/>
                <a:uLnTx/>
                <a:uFillTx/>
                <a:latin typeface="Gills"/>
              </a:rPr>
              <a:t> в </a:t>
            </a:r>
            <a:r>
              <a:rPr kumimoji="0" lang="ru-RU" sz="3200" b="0" i="0" u="none" strike="noStrike" kern="1200" cap="none" spc="0" normalizeH="0" baseline="0" noProof="0" dirty="0" err="1">
                <a:ln>
                  <a:noFill/>
                </a:ln>
                <a:solidFill>
                  <a:prstClr val="black"/>
                </a:solidFill>
                <a:effectLst/>
                <a:uLnTx/>
                <a:uFillTx/>
                <a:latin typeface="Gills"/>
              </a:rPr>
              <a:t>усіх</a:t>
            </a:r>
            <a:r>
              <a:rPr kumimoji="0" lang="ru-RU" sz="3200" b="0" i="0" u="none" strike="noStrike" kern="1200" cap="none" spc="0" normalizeH="0" baseline="0" noProof="0" dirty="0">
                <a:ln>
                  <a:noFill/>
                </a:ln>
                <a:solidFill>
                  <a:prstClr val="black"/>
                </a:solidFill>
                <a:effectLst/>
                <a:uLnTx/>
                <a:uFillTx/>
                <a:latin typeface="Gills"/>
              </a:rPr>
              <a:t> сферах </a:t>
            </a:r>
            <a:r>
              <a:rPr kumimoji="0" lang="ru-RU" sz="3200" b="0" i="0" u="none" strike="noStrike" kern="1200" cap="none" spc="0" normalizeH="0" baseline="0" noProof="0" dirty="0" err="1">
                <a:ln>
                  <a:noFill/>
                </a:ln>
                <a:solidFill>
                  <a:prstClr val="black"/>
                </a:solidFill>
                <a:effectLst/>
                <a:uLnTx/>
                <a:uFillTx/>
                <a:latin typeface="Gills"/>
              </a:rPr>
              <a:t>життя</a:t>
            </a:r>
            <a:endParaRPr kumimoji="0" lang="ru-RU" sz="3200" b="0" i="0" u="none" strike="noStrike" kern="1200" cap="none" spc="0" normalizeH="0" baseline="0" noProof="0" dirty="0">
              <a:ln>
                <a:noFill/>
              </a:ln>
              <a:solidFill>
                <a:prstClr val="black"/>
              </a:solidFill>
              <a:effectLst/>
              <a:uLnTx/>
              <a:uFillTx/>
              <a:latin typeface="Gills"/>
            </a:endParaRPr>
          </a:p>
        </p:txBody>
      </p:sp>
      <p:sp>
        <p:nvSpPr>
          <p:cNvPr id="7" name="Title 6"/>
          <p:cNvSpPr>
            <a:spLocks noGrp="1"/>
          </p:cNvSpPr>
          <p:nvPr>
            <p:ph type="title"/>
          </p:nvPr>
        </p:nvSpPr>
        <p:spPr>
          <a:xfrm>
            <a:off x="1106864" y="653739"/>
            <a:ext cx="10246936" cy="1036949"/>
          </a:xfrm>
        </p:spPr>
        <p:txBody>
          <a:bodyPr/>
          <a:lstStyle/>
          <a:p>
            <a:r>
              <a:rPr lang="uk-UA" b="1" dirty="0">
                <a:solidFill>
                  <a:srgbClr val="C00000"/>
                </a:solidFill>
              </a:rPr>
              <a:t>Гендерний </a:t>
            </a:r>
            <a:r>
              <a:rPr lang="uk-UA" b="1" dirty="0" err="1">
                <a:solidFill>
                  <a:srgbClr val="C00000"/>
                </a:solidFill>
              </a:rPr>
              <a:t>мейнтримінг</a:t>
            </a:r>
            <a:r>
              <a:rPr lang="uk-UA" b="1" dirty="0">
                <a:solidFill>
                  <a:srgbClr val="C00000"/>
                </a:solidFill>
              </a:rPr>
              <a:t> </a:t>
            </a:r>
            <a:endParaRPr lang="en-US" b="1" dirty="0">
              <a:solidFill>
                <a:srgbClr val="C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p:cNvSpPr>
            <a:spLocks noGrp="1" noRot="1" noChangeAspect="1" noMove="1" noResize="1" noEditPoints="1" noAdjustHandles="1" noChangeArrowheads="1" noChangeShapeType="1" noTextEdit="1"/>
          </p:cNvSpPr>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a:spLocks noGrp="1" noRot="1" noChangeAspect="1" noMove="1" noResize="1" noEditPoints="1" noAdjustHandles="1" noChangeArrowheads="1" noChangeShapeType="1" noTextEdit="1"/>
          </p:cNvSpPr>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a:spLocks noGrp="1" noRot="1" noChangeAspect="1" noMove="1" noResize="1" noEditPoints="1" noAdjustHandles="1" noChangeArrowheads="1" noChangeShapeType="1" noTextEdit="1"/>
          </p:cNvSpPr>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a:spLocks noGrp="1" noRot="1" noChangeAspect="1" noMove="1" noResize="1" noEditPoints="1" noAdjustHandles="1" noChangeArrowheads="1" noChangeShapeType="1" noTextEdit="1"/>
          </p:cNvSpPr>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p:cNvSpPr>
            <a:spLocks noGrp="1" noRot="1" noChangeAspect="1" noMove="1" noResize="1" noEditPoints="1" noAdjustHandles="1" noChangeArrowheads="1" noChangeShapeType="1" noTextEdit="1"/>
          </p:cNvSpPr>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p:cNvSpPr>
            <a:spLocks noGrp="1" noRot="1" noChangeAspect="1" noMove="1" noResize="1" noEditPoints="1" noAdjustHandles="1" noChangeArrowheads="1" noChangeShapeType="1" noTextEdit="1"/>
          </p:cNvSpPr>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Гендерний мейнстримінг </a:t>
            </a:r>
            <a:r>
              <a:rPr lang="en-US" sz="4000" kern="1200">
                <a:solidFill>
                  <a:srgbClr val="FFFFFF"/>
                </a:solidFill>
                <a:latin typeface="+mj-lt"/>
                <a:ea typeface="+mj-ea"/>
                <a:cs typeface="+mj-cs"/>
              </a:rPr>
              <a:t>- </a:t>
            </a:r>
            <a:endParaRPr lang="en-US" sz="4000" kern="1200">
              <a:solidFill>
                <a:srgbClr val="FFFFFF"/>
              </a:solidFill>
              <a:latin typeface="+mj-lt"/>
              <a:ea typeface="+mj-ea"/>
              <a:cs typeface="+mj-cs"/>
            </a:endParaRPr>
          </a:p>
        </p:txBody>
      </p:sp>
      <p:sp>
        <p:nvSpPr>
          <p:cNvPr id="3" name="Footer Placeholder 2"/>
          <p:cNvSpPr>
            <a:spLocks noGrp="1"/>
          </p:cNvSpPr>
          <p:nvPr>
            <p:ph type="ftr" sz="quarter" idx="11"/>
          </p:nvPr>
        </p:nvSpPr>
        <p:spPr>
          <a:xfrm rot="5400000">
            <a:off x="-1828800" y="1984248"/>
            <a:ext cx="41148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4"/>
          <p:cNvSpPr/>
          <p:nvPr/>
        </p:nvSpPr>
        <p:spPr>
          <a:xfrm>
            <a:off x="4810259" y="649480"/>
            <a:ext cx="6555347" cy="5546047"/>
          </a:xfrm>
          <a:prstGeom prst="rect">
            <a:avLst/>
          </a:prstGeom>
        </p:spPr>
        <p:txBody>
          <a:bodyPr vert="horz" lIns="91440" tIns="45720" rIns="91440" bIns="45720" rtlCol="0" anchor="ctr">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Ґендерний</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мейнстрімінг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дозволяє</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врахувати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ґендерний</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вимір</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в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усіх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напрямках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політики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Ґендерна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рівність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більше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розглядається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як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окреме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питання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а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стає</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наскрізною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складовою</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всіх</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напрямків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політики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програм</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У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підході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ґендерного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мейнстрімінгу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розглядаються</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окремо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а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чоловіки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разом</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які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є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як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дійовими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особами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у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процесі</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розвитку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бенефіціарами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отримувачами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послуг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цього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процесу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defRPr/>
            </a:pP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чоловіки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одночасно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є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суб</a:t>
            </a:r>
            <a:r>
              <a:rPr lang="en-US" sz="2000" dirty="0">
                <a:solidFill>
                  <a:prstClr val="black"/>
                </a:solidFill>
                <a:latin typeface="Calibri" panose="020F0502020204030204"/>
              </a:rPr>
              <a:t>’</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єктами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об’єктами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відміну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від</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гендерно-нейтрального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підходу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розвитку</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ґендерний</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мейнстрімінг</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не</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передбачає</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що</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напрямки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політики</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втручань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матимуть</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однаковий</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вплив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на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чоловіків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та</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жінок</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хлопчиків</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і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дівчат</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11704320" y="6455664"/>
            <a:ext cx="44805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defRPr/>
            </a:pPr>
            <a:fld id="{469CF8B8-B06D-4391-AC2B-95C2F4287022}" type="slidenum">
              <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fld>
            <a:endParaRPr kumimoji="0" lang="en-US" sz="11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br>
              <a:rPr lang="ru-RU" sz="2000" dirty="0"/>
            </a:br>
            <a:br>
              <a:rPr lang="ru-RU" sz="1400" dirty="0"/>
            </a:br>
            <a:br>
              <a:rPr lang="ru-RU" sz="1400" dirty="0"/>
            </a:br>
            <a:br>
              <a:rPr lang="ru-RU" sz="1400" dirty="0"/>
            </a:br>
            <a:endParaRPr lang="en-US" sz="1400" dirty="0"/>
          </a:p>
        </p:txBody>
      </p:sp>
      <p:sp>
        <p:nvSpPr>
          <p:cNvPr id="5" name="Text Placeholder 4"/>
          <p:cNvSpPr>
            <a:spLocks noGrp="1"/>
          </p:cNvSpPr>
          <p:nvPr>
            <p:ph type="body" idx="1"/>
          </p:nvPr>
        </p:nvSpPr>
        <p:spPr>
          <a:xfrm>
            <a:off x="814388" y="668337"/>
            <a:ext cx="10403509" cy="1129983"/>
          </a:xfrm>
        </p:spPr>
        <p:txBody>
          <a:bodyPr>
            <a:normAutofit/>
          </a:bodyPr>
          <a:lstStyle/>
          <a:p>
            <a:r>
              <a:rPr lang="ru-RU" dirty="0">
                <a:solidFill>
                  <a:srgbClr val="C00000"/>
                </a:solidFill>
              </a:rPr>
              <a:t>ЧОМУ ҐЕНДЕРНИЙ МЕЙНСТРІМІНГ Є ТАКИМ ВАЖЛИВИМ?</a:t>
            </a:r>
            <a:br>
              <a:rPr lang="ru-RU" dirty="0">
                <a:solidFill>
                  <a:srgbClr val="C00000"/>
                </a:solidFill>
              </a:rPr>
            </a:br>
            <a:br>
              <a:rPr lang="ru-RU" dirty="0">
                <a:solidFill>
                  <a:srgbClr val="C00000"/>
                </a:solidFill>
              </a:rPr>
            </a:br>
            <a:endParaRPr lang="en-US" dirty="0">
              <a:solidFill>
                <a:srgbClr val="C00000"/>
              </a:solidFill>
            </a:endParaRPr>
          </a:p>
        </p:txBody>
      </p:sp>
      <p:graphicFrame>
        <p:nvGraphicFramePr>
          <p:cNvPr id="12" name="Content Placeholder 5"/>
          <p:cNvGraphicFramePr>
            <a:graphicFrameLocks noGrp="1"/>
          </p:cNvGraphicFramePr>
          <p:nvPr>
            <p:ph sz="half" idx="2"/>
          </p:nvPr>
        </p:nvGraphicFramePr>
        <p:xfrm>
          <a:off x="189584" y="1244337"/>
          <a:ext cx="6182936" cy="49453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Content Placeholder 9"/>
          <p:cNvSpPr>
            <a:spLocks noGrp="1"/>
          </p:cNvSpPr>
          <p:nvPr>
            <p:ph sz="quarter" idx="4"/>
          </p:nvPr>
        </p:nvSpPr>
        <p:spPr>
          <a:xfrm>
            <a:off x="6659514" y="1583702"/>
            <a:ext cx="5183188" cy="5147035"/>
          </a:xfrm>
        </p:spPr>
        <p:txBody>
          <a:bodyPr>
            <a:normAutofit lnSpcReduction="10000"/>
          </a:bodyPr>
          <a:lstStyle/>
          <a:p>
            <a:r>
              <a:rPr lang="uk-UA" sz="2400" dirty="0"/>
              <a:t>Охоплює як жінок, так і чоловіків</a:t>
            </a:r>
            <a:endParaRPr lang="uk-UA" sz="2400" dirty="0"/>
          </a:p>
          <a:p>
            <a:endParaRPr lang="uk-UA" sz="2400" dirty="0"/>
          </a:p>
          <a:p>
            <a:r>
              <a:rPr lang="uk-UA" sz="2400" dirty="0"/>
              <a:t>Завдяки цьому підходу суспільство починає приділяти увагу гендерній рівності</a:t>
            </a:r>
            <a:endParaRPr lang="uk-UA" sz="2400" dirty="0"/>
          </a:p>
          <a:p>
            <a:r>
              <a:rPr lang="uk-UA" sz="2400" dirty="0"/>
              <a:t>Враховуються відмінності між жінками і чоловіками та їх особливі потреби</a:t>
            </a:r>
            <a:endParaRPr lang="uk-UA" sz="2400" dirty="0"/>
          </a:p>
          <a:p>
            <a:r>
              <a:rPr lang="ru-RU" sz="2400" dirty="0" err="1"/>
              <a:t>Відрізняється</a:t>
            </a:r>
            <a:r>
              <a:rPr lang="ru-RU" sz="2400" dirty="0"/>
              <a:t> </a:t>
            </a:r>
            <a:r>
              <a:rPr lang="ru-RU" sz="2400" dirty="0" err="1"/>
              <a:t>від</a:t>
            </a:r>
            <a:r>
              <a:rPr lang="ru-RU" sz="2400" dirty="0"/>
              <a:t> </a:t>
            </a:r>
            <a:r>
              <a:rPr lang="ru-RU" sz="2400" dirty="0" err="1"/>
              <a:t>підходу</a:t>
            </a:r>
            <a:r>
              <a:rPr lang="ru-RU" sz="2400" dirty="0"/>
              <a:t> «Участь </a:t>
            </a:r>
            <a:r>
              <a:rPr lang="ru-RU" sz="2400" dirty="0" err="1"/>
              <a:t>жінок</a:t>
            </a:r>
            <a:r>
              <a:rPr lang="ru-RU" sz="2400" dirty="0"/>
              <a:t> у </a:t>
            </a:r>
            <a:r>
              <a:rPr lang="ru-RU" sz="2400" dirty="0" err="1"/>
              <a:t>процесі</a:t>
            </a:r>
            <a:r>
              <a:rPr lang="ru-RU" sz="2400" dirty="0"/>
              <a:t> </a:t>
            </a:r>
            <a:r>
              <a:rPr lang="ru-RU" sz="2400" dirty="0" err="1"/>
              <a:t>розвитку</a:t>
            </a:r>
            <a:r>
              <a:rPr lang="ru-RU" sz="2400" dirty="0"/>
              <a:t>», </a:t>
            </a:r>
            <a:r>
              <a:rPr lang="ru-RU" sz="2400" dirty="0" err="1"/>
              <a:t>оскільки</a:t>
            </a:r>
            <a:r>
              <a:rPr lang="ru-RU" sz="2400" dirty="0"/>
              <a:t> </a:t>
            </a:r>
            <a:r>
              <a:rPr lang="ru-RU" sz="2400" dirty="0" err="1"/>
              <a:t>відправним</a:t>
            </a:r>
            <a:r>
              <a:rPr lang="ru-RU" sz="2400" dirty="0"/>
              <a:t> пунктом є </a:t>
            </a:r>
            <a:r>
              <a:rPr lang="ru-RU" sz="2400" dirty="0" err="1"/>
              <a:t>ретельний</a:t>
            </a:r>
            <a:r>
              <a:rPr lang="ru-RU" sz="2400" dirty="0"/>
              <a:t> </a:t>
            </a:r>
            <a:r>
              <a:rPr lang="ru-RU" sz="2400" dirty="0" err="1"/>
              <a:t>аналіз</a:t>
            </a:r>
            <a:r>
              <a:rPr lang="ru-RU" sz="2400" dirty="0"/>
              <a:t> </a:t>
            </a:r>
            <a:r>
              <a:rPr lang="ru-RU" sz="2400" dirty="0" err="1"/>
              <a:t>ситуації</a:t>
            </a:r>
            <a:r>
              <a:rPr lang="ru-RU" sz="2400" dirty="0"/>
              <a:t> </a:t>
            </a:r>
            <a:r>
              <a:rPr lang="ru-RU" sz="2400" dirty="0" err="1"/>
              <a:t>розвитку</a:t>
            </a:r>
            <a:r>
              <a:rPr lang="ru-RU" sz="2400" dirty="0"/>
              <a:t>, а не </a:t>
            </a:r>
            <a:r>
              <a:rPr lang="ru-RU" sz="2400" dirty="0" err="1"/>
              <a:t>апріорні</a:t>
            </a:r>
            <a:r>
              <a:rPr lang="ru-RU" sz="2400" dirty="0"/>
              <a:t> </a:t>
            </a:r>
            <a:r>
              <a:rPr lang="ru-RU" sz="2400" dirty="0" err="1"/>
              <a:t>припущення</a:t>
            </a:r>
            <a:r>
              <a:rPr lang="ru-RU" sz="2400" dirty="0"/>
              <a:t> </a:t>
            </a:r>
            <a:r>
              <a:rPr lang="ru-RU" sz="2400" dirty="0" err="1"/>
              <a:t>щодо</a:t>
            </a:r>
            <a:r>
              <a:rPr lang="ru-RU" sz="2400" dirty="0"/>
              <a:t> ролей та проблем </a:t>
            </a:r>
            <a:r>
              <a:rPr lang="ru-RU" sz="2400" dirty="0" err="1"/>
              <a:t>жінок</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245" y="1008669"/>
            <a:ext cx="10363200" cy="2017336"/>
          </a:xfrm>
        </p:spPr>
        <p:txBody>
          <a:bodyPr/>
          <a:lstStyle/>
          <a:p>
            <a:pPr algn="ctr"/>
            <a:r>
              <a:rPr lang="uk-UA" b="1" dirty="0"/>
              <a:t>Що Ви сьогодні дізналися нового?</a:t>
            </a:r>
            <a:br>
              <a:rPr lang="uk-UA" b="1" dirty="0"/>
            </a:br>
            <a:br>
              <a:rPr lang="uk-UA" b="1" dirty="0"/>
            </a:br>
            <a:endParaRPr lang="en-US" b="1"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pic>
        <p:nvPicPr>
          <p:cNvPr id="9218" name="Picture 2" descr="Сучасний вчитель: Картки для проведення рефлексії"/>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26524" y="2931737"/>
            <a:ext cx="2601797" cy="3052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47" y="1871266"/>
            <a:ext cx="10363200" cy="1557734"/>
          </a:xfrm>
        </p:spPr>
        <p:txBody>
          <a:bodyPr/>
          <a:lstStyle/>
          <a:p>
            <a:pPr algn="ctr"/>
            <a:r>
              <a:rPr lang="uk-UA" b="1" dirty="0"/>
              <a:t>ДЯКУЮ!</a:t>
            </a:r>
            <a:br>
              <a:rPr lang="uk-UA" b="1" dirty="0"/>
            </a:br>
            <a:br>
              <a:rPr lang="uk-UA" b="1" dirty="0"/>
            </a:br>
            <a:r>
              <a:rPr lang="uk-UA" b="1" dirty="0">
                <a:solidFill>
                  <a:schemeClr val="tx2">
                    <a:lumMod val="75000"/>
                  </a:schemeClr>
                </a:solidFill>
              </a:rPr>
              <a:t>До зустрічі 30 березня 2023 р. </a:t>
            </a:r>
            <a:endParaRPr lang="en-US" b="1" dirty="0">
              <a:solidFill>
                <a:schemeClr val="tx2">
                  <a:lumMod val="75000"/>
                </a:schemeClr>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CF8B8-B06D-4391-AC2B-95C2F4287022}"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Самопрезентация: важная деталь успешного трудоустройства | Бюллетень  Вакансий в Самаре - свежие вакансии напрямую от работодателей, работа для  Вас"/>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3200" y="265353"/>
            <a:ext cx="5892800" cy="6327292"/>
          </a:xfrm>
          <a:prstGeom prst="rect">
            <a:avLst/>
          </a:prstGeom>
          <a:solidFill>
            <a:srgbClr val="FFFFFF"/>
          </a:solidFill>
        </p:spPr>
      </p:pic>
      <p:sp>
        <p:nvSpPr>
          <p:cNvPr id="4" name="Date Placeholder 3"/>
          <p:cNvSpPr>
            <a:spLocks noGrp="1"/>
          </p:cNvSpPr>
          <p:nvPr>
            <p:ph type="dt" sz="half" idx="2"/>
          </p:nvPr>
        </p:nvSpPr>
        <p:spPr>
          <a:xfrm>
            <a:off x="203200" y="6423933"/>
            <a:ext cx="2844800" cy="214546"/>
          </a:xfrm>
        </p:spPr>
        <p:txBody>
          <a:bodyPr anchor="ctr">
            <a:normAutofit/>
          </a:bodyPr>
          <a:lstStyle/>
          <a:p>
            <a:pPr>
              <a:spcAft>
                <a:spcPts val="600"/>
              </a:spcAft>
            </a:pPr>
            <a:fld id="{FE0BFC02-464E-4488-84F7-23D2B8CBE7B7}" type="datetime1">
              <a:rPr lang="en-US" smtClean="0"/>
            </a:fld>
            <a:endParaRPr lang="en-US"/>
          </a:p>
        </p:txBody>
      </p:sp>
      <p:sp>
        <p:nvSpPr>
          <p:cNvPr id="6" name="Slide Number Placeholder 5"/>
          <p:cNvSpPr>
            <a:spLocks noGrp="1"/>
          </p:cNvSpPr>
          <p:nvPr>
            <p:ph type="sldNum" sz="quarter" idx="4"/>
          </p:nvPr>
        </p:nvSpPr>
        <p:spPr>
          <a:xfrm>
            <a:off x="9144000" y="6423933"/>
            <a:ext cx="2844800" cy="214546"/>
          </a:xfrm>
        </p:spPr>
        <p:txBody>
          <a:bodyPr anchor="ctr">
            <a:normAutofit/>
          </a:bodyPr>
          <a:lstStyle/>
          <a:p>
            <a:pPr>
              <a:spcAft>
                <a:spcPts val="600"/>
              </a:spcAft>
            </a:pPr>
            <a:fld id="{469CF8B8-B06D-4391-AC2B-95C2F4287022}" type="slidenum">
              <a:rPr lang="en-US" smtClean="0"/>
            </a:fld>
            <a:endParaRPr lang="en-US"/>
          </a:p>
        </p:txBody>
      </p:sp>
      <p:sp>
        <p:nvSpPr>
          <p:cNvPr id="71" name="Text Placeholder 4"/>
          <p:cNvSpPr>
            <a:spLocks noGrp="1"/>
          </p:cNvSpPr>
          <p:nvPr>
            <p:ph type="body" sz="quarter" idx="12"/>
          </p:nvPr>
        </p:nvSpPr>
        <p:spPr>
          <a:xfrm rot="16200000">
            <a:off x="4601291" y="1468008"/>
            <a:ext cx="2743200" cy="214546"/>
          </a:xfrm>
        </p:spPr>
        <p:txBody>
          <a:bodyPr/>
          <a:lstStyle/>
          <a:p>
            <a:endParaRPr lang="en-US"/>
          </a:p>
        </p:txBody>
      </p:sp>
      <p:sp>
        <p:nvSpPr>
          <p:cNvPr id="2" name="Title 1"/>
          <p:cNvSpPr>
            <a:spLocks noGrp="1"/>
          </p:cNvSpPr>
          <p:nvPr>
            <p:ph type="title"/>
          </p:nvPr>
        </p:nvSpPr>
        <p:spPr>
          <a:xfrm>
            <a:off x="6351639" y="1936956"/>
            <a:ext cx="5332361" cy="2998838"/>
          </a:xfrm>
        </p:spPr>
        <p:txBody>
          <a:bodyPr wrap="square" anchor="ctr">
            <a:noAutofit/>
          </a:bodyPr>
          <a:lstStyle/>
          <a:p>
            <a:pPr algn="ctr">
              <a:lnSpc>
                <a:spcPct val="90000"/>
              </a:lnSpc>
            </a:pPr>
            <a:r>
              <a:rPr lang="uk-UA" sz="3200" b="1" dirty="0"/>
              <a:t>Вправа «Самопрезентація»</a:t>
            </a:r>
            <a:br>
              <a:rPr lang="uk-UA" sz="3200" b="1" dirty="0"/>
            </a:br>
            <a:r>
              <a:rPr lang="uk-UA" sz="3200" b="1" dirty="0"/>
              <a:t> </a:t>
            </a:r>
            <a:r>
              <a:rPr lang="uk-UA" sz="3200" dirty="0">
                <a:solidFill>
                  <a:schemeClr val="tx2"/>
                </a:solidFill>
              </a:rPr>
              <a:t>Який/яка Я</a:t>
            </a:r>
            <a:br>
              <a:rPr lang="uk-UA" sz="3200" dirty="0">
                <a:solidFill>
                  <a:schemeClr val="tx2"/>
                </a:solidFill>
              </a:rPr>
            </a:br>
            <a:r>
              <a:rPr lang="uk-UA" sz="3200" dirty="0">
                <a:solidFill>
                  <a:schemeClr val="tx2"/>
                </a:solidFill>
              </a:rPr>
              <a:t>Мої 2 сильні та 1 слабка сторони)</a:t>
            </a:r>
            <a:endParaRPr lang="en-US" sz="3200" dirty="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PRESENTED BY THE USAID ENERGY SECURITY PROJECT </a:t>
            </a:r>
            <a:endParaRPr lang="en-US" dirty="0"/>
          </a:p>
        </p:txBody>
      </p:sp>
      <p:sp>
        <p:nvSpPr>
          <p:cNvPr id="3" name="Slide Number Placeholder 2"/>
          <p:cNvSpPr>
            <a:spLocks noGrp="1"/>
          </p:cNvSpPr>
          <p:nvPr>
            <p:ph type="sldNum" sz="quarter" idx="4"/>
          </p:nvPr>
        </p:nvSpPr>
        <p:spPr/>
        <p:txBody>
          <a:bodyPr/>
          <a:lstStyle/>
          <a:p>
            <a:fld id="{42782948-4DBE-204D-AB9E-B65E067054AE}" type="slidenum">
              <a:rPr lang="en-US" smtClean="0"/>
            </a:fld>
            <a:endParaRPr lang="en-US" dirty="0"/>
          </a:p>
        </p:txBody>
      </p:sp>
      <p:sp>
        <p:nvSpPr>
          <p:cNvPr id="4" name="Title 3"/>
          <p:cNvSpPr>
            <a:spLocks noGrp="1"/>
          </p:cNvSpPr>
          <p:nvPr>
            <p:ph type="title"/>
          </p:nvPr>
        </p:nvSpPr>
        <p:spPr/>
        <p:txBody>
          <a:bodyPr/>
          <a:lstStyle/>
          <a:p>
            <a:pPr algn="ctr"/>
            <a:r>
              <a:rPr lang="uk-UA" b="1" dirty="0">
                <a:solidFill>
                  <a:srgbClr val="C00000"/>
                </a:solidFill>
              </a:rPr>
              <a:t>Логічна схема виникнення дискримінації </a:t>
            </a:r>
            <a:endParaRPr lang="en-US" b="1" dirty="0">
              <a:solidFill>
                <a:srgbClr val="C00000"/>
              </a:solidFill>
            </a:endParaRPr>
          </a:p>
        </p:txBody>
      </p:sp>
      <p:graphicFrame>
        <p:nvGraphicFramePr>
          <p:cNvPr id="6" name="Content Placeholder 5"/>
          <p:cNvGraphicFramePr>
            <a:graphicFrameLocks noGrp="1"/>
          </p:cNvGraphicFramePr>
          <p:nvPr>
            <p:ph idx="1"/>
          </p:nvPr>
        </p:nvGraphicFramePr>
        <p:xfrm>
          <a:off x="914400" y="1716088"/>
          <a:ext cx="10363200" cy="42322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914805" y="1715549"/>
            <a:ext cx="6570077" cy="4233230"/>
          </a:xfrm>
        </p:spPr>
        <p:txBody>
          <a:bodyPr>
            <a:normAutofit/>
          </a:bodyPr>
          <a:lstStyle/>
          <a:p>
            <a:pPr marL="0" indent="0">
              <a:lnSpc>
                <a:spcPct val="90000"/>
              </a:lnSpc>
              <a:buNone/>
            </a:pPr>
            <a:r>
              <a:rPr lang="ru-RU" sz="2800" dirty="0" err="1">
                <a:solidFill>
                  <a:schemeClr val="tx1"/>
                </a:solidFill>
              </a:rPr>
              <a:t>Скляна</a:t>
            </a:r>
            <a:r>
              <a:rPr lang="ru-RU" sz="2800" dirty="0">
                <a:solidFill>
                  <a:schemeClr val="tx1"/>
                </a:solidFill>
              </a:rPr>
              <a:t> стеля (англ. </a:t>
            </a:r>
            <a:r>
              <a:rPr lang="en-US" sz="2800" dirty="0">
                <a:solidFill>
                  <a:schemeClr val="tx1"/>
                </a:solidFill>
              </a:rPr>
              <a:t>glass ceiling) </a:t>
            </a:r>
            <a:endParaRPr lang="uk-UA" sz="2800" dirty="0">
              <a:solidFill>
                <a:schemeClr val="tx1"/>
              </a:solidFill>
            </a:endParaRPr>
          </a:p>
          <a:p>
            <a:pPr marL="0" indent="0">
              <a:lnSpc>
                <a:spcPct val="90000"/>
              </a:lnSpc>
              <a:buNone/>
            </a:pPr>
            <a:endParaRPr lang="uk-UA" sz="2800" dirty="0">
              <a:solidFill>
                <a:schemeClr val="tx1"/>
              </a:solidFill>
            </a:endParaRPr>
          </a:p>
          <a:p>
            <a:pPr marL="0" indent="0">
              <a:lnSpc>
                <a:spcPct val="90000"/>
              </a:lnSpc>
              <a:buNone/>
            </a:pPr>
            <a:endParaRPr lang="uk-UA" sz="2800" dirty="0">
              <a:solidFill>
                <a:schemeClr val="tx1"/>
              </a:solidFill>
            </a:endParaRPr>
          </a:p>
          <a:p>
            <a:pPr marL="0" indent="0">
              <a:lnSpc>
                <a:spcPct val="90000"/>
              </a:lnSpc>
              <a:buNone/>
            </a:pPr>
            <a:r>
              <a:rPr lang="ru-RU" sz="2800" dirty="0" err="1">
                <a:solidFill>
                  <a:schemeClr val="tx1"/>
                </a:solidFill>
              </a:rPr>
              <a:t>невидимий</a:t>
            </a:r>
            <a:r>
              <a:rPr lang="ru-RU" sz="2800" dirty="0">
                <a:solidFill>
                  <a:schemeClr val="tx1"/>
                </a:solidFill>
              </a:rPr>
              <a:t> і формально </a:t>
            </a:r>
            <a:r>
              <a:rPr lang="ru-RU" sz="2800" dirty="0" err="1">
                <a:solidFill>
                  <a:schemeClr val="tx1"/>
                </a:solidFill>
              </a:rPr>
              <a:t>ніяк</a:t>
            </a:r>
            <a:r>
              <a:rPr lang="ru-RU" sz="2800" dirty="0">
                <a:solidFill>
                  <a:schemeClr val="tx1"/>
                </a:solidFill>
              </a:rPr>
              <a:t> не </a:t>
            </a:r>
            <a:r>
              <a:rPr lang="ru-RU" sz="2800" dirty="0" err="1">
                <a:solidFill>
                  <a:schemeClr val="tx1"/>
                </a:solidFill>
              </a:rPr>
              <a:t>позначений</a:t>
            </a:r>
            <a:r>
              <a:rPr lang="ru-RU" sz="2800" dirty="0">
                <a:solidFill>
                  <a:schemeClr val="tx1"/>
                </a:solidFill>
              </a:rPr>
              <a:t> </a:t>
            </a:r>
            <a:r>
              <a:rPr lang="ru-RU" sz="2800" dirty="0" err="1">
                <a:solidFill>
                  <a:schemeClr val="tx1"/>
                </a:solidFill>
              </a:rPr>
              <a:t>бар'єр</a:t>
            </a:r>
            <a:r>
              <a:rPr lang="ru-RU" sz="2800" dirty="0">
                <a:solidFill>
                  <a:schemeClr val="tx1"/>
                </a:solidFill>
              </a:rPr>
              <a:t>, </a:t>
            </a:r>
            <a:r>
              <a:rPr lang="ru-RU" sz="2800" dirty="0" err="1">
                <a:solidFill>
                  <a:schemeClr val="tx1"/>
                </a:solidFill>
              </a:rPr>
              <a:t>який</a:t>
            </a:r>
            <a:r>
              <a:rPr lang="ru-RU" sz="2800" dirty="0">
                <a:solidFill>
                  <a:schemeClr val="tx1"/>
                </a:solidFill>
              </a:rPr>
              <a:t> </a:t>
            </a:r>
            <a:r>
              <a:rPr lang="ru-RU" sz="2800" dirty="0" err="1">
                <a:solidFill>
                  <a:schemeClr val="tx1"/>
                </a:solidFill>
              </a:rPr>
              <a:t>обмежує</a:t>
            </a:r>
            <a:r>
              <a:rPr lang="ru-RU" sz="2800" dirty="0">
                <a:solidFill>
                  <a:schemeClr val="tx1"/>
                </a:solidFill>
              </a:rPr>
              <a:t> </a:t>
            </a:r>
            <a:r>
              <a:rPr lang="ru-RU" sz="2800" dirty="0" err="1">
                <a:solidFill>
                  <a:schemeClr val="tx1"/>
                </a:solidFill>
              </a:rPr>
              <a:t>кар'єрне</a:t>
            </a:r>
            <a:r>
              <a:rPr lang="ru-RU" sz="2800" dirty="0">
                <a:solidFill>
                  <a:schemeClr val="tx1"/>
                </a:solidFill>
              </a:rPr>
              <a:t> </a:t>
            </a:r>
            <a:r>
              <a:rPr lang="ru-RU" sz="2800" dirty="0" err="1">
                <a:solidFill>
                  <a:schemeClr val="tx1"/>
                </a:solidFill>
              </a:rPr>
              <a:t>просування</a:t>
            </a:r>
            <a:r>
              <a:rPr lang="ru-RU" sz="2800" dirty="0">
                <a:solidFill>
                  <a:schemeClr val="tx1"/>
                </a:solidFill>
              </a:rPr>
              <a:t> </a:t>
            </a:r>
            <a:r>
              <a:rPr lang="ru-RU" sz="2800" dirty="0" err="1">
                <a:solidFill>
                  <a:schemeClr val="tx1"/>
                </a:solidFill>
              </a:rPr>
              <a:t>переважно</a:t>
            </a:r>
            <a:r>
              <a:rPr lang="ru-RU" sz="2800" dirty="0">
                <a:solidFill>
                  <a:schemeClr val="tx1"/>
                </a:solidFill>
              </a:rPr>
              <a:t> </a:t>
            </a:r>
            <a:r>
              <a:rPr lang="ru-RU" sz="2800" dirty="0" err="1">
                <a:solidFill>
                  <a:schemeClr val="tx1"/>
                </a:solidFill>
              </a:rPr>
              <a:t>жінок</a:t>
            </a:r>
            <a:r>
              <a:rPr lang="ru-RU" sz="2800" dirty="0">
                <a:solidFill>
                  <a:schemeClr val="tx1"/>
                </a:solidFill>
              </a:rPr>
              <a:t>, </a:t>
            </a:r>
            <a:r>
              <a:rPr lang="ru-RU" sz="2800" dirty="0" err="1">
                <a:solidFill>
                  <a:schemeClr val="tx1"/>
                </a:solidFill>
              </a:rPr>
              <a:t>безвідносно</a:t>
            </a:r>
            <a:r>
              <a:rPr lang="ru-RU" sz="2800" dirty="0">
                <a:solidFill>
                  <a:schemeClr val="tx1"/>
                </a:solidFill>
              </a:rPr>
              <a:t> до </a:t>
            </a:r>
            <a:r>
              <a:rPr lang="ru-RU" sz="2800" dirty="0" err="1">
                <a:solidFill>
                  <a:schemeClr val="tx1"/>
                </a:solidFill>
              </a:rPr>
              <a:t>їх</a:t>
            </a:r>
            <a:r>
              <a:rPr lang="ru-RU" sz="2800" dirty="0">
                <a:solidFill>
                  <a:schemeClr val="tx1"/>
                </a:solidFill>
              </a:rPr>
              <a:t> </a:t>
            </a:r>
            <a:r>
              <a:rPr lang="ru-RU" sz="2800" dirty="0" err="1">
                <a:solidFill>
                  <a:schemeClr val="tx1"/>
                </a:solidFill>
              </a:rPr>
              <a:t>професійних</a:t>
            </a:r>
            <a:r>
              <a:rPr lang="ru-RU" sz="2800" dirty="0">
                <a:solidFill>
                  <a:schemeClr val="tx1"/>
                </a:solidFill>
              </a:rPr>
              <a:t> </a:t>
            </a:r>
            <a:r>
              <a:rPr lang="ru-RU" sz="2800" dirty="0" err="1">
                <a:solidFill>
                  <a:schemeClr val="tx1"/>
                </a:solidFill>
              </a:rPr>
              <a:t>якостей</a:t>
            </a:r>
            <a:r>
              <a:rPr lang="ru-RU" sz="2800" dirty="0">
                <a:solidFill>
                  <a:schemeClr val="tx1"/>
                </a:solidFill>
              </a:rPr>
              <a:t>, </a:t>
            </a:r>
            <a:r>
              <a:rPr lang="ru-RU" sz="2800" dirty="0" err="1">
                <a:solidFill>
                  <a:schemeClr val="tx1"/>
                </a:solidFill>
              </a:rPr>
              <a:t>певним</a:t>
            </a:r>
            <a:r>
              <a:rPr lang="ru-RU" sz="2800" dirty="0">
                <a:solidFill>
                  <a:schemeClr val="tx1"/>
                </a:solidFill>
              </a:rPr>
              <a:t> </a:t>
            </a:r>
            <a:r>
              <a:rPr lang="ru-RU" sz="2800" dirty="0" err="1">
                <a:solidFill>
                  <a:schemeClr val="tx1"/>
                </a:solidFill>
              </a:rPr>
              <a:t>рівнем</a:t>
            </a:r>
            <a:r>
              <a:rPr lang="ru-RU" sz="2800" dirty="0">
                <a:solidFill>
                  <a:schemeClr val="tx1"/>
                </a:solidFill>
              </a:rPr>
              <a:t> </a:t>
            </a:r>
            <a:r>
              <a:rPr lang="ru-RU" sz="2800" dirty="0" err="1">
                <a:solidFill>
                  <a:schemeClr val="tx1"/>
                </a:solidFill>
              </a:rPr>
              <a:t>соціальної</a:t>
            </a:r>
            <a:r>
              <a:rPr lang="ru-RU" sz="2800" dirty="0">
                <a:solidFill>
                  <a:schemeClr val="tx1"/>
                </a:solidFill>
              </a:rPr>
              <a:t> </a:t>
            </a:r>
            <a:r>
              <a:rPr lang="ru-RU" sz="2800" dirty="0" err="1">
                <a:solidFill>
                  <a:schemeClr val="tx1"/>
                </a:solidFill>
              </a:rPr>
              <a:t>ієрархії</a:t>
            </a:r>
            <a:r>
              <a:rPr lang="ru-RU" sz="2800" dirty="0">
                <a:solidFill>
                  <a:schemeClr val="tx1"/>
                </a:solidFill>
              </a:rPr>
              <a:t> в </a:t>
            </a:r>
            <a:r>
              <a:rPr lang="ru-RU" sz="2800" dirty="0" err="1">
                <a:solidFill>
                  <a:schemeClr val="tx1"/>
                </a:solidFill>
              </a:rPr>
              <a:t>організації</a:t>
            </a:r>
            <a:r>
              <a:rPr lang="ru-RU" sz="2800" dirty="0">
                <a:solidFill>
                  <a:schemeClr val="tx1"/>
                </a:solidFill>
              </a:rPr>
              <a:t>, </a:t>
            </a:r>
            <a:r>
              <a:rPr lang="ru-RU" sz="2800" dirty="0" err="1">
                <a:solidFill>
                  <a:schemeClr val="tx1"/>
                </a:solidFill>
              </a:rPr>
              <a:t>області</a:t>
            </a:r>
            <a:r>
              <a:rPr lang="ru-RU" sz="2800" dirty="0">
                <a:solidFill>
                  <a:schemeClr val="tx1"/>
                </a:solidFill>
              </a:rPr>
              <a:t> </a:t>
            </a:r>
            <a:r>
              <a:rPr lang="ru-RU" sz="2800" dirty="0" err="1">
                <a:solidFill>
                  <a:schemeClr val="tx1"/>
                </a:solidFill>
              </a:rPr>
              <a:t>чи</a:t>
            </a:r>
            <a:r>
              <a:rPr lang="ru-RU" sz="2800" dirty="0">
                <a:solidFill>
                  <a:schemeClr val="tx1"/>
                </a:solidFill>
              </a:rPr>
              <a:t> </a:t>
            </a:r>
            <a:r>
              <a:rPr lang="ru-RU" sz="2800" dirty="0" err="1">
                <a:solidFill>
                  <a:schemeClr val="tx1"/>
                </a:solidFill>
              </a:rPr>
              <a:t>державній</a:t>
            </a:r>
            <a:r>
              <a:rPr lang="ru-RU" sz="2800" dirty="0">
                <a:solidFill>
                  <a:schemeClr val="tx1"/>
                </a:solidFill>
              </a:rPr>
              <a:t> </a:t>
            </a:r>
            <a:r>
              <a:rPr lang="ru-RU" sz="2800" dirty="0" err="1">
                <a:solidFill>
                  <a:schemeClr val="tx1"/>
                </a:solidFill>
              </a:rPr>
              <a:t>системі</a:t>
            </a:r>
            <a:endParaRPr lang="ru-RU" sz="2800" dirty="0">
              <a:solidFill>
                <a:schemeClr val="tx1"/>
              </a:solidFill>
            </a:endParaRPr>
          </a:p>
          <a:p>
            <a:pPr marL="0" indent="0">
              <a:lnSpc>
                <a:spcPct val="90000"/>
              </a:lnSpc>
              <a:buNone/>
            </a:pPr>
            <a:endParaRPr lang="ru-RU" sz="2000" dirty="0">
              <a:solidFill>
                <a:schemeClr val="tx1"/>
              </a:solidFill>
            </a:endParaRPr>
          </a:p>
          <a:p>
            <a:pPr marL="0" indent="0">
              <a:lnSpc>
                <a:spcPct val="90000"/>
              </a:lnSpc>
              <a:buNone/>
            </a:pPr>
            <a:endParaRPr lang="ru-RU" sz="1200" dirty="0"/>
          </a:p>
          <a:p>
            <a:pPr marL="0" indent="0">
              <a:lnSpc>
                <a:spcPct val="90000"/>
              </a:lnSpc>
              <a:buNone/>
            </a:pPr>
            <a:endParaRPr lang="ru-RU" sz="1200" dirty="0"/>
          </a:p>
          <a:p>
            <a:pPr marL="0" indent="0">
              <a:lnSpc>
                <a:spcPct val="90000"/>
              </a:lnSpc>
              <a:buNone/>
            </a:pPr>
            <a:endParaRPr lang="en-US" sz="1200" dirty="0"/>
          </a:p>
        </p:txBody>
      </p:sp>
      <p:sp>
        <p:nvSpPr>
          <p:cNvPr id="7" name="Content Placeholder 6"/>
          <p:cNvSpPr>
            <a:spLocks noGrp="1"/>
          </p:cNvSpPr>
          <p:nvPr>
            <p:ph sz="half" idx="2"/>
          </p:nvPr>
        </p:nvSpPr>
        <p:spPr>
          <a:xfrm>
            <a:off x="7923990" y="1715549"/>
            <a:ext cx="3354015" cy="4233230"/>
          </a:xfrm>
        </p:spPr>
        <p:txBody>
          <a:bodyPr/>
          <a:lstStyle/>
          <a:p>
            <a:endParaRPr lang="en-US" dirty="0"/>
          </a:p>
        </p:txBody>
      </p:sp>
      <p:sp>
        <p:nvSpPr>
          <p:cNvPr id="3" name="Footer Placeholder 2"/>
          <p:cNvSpPr>
            <a:spLocks noGrp="1"/>
          </p:cNvSpPr>
          <p:nvPr>
            <p:ph type="ftr" sz="quarter" idx="11"/>
          </p:nvPr>
        </p:nvSpPr>
        <p:spPr/>
        <p:txBody>
          <a:bodyPr anchor="ctr">
            <a:normAutofit/>
          </a:bodyPr>
          <a:lstStyle/>
          <a:p>
            <a:pPr marL="0" marR="0" lvl="0" indent="0" defTabSz="914400" rtl="0" eaLnBrk="1" fontAlgn="auto" latinLnBrk="0" hangingPunct="1">
              <a:spcBef>
                <a:spcPts val="0"/>
              </a:spcBef>
              <a:spcAft>
                <a:spcPts val="600"/>
              </a:spcAft>
              <a:buClrTx/>
              <a:buSzTx/>
              <a:buFontTx/>
              <a:buNone/>
              <a:defRPr/>
            </a:pPr>
            <a:r>
              <a:rPr kumimoji="0" lang="en-US" b="0" i="0" u="none" strike="noStrike" kern="1200" cap="none" spc="0" normalizeH="0" baseline="0" noProof="0">
                <a:ln>
                  <a:noFill/>
                </a:ln>
                <a:effectLst/>
                <a:uLnTx/>
                <a:uFillTx/>
              </a:rPr>
              <a:t>FOOTER GOES HERE</a:t>
            </a:r>
            <a:endParaRPr kumimoji="0" lang="en-US" b="0" i="0" u="none" strike="noStrike" kern="1200" cap="none" spc="0" normalizeH="0" baseline="0" noProof="0">
              <a:ln>
                <a:noFill/>
              </a:ln>
              <a:effectLst/>
              <a:uLnTx/>
              <a:uFillTx/>
            </a:endParaRPr>
          </a:p>
        </p:txBody>
      </p:sp>
      <p:sp>
        <p:nvSpPr>
          <p:cNvPr id="4" name="Slide Number Placeholder 3"/>
          <p:cNvSpPr>
            <a:spLocks noGrp="1"/>
          </p:cNvSpPr>
          <p:nvPr>
            <p:ph type="sldNum" sz="quarter" idx="12"/>
          </p:nvPr>
        </p:nvSpPr>
        <p:spPr/>
        <p:txBody>
          <a:bodyPr anchor="ctr">
            <a:normAutofit/>
          </a:bodyPr>
          <a:lstStyle/>
          <a:p>
            <a:pPr marL="0" marR="0" lvl="0" indent="0" defTabSz="914400" rtl="0" eaLnBrk="1" fontAlgn="auto" latinLnBrk="0" hangingPunct="1">
              <a:spcBef>
                <a:spcPts val="0"/>
              </a:spcBef>
              <a:spcAft>
                <a:spcPts val="600"/>
              </a:spcAft>
              <a:buClrTx/>
              <a:buSzTx/>
              <a:buFontTx/>
              <a:buNone/>
              <a:defRPr/>
            </a:pPr>
            <a:fld id="{42782948-4DBE-204D-AB9E-B65E067054AE}" type="slidenum">
              <a:rPr kumimoji="0" lang="en-US" b="0" i="0" u="none" strike="noStrike" kern="1200" cap="none" spc="0" normalizeH="0" baseline="0" noProof="0" smtClean="0">
                <a:ln>
                  <a:noFill/>
                </a:ln>
                <a:effectLst/>
                <a:uLnTx/>
                <a:uFillTx/>
              </a:rPr>
            </a:fld>
            <a:endParaRPr kumimoji="0" lang="en-US" b="0" i="0" u="none" strike="noStrike" kern="1200" cap="none" spc="0" normalizeH="0" baseline="0" noProof="0">
              <a:ln>
                <a:noFill/>
              </a:ln>
              <a:effectLst/>
              <a:uLnTx/>
              <a:uFillTx/>
            </a:endParaRPr>
          </a:p>
        </p:txBody>
      </p:sp>
      <p:sp>
        <p:nvSpPr>
          <p:cNvPr id="5" name="Title 4"/>
          <p:cNvSpPr>
            <a:spLocks noGrp="1"/>
          </p:cNvSpPr>
          <p:nvPr>
            <p:ph type="title"/>
          </p:nvPr>
        </p:nvSpPr>
        <p:spPr/>
        <p:txBody>
          <a:bodyPr anchor="b">
            <a:normAutofit/>
          </a:bodyPr>
          <a:lstStyle/>
          <a:p>
            <a:r>
              <a:rPr lang="uk-UA" b="1" dirty="0">
                <a:solidFill>
                  <a:srgbClr val="C00000"/>
                </a:solidFill>
              </a:rPr>
              <a:t>Один із типів дискримінації - скляна стеля</a:t>
            </a:r>
            <a:endParaRPr lang="en-US" b="1" dirty="0">
              <a:solidFill>
                <a:srgbClr val="C00000"/>
              </a:solidFill>
            </a:endParaRPr>
          </a:p>
        </p:txBody>
      </p:sp>
      <p:pic>
        <p:nvPicPr>
          <p:cNvPr id="6" name="Picture 5"/>
          <p:cNvPicPr>
            <a:picLocks noChangeAspect="1"/>
          </p:cNvPicPr>
          <p:nvPr/>
        </p:nvPicPr>
        <p:blipFill rotWithShape="1">
          <a:blip r:embed="rId1"/>
          <a:srcRect l="33014" r="25400" b="-1"/>
          <a:stretch>
            <a:fillRect/>
          </a:stretch>
        </p:blipFill>
        <p:spPr>
          <a:xfrm>
            <a:off x="7923990" y="1691603"/>
            <a:ext cx="3353205" cy="42332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584463" y="1715549"/>
            <a:ext cx="5409938" cy="4233230"/>
          </a:xfrm>
        </p:spPr>
        <p:txBody>
          <a:bodyPr>
            <a:normAutofit/>
          </a:bodyPr>
          <a:lstStyle/>
          <a:p>
            <a:pPr>
              <a:lnSpc>
                <a:spcPct val="90000"/>
              </a:lnSpc>
            </a:pPr>
            <a:r>
              <a:rPr lang="ru-RU" sz="2000" dirty="0">
                <a:solidFill>
                  <a:schemeClr val="tx1"/>
                </a:solidFill>
              </a:rPr>
              <a:t>коли все </a:t>
            </a:r>
            <a:r>
              <a:rPr lang="ru-RU" sz="2000" dirty="0" err="1">
                <a:solidFill>
                  <a:schemeClr val="tx1"/>
                </a:solidFill>
              </a:rPr>
              <a:t>більше</a:t>
            </a:r>
            <a:r>
              <a:rPr lang="ru-RU" sz="2000" dirty="0">
                <a:solidFill>
                  <a:schemeClr val="tx1"/>
                </a:solidFill>
              </a:rPr>
              <a:t> </a:t>
            </a:r>
            <a:r>
              <a:rPr lang="ru-RU" sz="2000" dirty="0" err="1">
                <a:solidFill>
                  <a:schemeClr val="tx1"/>
                </a:solidFill>
              </a:rPr>
              <a:t>чоловіків</a:t>
            </a:r>
            <a:r>
              <a:rPr lang="ru-RU" sz="2000" dirty="0">
                <a:solidFill>
                  <a:schemeClr val="tx1"/>
                </a:solidFill>
              </a:rPr>
              <a:t> </a:t>
            </a:r>
            <a:r>
              <a:rPr lang="ru-RU" sz="2000" dirty="0" err="1">
                <a:solidFill>
                  <a:schemeClr val="tx1"/>
                </a:solidFill>
              </a:rPr>
              <a:t>з'являється</a:t>
            </a:r>
            <a:r>
              <a:rPr lang="ru-RU" sz="2000" dirty="0">
                <a:solidFill>
                  <a:schemeClr val="tx1"/>
                </a:solidFill>
              </a:rPr>
              <a:t> у </a:t>
            </a:r>
            <a:r>
              <a:rPr lang="ru-RU" sz="2000" dirty="0" err="1">
                <a:solidFill>
                  <a:schemeClr val="tx1"/>
                </a:solidFill>
              </a:rPr>
              <a:t>професіях</a:t>
            </a:r>
            <a:r>
              <a:rPr lang="ru-RU" sz="2000" dirty="0">
                <a:solidFill>
                  <a:schemeClr val="tx1"/>
                </a:solidFill>
              </a:rPr>
              <a:t>, </a:t>
            </a:r>
            <a:r>
              <a:rPr lang="ru-RU" sz="2000" dirty="0" err="1">
                <a:solidFill>
                  <a:schemeClr val="tx1"/>
                </a:solidFill>
              </a:rPr>
              <a:t>раніше</a:t>
            </a:r>
            <a:r>
              <a:rPr lang="ru-RU" sz="2000" dirty="0">
                <a:solidFill>
                  <a:schemeClr val="tx1"/>
                </a:solidFill>
              </a:rPr>
              <a:t> </a:t>
            </a:r>
            <a:r>
              <a:rPr lang="ru-RU" sz="2000" dirty="0" err="1">
                <a:solidFill>
                  <a:schemeClr val="tx1"/>
                </a:solidFill>
              </a:rPr>
              <a:t>зайнятих</a:t>
            </a:r>
            <a:r>
              <a:rPr lang="ru-RU" sz="2000" dirty="0">
                <a:solidFill>
                  <a:schemeClr val="tx1"/>
                </a:solidFill>
              </a:rPr>
              <a:t> в основному </a:t>
            </a:r>
            <a:r>
              <a:rPr lang="ru-RU" sz="2000" dirty="0" err="1">
                <a:solidFill>
                  <a:schemeClr val="tx1"/>
                </a:solidFill>
              </a:rPr>
              <a:t>жінками</a:t>
            </a:r>
            <a:r>
              <a:rPr lang="ru-RU" sz="2000" dirty="0">
                <a:solidFill>
                  <a:schemeClr val="tx1"/>
                </a:solidFill>
              </a:rPr>
              <a:t> (таких як </a:t>
            </a:r>
            <a:r>
              <a:rPr lang="ru-RU" sz="2000" dirty="0" err="1">
                <a:solidFill>
                  <a:schemeClr val="tx1"/>
                </a:solidFill>
              </a:rPr>
              <a:t>сестринство</a:t>
            </a:r>
            <a:r>
              <a:rPr lang="ru-RU" sz="2000" dirty="0">
                <a:solidFill>
                  <a:schemeClr val="tx1"/>
                </a:solidFill>
              </a:rPr>
              <a:t> і </a:t>
            </a:r>
            <a:r>
              <a:rPr lang="ru-RU" sz="2000" dirty="0" err="1">
                <a:solidFill>
                  <a:schemeClr val="tx1"/>
                </a:solidFill>
              </a:rPr>
              <a:t>освіта</a:t>
            </a:r>
            <a:r>
              <a:rPr lang="ru-RU" sz="2000" dirty="0">
                <a:solidFill>
                  <a:schemeClr val="tx1"/>
                </a:solidFill>
              </a:rPr>
              <a:t>): </a:t>
            </a:r>
            <a:r>
              <a:rPr lang="ru-RU" sz="2000" dirty="0" err="1">
                <a:solidFill>
                  <a:schemeClr val="tx1"/>
                </a:solidFill>
              </a:rPr>
              <a:t>ці</a:t>
            </a:r>
            <a:r>
              <a:rPr lang="ru-RU" sz="2000" dirty="0">
                <a:solidFill>
                  <a:schemeClr val="tx1"/>
                </a:solidFill>
              </a:rPr>
              <a:t> </a:t>
            </a:r>
            <a:r>
              <a:rPr lang="ru-RU" sz="2000" dirty="0" err="1">
                <a:solidFill>
                  <a:schemeClr val="tx1"/>
                </a:solidFill>
              </a:rPr>
              <a:t>чоловіки</a:t>
            </a:r>
            <a:r>
              <a:rPr lang="ru-RU" sz="2000" dirty="0">
                <a:solidFill>
                  <a:schemeClr val="tx1"/>
                </a:solidFill>
              </a:rPr>
              <a:t> </a:t>
            </a:r>
            <a:r>
              <a:rPr lang="ru-RU" sz="2000" dirty="0" err="1">
                <a:solidFill>
                  <a:schemeClr val="tx1"/>
                </a:solidFill>
              </a:rPr>
              <a:t>швидко</a:t>
            </a:r>
            <a:r>
              <a:rPr lang="ru-RU" sz="2000" dirty="0">
                <a:solidFill>
                  <a:schemeClr val="tx1"/>
                </a:solidFill>
              </a:rPr>
              <a:t> </a:t>
            </a:r>
            <a:r>
              <a:rPr lang="ru-RU" sz="2000" dirty="0" err="1">
                <a:solidFill>
                  <a:schemeClr val="tx1"/>
                </a:solidFill>
              </a:rPr>
              <a:t>прямують</a:t>
            </a:r>
            <a:r>
              <a:rPr lang="ru-RU" sz="2000" dirty="0">
                <a:solidFill>
                  <a:schemeClr val="tx1"/>
                </a:solidFill>
              </a:rPr>
              <a:t> там </a:t>
            </a:r>
            <a:r>
              <a:rPr lang="ru-RU" sz="2000" dirty="0" err="1">
                <a:solidFill>
                  <a:schemeClr val="tx1"/>
                </a:solidFill>
              </a:rPr>
              <a:t>повз</a:t>
            </a:r>
            <a:r>
              <a:rPr lang="ru-RU" sz="2000" dirty="0">
                <a:solidFill>
                  <a:schemeClr val="tx1"/>
                </a:solidFill>
              </a:rPr>
              <a:t> </a:t>
            </a:r>
            <a:r>
              <a:rPr lang="ru-RU" sz="2000" dirty="0" err="1">
                <a:solidFill>
                  <a:schemeClr val="tx1"/>
                </a:solidFill>
              </a:rPr>
              <a:t>жінок</a:t>
            </a:r>
            <a:r>
              <a:rPr lang="ru-RU" sz="2000" dirty="0">
                <a:solidFill>
                  <a:schemeClr val="tx1"/>
                </a:solidFill>
              </a:rPr>
              <a:t> прямо на </a:t>
            </a:r>
            <a:r>
              <a:rPr lang="ru-RU" sz="2000" dirty="0" err="1">
                <a:solidFill>
                  <a:schemeClr val="tx1"/>
                </a:solidFill>
              </a:rPr>
              <a:t>найвищі</a:t>
            </a:r>
            <a:r>
              <a:rPr lang="ru-RU" sz="2000" dirty="0">
                <a:solidFill>
                  <a:schemeClr val="tx1"/>
                </a:solidFill>
              </a:rPr>
              <a:t> посади, </a:t>
            </a:r>
            <a:r>
              <a:rPr lang="ru-RU" sz="2000" dirty="0" err="1">
                <a:solidFill>
                  <a:schemeClr val="tx1"/>
                </a:solidFill>
              </a:rPr>
              <a:t>ніби</a:t>
            </a:r>
            <a:r>
              <a:rPr lang="ru-RU" sz="2000" dirty="0">
                <a:solidFill>
                  <a:schemeClr val="tx1"/>
                </a:solidFill>
              </a:rPr>
              <a:t> на </a:t>
            </a:r>
            <a:r>
              <a:rPr lang="ru-RU" sz="2000" dirty="0" err="1">
                <a:solidFill>
                  <a:schemeClr val="tx1"/>
                </a:solidFill>
              </a:rPr>
              <a:t>ескалаторі</a:t>
            </a:r>
            <a:r>
              <a:rPr lang="ru-RU" sz="2000" dirty="0">
                <a:solidFill>
                  <a:schemeClr val="tx1"/>
                </a:solidFill>
              </a:rPr>
              <a:t>, </a:t>
            </a:r>
            <a:r>
              <a:rPr lang="ru-RU" sz="2000" dirty="0" err="1">
                <a:solidFill>
                  <a:schemeClr val="tx1"/>
                </a:solidFill>
              </a:rPr>
              <a:t>поки</a:t>
            </a:r>
            <a:r>
              <a:rPr lang="ru-RU" sz="2000" dirty="0">
                <a:solidFill>
                  <a:schemeClr val="tx1"/>
                </a:solidFill>
              </a:rPr>
              <a:t> </a:t>
            </a:r>
            <a:r>
              <a:rPr lang="ru-RU" sz="2000" dirty="0" err="1">
                <a:solidFill>
                  <a:schemeClr val="tx1"/>
                </a:solidFill>
              </a:rPr>
              <a:t>жінки</a:t>
            </a:r>
            <a:r>
              <a:rPr lang="ru-RU" sz="2000" dirty="0">
                <a:solidFill>
                  <a:schemeClr val="tx1"/>
                </a:solidFill>
              </a:rPr>
              <a:t> </a:t>
            </a:r>
            <a:r>
              <a:rPr lang="ru-RU" sz="2000" dirty="0" err="1">
                <a:solidFill>
                  <a:schemeClr val="tx1"/>
                </a:solidFill>
              </a:rPr>
              <a:t>важко</a:t>
            </a:r>
            <a:r>
              <a:rPr lang="ru-RU" sz="2000" dirty="0">
                <a:solidFill>
                  <a:schemeClr val="tx1"/>
                </a:solidFill>
              </a:rPr>
              <a:t> </a:t>
            </a:r>
            <a:r>
              <a:rPr lang="ru-RU" sz="2000" dirty="0" err="1">
                <a:solidFill>
                  <a:schemeClr val="tx1"/>
                </a:solidFill>
              </a:rPr>
              <a:t>підіймаються</a:t>
            </a:r>
            <a:r>
              <a:rPr lang="ru-RU" sz="2000" dirty="0">
                <a:solidFill>
                  <a:schemeClr val="tx1"/>
                </a:solidFill>
              </a:rPr>
              <a:t> сходами. </a:t>
            </a:r>
            <a:endParaRPr lang="ru-RU" sz="2000" dirty="0">
              <a:solidFill>
                <a:schemeClr val="tx1"/>
              </a:solidFill>
            </a:endParaRPr>
          </a:p>
          <a:p>
            <a:pPr>
              <a:lnSpc>
                <a:spcPct val="90000"/>
              </a:lnSpc>
            </a:pPr>
            <a:endParaRPr lang="ru-RU" sz="2000" dirty="0">
              <a:solidFill>
                <a:schemeClr val="tx1"/>
              </a:solidFill>
            </a:endParaRPr>
          </a:p>
          <a:p>
            <a:pPr>
              <a:lnSpc>
                <a:spcPct val="90000"/>
              </a:lnSpc>
            </a:pPr>
            <a:r>
              <a:rPr lang="ru-RU" sz="2000" dirty="0" err="1">
                <a:solidFill>
                  <a:schemeClr val="tx1"/>
                </a:solidFill>
              </a:rPr>
              <a:t>Чоловікам</a:t>
            </a:r>
            <a:r>
              <a:rPr lang="ru-RU" sz="2000" dirty="0">
                <a:solidFill>
                  <a:schemeClr val="tx1"/>
                </a:solidFill>
              </a:rPr>
              <a:t> </a:t>
            </a:r>
            <a:r>
              <a:rPr lang="ru-RU" sz="2000" dirty="0" err="1">
                <a:solidFill>
                  <a:schemeClr val="tx1"/>
                </a:solidFill>
              </a:rPr>
              <a:t>пропонують</a:t>
            </a:r>
            <a:r>
              <a:rPr lang="ru-RU" sz="2000" dirty="0">
                <a:solidFill>
                  <a:schemeClr val="tx1"/>
                </a:solidFill>
              </a:rPr>
              <a:t> </a:t>
            </a:r>
            <a:r>
              <a:rPr lang="ru-RU" sz="2000" dirty="0" err="1">
                <a:solidFill>
                  <a:schemeClr val="tx1"/>
                </a:solidFill>
              </a:rPr>
              <a:t>більше</a:t>
            </a:r>
            <a:r>
              <a:rPr lang="ru-RU" sz="2000" dirty="0">
                <a:solidFill>
                  <a:schemeClr val="tx1"/>
                </a:solidFill>
              </a:rPr>
              <a:t> </a:t>
            </a:r>
            <a:r>
              <a:rPr lang="ru-RU" sz="2000" dirty="0" err="1">
                <a:solidFill>
                  <a:schemeClr val="tx1"/>
                </a:solidFill>
              </a:rPr>
              <a:t>підвищень</a:t>
            </a:r>
            <a:r>
              <a:rPr lang="ru-RU" sz="2000" dirty="0">
                <a:solidFill>
                  <a:schemeClr val="tx1"/>
                </a:solidFill>
              </a:rPr>
              <a:t>, </a:t>
            </a:r>
            <a:r>
              <a:rPr lang="ru-RU" sz="2000" dirty="0" err="1">
                <a:solidFill>
                  <a:schemeClr val="tx1"/>
                </a:solidFill>
              </a:rPr>
              <a:t>ніж</a:t>
            </a:r>
            <a:r>
              <a:rPr lang="ru-RU" sz="2000" dirty="0">
                <a:solidFill>
                  <a:schemeClr val="tx1"/>
                </a:solidFill>
              </a:rPr>
              <a:t> </a:t>
            </a:r>
            <a:r>
              <a:rPr lang="ru-RU" sz="2000" dirty="0" err="1">
                <a:solidFill>
                  <a:schemeClr val="tx1"/>
                </a:solidFill>
              </a:rPr>
              <a:t>жінкам</a:t>
            </a:r>
            <a:r>
              <a:rPr lang="ru-RU" sz="2000" dirty="0">
                <a:solidFill>
                  <a:schemeClr val="tx1"/>
                </a:solidFill>
              </a:rPr>
              <a:t>, і </a:t>
            </a:r>
            <a:r>
              <a:rPr lang="ru-RU" sz="2000" dirty="0" err="1">
                <a:solidFill>
                  <a:schemeClr val="tx1"/>
                </a:solidFill>
              </a:rPr>
              <a:t>хоча</a:t>
            </a:r>
            <a:r>
              <a:rPr lang="ru-RU" sz="2000" dirty="0">
                <a:solidFill>
                  <a:schemeClr val="tx1"/>
                </a:solidFill>
              </a:rPr>
              <a:t> </a:t>
            </a:r>
            <a:r>
              <a:rPr lang="ru-RU" sz="2000" dirty="0" err="1">
                <a:solidFill>
                  <a:schemeClr val="tx1"/>
                </a:solidFill>
              </a:rPr>
              <a:t>жінки</a:t>
            </a:r>
            <a:r>
              <a:rPr lang="ru-RU" sz="2000" dirty="0">
                <a:solidFill>
                  <a:schemeClr val="tx1"/>
                </a:solidFill>
              </a:rPr>
              <a:t> </a:t>
            </a:r>
            <a:r>
              <a:rPr lang="ru-RU" sz="2000" dirty="0" err="1">
                <a:solidFill>
                  <a:schemeClr val="tx1"/>
                </a:solidFill>
              </a:rPr>
              <a:t>працювали</a:t>
            </a:r>
            <a:r>
              <a:rPr lang="ru-RU" sz="2000" dirty="0">
                <a:solidFill>
                  <a:schemeClr val="tx1"/>
                </a:solidFill>
              </a:rPr>
              <a:t> так само </a:t>
            </a:r>
            <a:r>
              <a:rPr lang="ru-RU" sz="2000" dirty="0" err="1">
                <a:solidFill>
                  <a:schemeClr val="tx1"/>
                </a:solidFill>
              </a:rPr>
              <a:t>важко</a:t>
            </a:r>
            <a:r>
              <a:rPr lang="ru-RU" sz="2000" dirty="0">
                <a:solidFill>
                  <a:schemeClr val="tx1"/>
                </a:solidFill>
              </a:rPr>
              <a:t>, </a:t>
            </a:r>
            <a:r>
              <a:rPr lang="ru-RU" sz="2000" dirty="0" err="1">
                <a:solidFill>
                  <a:schemeClr val="tx1"/>
                </a:solidFill>
              </a:rPr>
              <a:t>їм</a:t>
            </a:r>
            <a:r>
              <a:rPr lang="ru-RU" sz="2000" dirty="0">
                <a:solidFill>
                  <a:schemeClr val="tx1"/>
                </a:solidFill>
              </a:rPr>
              <a:t> </a:t>
            </a:r>
            <a:r>
              <a:rPr lang="ru-RU" sz="2000" dirty="0" err="1">
                <a:solidFill>
                  <a:schemeClr val="tx1"/>
                </a:solidFill>
              </a:rPr>
              <a:t>досі</a:t>
            </a:r>
            <a:r>
              <a:rPr lang="ru-RU" sz="2000" dirty="0">
                <a:solidFill>
                  <a:schemeClr val="tx1"/>
                </a:solidFill>
              </a:rPr>
              <a:t> не </a:t>
            </a:r>
            <a:r>
              <a:rPr lang="ru-RU" sz="2000" dirty="0" err="1">
                <a:solidFill>
                  <a:schemeClr val="tx1"/>
                </a:solidFill>
              </a:rPr>
              <a:t>пропонують</a:t>
            </a:r>
            <a:r>
              <a:rPr lang="ru-RU" sz="2000" dirty="0">
                <a:solidFill>
                  <a:schemeClr val="tx1"/>
                </a:solidFill>
              </a:rPr>
              <a:t> таких же </a:t>
            </a:r>
            <a:r>
              <a:rPr lang="ru-RU" sz="2000" dirty="0" err="1">
                <a:solidFill>
                  <a:schemeClr val="tx1"/>
                </a:solidFill>
              </a:rPr>
              <a:t>шансів</a:t>
            </a:r>
            <a:r>
              <a:rPr lang="ru-RU" sz="2000" dirty="0">
                <a:solidFill>
                  <a:schemeClr val="tx1"/>
                </a:solidFill>
              </a:rPr>
              <a:t>, як </a:t>
            </a:r>
            <a:r>
              <a:rPr lang="ru-RU" sz="2000" dirty="0" err="1">
                <a:solidFill>
                  <a:schemeClr val="tx1"/>
                </a:solidFill>
              </a:rPr>
              <a:t>чоловікам</a:t>
            </a:r>
            <a:r>
              <a:rPr lang="ru-RU" sz="2000" dirty="0">
                <a:solidFill>
                  <a:schemeClr val="tx1"/>
                </a:solidFill>
              </a:rPr>
              <a:t> в </a:t>
            </a:r>
            <a:r>
              <a:rPr lang="ru-RU" sz="2000" dirty="0" err="1">
                <a:solidFill>
                  <a:schemeClr val="tx1"/>
                </a:solidFill>
              </a:rPr>
              <a:t>аналогічних</a:t>
            </a:r>
            <a:r>
              <a:rPr lang="ru-RU" sz="2000" dirty="0">
                <a:solidFill>
                  <a:schemeClr val="tx1"/>
                </a:solidFill>
              </a:rPr>
              <a:t> </a:t>
            </a:r>
            <a:r>
              <a:rPr lang="ru-RU" sz="2000" dirty="0" err="1">
                <a:solidFill>
                  <a:schemeClr val="tx1"/>
                </a:solidFill>
              </a:rPr>
              <a:t>обставинах</a:t>
            </a:r>
            <a:r>
              <a:rPr lang="ru-RU" sz="2000" dirty="0">
                <a:solidFill>
                  <a:schemeClr val="tx1"/>
                </a:solidFill>
              </a:rPr>
              <a:t> (школа, ВНЗ </a:t>
            </a:r>
            <a:r>
              <a:rPr lang="ru-RU" sz="2000" dirty="0" err="1">
                <a:solidFill>
                  <a:schemeClr val="tx1"/>
                </a:solidFill>
              </a:rPr>
              <a:t>тощо</a:t>
            </a:r>
            <a:r>
              <a:rPr lang="ru-RU" sz="2000" dirty="0">
                <a:solidFill>
                  <a:schemeClr val="tx1"/>
                </a:solidFill>
              </a:rPr>
              <a:t>)</a:t>
            </a:r>
            <a:endParaRPr lang="en-US" sz="2000" dirty="0">
              <a:solidFill>
                <a:schemeClr val="tx1"/>
              </a:solidFill>
            </a:endParaRPr>
          </a:p>
        </p:txBody>
      </p:sp>
      <p:pic>
        <p:nvPicPr>
          <p:cNvPr id="3" name="Picture 2"/>
          <p:cNvPicPr>
            <a:picLocks noChangeAspect="1"/>
          </p:cNvPicPr>
          <p:nvPr/>
        </p:nvPicPr>
        <p:blipFill>
          <a:blip r:embed="rId1"/>
          <a:stretch>
            <a:fillRect/>
          </a:stretch>
        </p:blipFill>
        <p:spPr>
          <a:xfrm>
            <a:off x="6325706" y="1715549"/>
            <a:ext cx="4824193" cy="4233230"/>
          </a:xfrm>
          <a:prstGeom prst="rect">
            <a:avLst/>
          </a:prstGeom>
          <a:noFill/>
        </p:spPr>
      </p:pic>
      <p:sp>
        <p:nvSpPr>
          <p:cNvPr id="8" name="Footer Placeholder 3"/>
          <p:cNvSpPr>
            <a:spLocks noGrp="1"/>
          </p:cNvSpPr>
          <p:nvPr>
            <p:ph type="ftr" sz="quarter" idx="11"/>
          </p:nvPr>
        </p:nvSpPr>
        <p:spPr>
          <a:xfrm>
            <a:off x="4165600" y="6423933"/>
            <a:ext cx="3860800" cy="214546"/>
          </a:xfrm>
        </p:spPr>
        <p:txBody>
          <a:bodyPr/>
          <a:lstStyle/>
          <a:p>
            <a:pPr>
              <a:spcAft>
                <a:spcPts val="600"/>
              </a:spcAft>
            </a:pPr>
            <a:r>
              <a:rPr lang="en-US"/>
              <a:t>PRESENTED BY THE USAID ENERGY SECURITY PROJECT </a:t>
            </a:r>
            <a:endParaRPr lang="en-US"/>
          </a:p>
        </p:txBody>
      </p:sp>
      <p:sp>
        <p:nvSpPr>
          <p:cNvPr id="10" name="Slide Number Placeholder 4"/>
          <p:cNvSpPr>
            <a:spLocks noGrp="1"/>
          </p:cNvSpPr>
          <p:nvPr>
            <p:ph type="sldNum" sz="quarter" idx="12"/>
          </p:nvPr>
        </p:nvSpPr>
        <p:spPr>
          <a:xfrm>
            <a:off x="9144000" y="6423933"/>
            <a:ext cx="2844800" cy="214546"/>
          </a:xfrm>
        </p:spPr>
        <p:txBody>
          <a:bodyPr/>
          <a:lstStyle/>
          <a:p>
            <a:pPr>
              <a:spcAft>
                <a:spcPts val="600"/>
              </a:spcAft>
            </a:pPr>
            <a:fld id="{42782948-4DBE-204D-AB9E-B65E067054AE}" type="slidenum">
              <a:rPr lang="en-US" smtClean="0"/>
            </a:fld>
            <a:endParaRPr lang="en-US"/>
          </a:p>
        </p:txBody>
      </p:sp>
      <p:sp>
        <p:nvSpPr>
          <p:cNvPr id="12" name="Title 5"/>
          <p:cNvSpPr>
            <a:spLocks noGrp="1"/>
          </p:cNvSpPr>
          <p:nvPr>
            <p:ph type="title"/>
          </p:nvPr>
        </p:nvSpPr>
        <p:spPr>
          <a:xfrm>
            <a:off x="914805" y="933167"/>
            <a:ext cx="10363200" cy="580800"/>
          </a:xfrm>
        </p:spPr>
        <p:txBody>
          <a:bodyPr/>
          <a:lstStyle/>
          <a:p>
            <a:r>
              <a:rPr lang="uk-UA" b="1" dirty="0">
                <a:solidFill>
                  <a:srgbClr val="C00000"/>
                </a:solidFill>
              </a:rPr>
              <a:t>Скляний ескалатор</a:t>
            </a:r>
            <a:endParaRPr lang="en-US"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PRESENTED BY THE USAID ENERGY SECURITY PROJECT </a:t>
            </a:r>
            <a:endParaRPr lang="en-US" dirty="0"/>
          </a:p>
        </p:txBody>
      </p:sp>
      <p:sp>
        <p:nvSpPr>
          <p:cNvPr id="3" name="Slide Number Placeholder 2"/>
          <p:cNvSpPr>
            <a:spLocks noGrp="1"/>
          </p:cNvSpPr>
          <p:nvPr>
            <p:ph type="sldNum" sz="quarter" idx="4"/>
          </p:nvPr>
        </p:nvSpPr>
        <p:spPr/>
        <p:txBody>
          <a:bodyPr/>
          <a:lstStyle/>
          <a:p>
            <a:fld id="{42782948-4DBE-204D-AB9E-B65E067054AE}" type="slidenum">
              <a:rPr lang="en-US" smtClean="0"/>
            </a:fld>
            <a:endParaRPr lang="en-US" dirty="0"/>
          </a:p>
        </p:txBody>
      </p:sp>
      <p:pic>
        <p:nvPicPr>
          <p:cNvPr id="6146" name="Picture 2" descr="Головною метою політики має стати інклюзія людей поважного віку в активне  життя, – Марина Лазебна | Волочиська РДА"/>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791094" y="219521"/>
            <a:ext cx="7645137" cy="442789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321799" y="3560217"/>
            <a:ext cx="6583725" cy="2641025"/>
            <a:chOff x="2119122" y="3084582"/>
            <a:chExt cx="6583725" cy="2641025"/>
          </a:xfrm>
        </p:grpSpPr>
        <p:sp>
          <p:nvSpPr>
            <p:cNvPr id="8" name="Rectangle 7"/>
            <p:cNvSpPr/>
            <p:nvPr/>
          </p:nvSpPr>
          <p:spPr>
            <a:xfrm>
              <a:off x="2119122" y="3084582"/>
              <a:ext cx="6583725" cy="2641025"/>
            </a:xfrm>
            <a:prstGeom prst="rect">
              <a:avLst/>
            </a:prstGeom>
            <a:solidFill>
              <a:schemeClr val="bg2">
                <a:lumMod val="60000"/>
                <a:lumOff val="40000"/>
              </a:schemeClr>
            </a:solidFill>
          </p:spPr>
          <p:style>
            <a:lnRef idx="0">
              <a:schemeClr val="lt1">
                <a:hueOff val="0"/>
                <a:satOff val="0"/>
                <a:lumOff val="0"/>
                <a:alphaOff val="0"/>
              </a:schemeClr>
            </a:lnRef>
            <a:fillRef idx="3">
              <a:scrgbClr r="0" g="0" b="0"/>
            </a:fillRef>
            <a:effectRef idx="3">
              <a:schemeClr val="accent3">
                <a:hueOff val="0"/>
                <a:satOff val="0"/>
                <a:lumOff val="0"/>
                <a:alphaOff val="0"/>
              </a:schemeClr>
            </a:effectRef>
            <a:fontRef idx="minor">
              <a:schemeClr val="lt1"/>
            </a:fontRef>
          </p:style>
        </p:sp>
        <p:sp>
          <p:nvSpPr>
            <p:cNvPr id="9" name="TextBox 8"/>
            <p:cNvSpPr txBox="1"/>
            <p:nvPr/>
          </p:nvSpPr>
          <p:spPr>
            <a:xfrm>
              <a:off x="2119122" y="3084582"/>
              <a:ext cx="6583725" cy="2641025"/>
            </a:xfrm>
            <a:prstGeom prst="rect">
              <a:avLst/>
            </a:prstGeom>
            <a:solidFill>
              <a:schemeClr val="tx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3600" b="1" kern="1200" dirty="0">
                  <a:latin typeface="Calibri" panose="020F0502020204030204" pitchFamily="34" charset="0"/>
                  <a:cs typeface="Calibri" panose="020F0502020204030204" pitchFamily="34" charset="0"/>
                </a:rPr>
                <a:t>Сегрегація</a:t>
              </a:r>
              <a:br>
                <a:rPr lang="uk-UA" sz="1800" kern="1200" dirty="0"/>
              </a:br>
              <a:r>
                <a:rPr lang="ru-RU" sz="1800" i="1" kern="1200" dirty="0" err="1"/>
                <a:t>різновид</a:t>
              </a:r>
              <a:r>
                <a:rPr lang="ru-RU" sz="1800" i="1" kern="1200" dirty="0"/>
                <a:t> </a:t>
              </a:r>
              <a:r>
                <a:rPr lang="ru-RU" sz="1800" i="1" kern="1200" dirty="0" err="1"/>
                <a:t>дискримінації</a:t>
              </a:r>
              <a:r>
                <a:rPr lang="ru-RU" sz="1800" i="1" kern="1200" dirty="0"/>
                <a:t>, </a:t>
              </a:r>
              <a:r>
                <a:rPr lang="ru-RU" sz="1800" i="1" kern="1200" dirty="0" err="1"/>
                <a:t>який</a:t>
              </a:r>
              <a:r>
                <a:rPr lang="ru-RU" sz="1800" i="1" kern="1200" dirty="0"/>
                <a:t> </a:t>
              </a:r>
              <a:r>
                <a:rPr lang="ru-RU" sz="1800" i="1" kern="1200" dirty="0" err="1"/>
                <a:t>полягає</a:t>
              </a:r>
              <a:r>
                <a:rPr lang="ru-RU" sz="1800" i="1" kern="1200" dirty="0"/>
                <a:t> у фактичному </a:t>
              </a:r>
              <a:r>
                <a:rPr lang="ru-RU" sz="1800" i="1" kern="1200" dirty="0" err="1"/>
                <a:t>чи</a:t>
              </a:r>
              <a:r>
                <a:rPr lang="ru-RU" sz="1800" i="1" kern="1200" dirty="0"/>
                <a:t> </a:t>
              </a:r>
              <a:r>
                <a:rPr lang="ru-RU" sz="1800" i="1" kern="1200" dirty="0" err="1"/>
                <a:t>юридичному</a:t>
              </a:r>
              <a:r>
                <a:rPr lang="ru-RU" sz="1800" i="1" kern="1200" dirty="0"/>
                <a:t> </a:t>
              </a:r>
              <a:r>
                <a:rPr lang="ru-RU" sz="1800" i="1" kern="1200" dirty="0" err="1"/>
                <a:t>відокремленні</a:t>
              </a:r>
              <a:r>
                <a:rPr lang="ru-RU" sz="1800" i="1" kern="1200" dirty="0"/>
                <a:t> в межах одного </a:t>
              </a:r>
              <a:r>
                <a:rPr lang="ru-RU" sz="1800" i="1" kern="1200" dirty="0" err="1"/>
                <a:t>суспсільства</a:t>
              </a:r>
              <a:r>
                <a:rPr lang="ru-RU" sz="1800" i="1" kern="1200" dirty="0"/>
                <a:t> тих </a:t>
              </a:r>
              <a:r>
                <a:rPr lang="ru-RU" sz="1800" i="1" kern="1200" dirty="0" err="1"/>
                <a:t>суспільних</a:t>
              </a:r>
              <a:r>
                <a:rPr lang="ru-RU" sz="1800" i="1" kern="1200" dirty="0"/>
                <a:t> </a:t>
              </a:r>
              <a:r>
                <a:rPr lang="ru-RU" sz="1800" i="1" kern="1200" dirty="0" err="1"/>
                <a:t>груп</a:t>
              </a:r>
              <a:r>
                <a:rPr lang="ru-RU" sz="1800" i="1" kern="1200" dirty="0"/>
                <a:t>, </a:t>
              </a:r>
              <a:r>
                <a:rPr lang="ru-RU" sz="1800" i="1" kern="1200" dirty="0" err="1"/>
                <a:t>які</a:t>
              </a:r>
              <a:r>
                <a:rPr lang="ru-RU" sz="1800" i="1" kern="1200" dirty="0"/>
                <a:t> </a:t>
              </a:r>
              <a:r>
                <a:rPr lang="ru-RU" sz="1800" i="1" kern="1200" dirty="0" err="1"/>
                <a:t>вирізняються</a:t>
              </a:r>
              <a:r>
                <a:rPr lang="ru-RU" sz="1800" i="1" kern="1200" dirty="0"/>
                <a:t> за </a:t>
              </a:r>
              <a:r>
                <a:rPr lang="ru-RU" sz="1800" i="1" kern="1200" dirty="0" err="1"/>
                <a:t>расовими</a:t>
              </a:r>
              <a:r>
                <a:rPr lang="ru-RU" sz="1800" i="1" kern="1200" dirty="0"/>
                <a:t>, </a:t>
              </a:r>
              <a:r>
                <a:rPr lang="ru-RU" sz="1800" i="1" kern="1200" dirty="0" err="1"/>
                <a:t>гендерними</a:t>
              </a:r>
              <a:r>
                <a:rPr lang="ru-RU" sz="1800" i="1" kern="1200" dirty="0"/>
                <a:t>, </a:t>
              </a:r>
              <a:r>
                <a:rPr lang="ru-RU" sz="1800" i="1" kern="1200" dirty="0" err="1"/>
                <a:t>соціальними</a:t>
              </a:r>
              <a:r>
                <a:rPr lang="ru-RU" sz="1800" i="1" kern="1200" dirty="0"/>
                <a:t>, </a:t>
              </a:r>
              <a:r>
                <a:rPr lang="ru-RU" sz="1800" i="1" kern="1200" dirty="0" err="1"/>
                <a:t>релігійними</a:t>
              </a:r>
              <a:r>
                <a:rPr lang="ru-RU" sz="1800" i="1" kern="1200" dirty="0"/>
                <a:t>, </a:t>
              </a:r>
              <a:r>
                <a:rPr lang="ru-RU" sz="1800" i="1" kern="1200" dirty="0" err="1"/>
                <a:t>мовними</a:t>
              </a:r>
              <a:r>
                <a:rPr lang="ru-RU" sz="1800" i="1" kern="1200" dirty="0"/>
                <a:t> </a:t>
              </a:r>
              <a:r>
                <a:rPr lang="ru-RU" sz="1800" i="1" kern="1200" dirty="0" err="1"/>
                <a:t>чи</a:t>
              </a:r>
              <a:r>
                <a:rPr lang="ru-RU" sz="1800" i="1" kern="1200" dirty="0"/>
                <a:t> </a:t>
              </a:r>
              <a:r>
                <a:rPr lang="ru-RU" sz="1800" i="1" kern="1200" dirty="0" err="1"/>
                <a:t>іншими</a:t>
              </a:r>
              <a:r>
                <a:rPr lang="ru-RU" sz="1800" i="1" kern="1200" dirty="0"/>
                <a:t> </a:t>
              </a:r>
              <a:r>
                <a:rPr lang="ru-RU" sz="1800" i="1" kern="1200" dirty="0" err="1"/>
                <a:t>ознаками</a:t>
              </a:r>
              <a:r>
                <a:rPr lang="ru-RU" sz="1800" i="1" kern="1200" dirty="0"/>
                <a:t>, та в </a:t>
              </a:r>
              <a:r>
                <a:rPr lang="ru-RU" sz="1800" i="1" kern="1200" dirty="0" err="1"/>
                <a:t>подальшому</a:t>
              </a:r>
              <a:r>
                <a:rPr lang="ru-RU" sz="1800" i="1" kern="1200" dirty="0"/>
                <a:t> </a:t>
              </a:r>
              <a:r>
                <a:rPr lang="ru-RU" sz="1800" i="1" kern="1200" dirty="0" err="1"/>
                <a:t>законодавчому</a:t>
              </a:r>
              <a:r>
                <a:rPr lang="ru-RU" sz="1800" i="1" kern="1200" dirty="0"/>
                <a:t> </a:t>
              </a:r>
              <a:r>
                <a:rPr lang="ru-RU" sz="1800" i="1" kern="1200" dirty="0" err="1"/>
                <a:t>обмеженні</a:t>
              </a:r>
              <a:r>
                <a:rPr lang="ru-RU" sz="1800" i="1" kern="1200" dirty="0"/>
                <a:t> </a:t>
              </a:r>
              <a:r>
                <a:rPr lang="ru-RU" sz="1800" i="1" kern="1200" dirty="0" err="1"/>
                <a:t>їхніх</a:t>
              </a:r>
              <a:r>
                <a:rPr lang="ru-RU" sz="1800" i="1" kern="1200" dirty="0"/>
                <a:t> прав</a:t>
              </a:r>
              <a:endParaRPr lang="en-US" sz="1800" kern="1200"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
          <p:cNvSpPr>
            <a:spLocks noGrp="1"/>
          </p:cNvSpPr>
          <p:nvPr>
            <p:ph type="ftr" sz="quarter" idx="3"/>
          </p:nvPr>
        </p:nvSpPr>
        <p:spPr>
          <a:xfrm>
            <a:off x="4165600" y="6423933"/>
            <a:ext cx="3860800" cy="214546"/>
          </a:xfrm>
        </p:spPr>
        <p:txBody>
          <a:bodyPr/>
          <a:lstStyle/>
          <a:p>
            <a:pPr>
              <a:spcAft>
                <a:spcPts val="600"/>
              </a:spcAft>
            </a:pPr>
            <a:r>
              <a:rPr lang="en-US"/>
              <a:t>PRESENTED BY THE USAID ENERGY SECURITY PROJECT </a:t>
            </a:r>
            <a:endParaRPr lang="en-US"/>
          </a:p>
        </p:txBody>
      </p:sp>
      <p:sp>
        <p:nvSpPr>
          <p:cNvPr id="3" name="Slide Number Placeholder 2"/>
          <p:cNvSpPr>
            <a:spLocks noGrp="1"/>
          </p:cNvSpPr>
          <p:nvPr>
            <p:ph type="sldNum" sz="quarter" idx="4"/>
          </p:nvPr>
        </p:nvSpPr>
        <p:spPr>
          <a:xfrm>
            <a:off x="9144000" y="6423933"/>
            <a:ext cx="2844800" cy="214546"/>
          </a:xfrm>
        </p:spPr>
        <p:txBody>
          <a:bodyPr vert="horz" lIns="91440" tIns="45720" rIns="91440" bIns="45720" rtlCol="0" anchor="ctr">
            <a:normAutofit/>
          </a:bodyPr>
          <a:lstStyle/>
          <a:p>
            <a:pPr>
              <a:spcAft>
                <a:spcPts val="600"/>
              </a:spcAft>
            </a:pPr>
            <a:fld id="{469CF8B8-B06D-4391-AC2B-95C2F4287022}" type="slidenum">
              <a:rPr lang="en-US" smtClean="0"/>
            </a:fld>
            <a:endParaRPr lang="en-US"/>
          </a:p>
        </p:txBody>
      </p:sp>
      <p:sp>
        <p:nvSpPr>
          <p:cNvPr id="13" name="Title 3"/>
          <p:cNvSpPr>
            <a:spLocks noGrp="1"/>
          </p:cNvSpPr>
          <p:nvPr>
            <p:ph type="title"/>
          </p:nvPr>
        </p:nvSpPr>
        <p:spPr>
          <a:xfrm>
            <a:off x="914805" y="444701"/>
            <a:ext cx="10363200" cy="1069267"/>
          </a:xfrm>
        </p:spPr>
        <p:txBody>
          <a:bodyPr/>
          <a:lstStyle/>
          <a:p>
            <a:r>
              <a:rPr lang="ru-RU" b="1" dirty="0" err="1">
                <a:solidFill>
                  <a:srgbClr val="C00000"/>
                </a:solidFill>
              </a:rPr>
              <a:t>Завдання</a:t>
            </a:r>
            <a:r>
              <a:rPr lang="ru-RU" b="1" dirty="0">
                <a:solidFill>
                  <a:srgbClr val="C00000"/>
                </a:solidFill>
              </a:rPr>
              <a:t> </a:t>
            </a:r>
            <a:r>
              <a:rPr lang="ru-RU" b="1" dirty="0" err="1">
                <a:solidFill>
                  <a:srgbClr val="C00000"/>
                </a:solidFill>
              </a:rPr>
              <a:t>оцінювання</a:t>
            </a:r>
            <a:r>
              <a:rPr lang="ru-RU" b="1" dirty="0">
                <a:solidFill>
                  <a:srgbClr val="C00000"/>
                </a:solidFill>
              </a:rPr>
              <a:t> </a:t>
            </a:r>
            <a:br>
              <a:rPr lang="en-US" dirty="0"/>
            </a:br>
            <a:endParaRPr lang="en-US" dirty="0"/>
          </a:p>
        </p:txBody>
      </p:sp>
      <p:graphicFrame>
        <p:nvGraphicFramePr>
          <p:cNvPr id="7" name="TextBox 4"/>
          <p:cNvGraphicFramePr/>
          <p:nvPr/>
        </p:nvGraphicFramePr>
        <p:xfrm>
          <a:off x="914400" y="1715549"/>
          <a:ext cx="10363200" cy="42332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USAID Theme">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16.9-Template_12.7.2016">
  <a:themeElements>
    <a:clrScheme name="USAID">
      <a:dk1>
        <a:sysClr val="windowText" lastClr="000000"/>
      </a:dk1>
      <a:lt1>
        <a:srgbClr val="FFFFFF"/>
      </a:lt1>
      <a:dk2>
        <a:srgbClr val="002F6C"/>
      </a:dk2>
      <a:lt2>
        <a:srgbClr val="BA0C2F"/>
      </a:lt2>
      <a:accent1>
        <a:srgbClr val="651D32"/>
      </a:accent1>
      <a:accent2>
        <a:srgbClr val="0067B9"/>
      </a:accent2>
      <a:accent3>
        <a:srgbClr val="A7C6ED"/>
      </a:accent3>
      <a:accent4>
        <a:srgbClr val="6C6463"/>
      </a:accent4>
      <a:accent5>
        <a:srgbClr val="8C8985"/>
      </a:accent5>
      <a:accent6>
        <a:srgbClr val="CFCDC9"/>
      </a:accent6>
      <a:hlink>
        <a:srgbClr val="FFFFFF"/>
      </a:hlink>
      <a:folHlink>
        <a:srgbClr val="FFFF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0</TotalTime>
  <Words>8414</Words>
  <Application>WPS Presentation</Application>
  <PresentationFormat>Widescreen</PresentationFormat>
  <Paragraphs>272</Paragraphs>
  <Slides>36</Slides>
  <Notes>0</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36</vt:i4>
      </vt:variant>
    </vt:vector>
  </HeadingPairs>
  <TitlesOfParts>
    <vt:vector size="51" baseType="lpstr">
      <vt:lpstr>Arial</vt:lpstr>
      <vt:lpstr>SimSun</vt:lpstr>
      <vt:lpstr>Wingdings</vt:lpstr>
      <vt:lpstr>Gill Sans MT</vt:lpstr>
      <vt:lpstr>Arial</vt:lpstr>
      <vt:lpstr>Calibri</vt:lpstr>
      <vt:lpstr>Microsoft YaHei</vt:lpstr>
      <vt:lpstr>Arial Unicode MS</vt:lpstr>
      <vt:lpstr>Gills</vt:lpstr>
      <vt:lpstr>Segoe Print</vt:lpstr>
      <vt:lpstr>Calibri</vt:lpstr>
      <vt:lpstr>16.9-Template_12.7.2016</vt:lpstr>
      <vt:lpstr>PowerPoint USAID Theme</vt:lpstr>
      <vt:lpstr>1_16.9-Template_12.7.2016</vt:lpstr>
      <vt:lpstr>Office Theme</vt:lpstr>
      <vt:lpstr>      Тренінговий модуль з питань гендерної рівності та недискримінації  на робочих місцях Тренінг 2 </vt:lpstr>
      <vt:lpstr>Принципи групової роботи </vt:lpstr>
      <vt:lpstr>Очікування від тренінгу </vt:lpstr>
      <vt:lpstr>Вправа «Самопрезентація»  Який/яка Я Мої 2 сильні та 1 слабка сторони)</vt:lpstr>
      <vt:lpstr>Логічна схема виникнення дискримінації </vt:lpstr>
      <vt:lpstr>Один із типів дискримінації - скляна стеля</vt:lpstr>
      <vt:lpstr>Скляний ескалатор</vt:lpstr>
      <vt:lpstr>PowerPoint 演示文稿</vt:lpstr>
      <vt:lpstr>Завдання оцінювання  </vt:lpstr>
      <vt:lpstr> Оцінювання впливу галузевої реформи на становище різних груп жінок і чоловіків </vt:lpstr>
      <vt:lpstr> Оцінювання впливу галузевої реформи на становище різних груп жінок і чоловіків </vt:lpstr>
      <vt:lpstr>PowerPoint 演示文稿</vt:lpstr>
      <vt:lpstr>PowerPoint 演示文稿</vt:lpstr>
      <vt:lpstr>Піраміда потреб Абрахама Маслоу — ієрархічна система потреб людини, складена американським психологом </vt:lpstr>
      <vt:lpstr>PowerPoint 演示文稿</vt:lpstr>
      <vt:lpstr>PowerPoint 演示文稿</vt:lpstr>
      <vt:lpstr> Чому розуміння потреб важливе? </vt:lpstr>
      <vt:lpstr>  Чому розуміння потреб важливе? </vt:lpstr>
      <vt:lpstr>    Вправа «Що нас об’єднує і в чому наша унікальність» Що таке уразливість? Уразливі групи – чому? (робота в малих групах)</vt:lpstr>
      <vt:lpstr>Що таке вплив?</vt:lpstr>
      <vt:lpstr>Вплив досягнутих результатів на чоловіків та жінок, молодь і літніх людей, осіб з інвалідністю та інші соціальні групи є різним !</vt:lpstr>
      <vt:lpstr>PowerPoint 演示文稿</vt:lpstr>
      <vt:lpstr>Оцінка гендерного впливу включає:</vt:lpstr>
      <vt:lpstr>Гендерний аналіз </vt:lpstr>
      <vt:lpstr>PowerPoint 演示文稿</vt:lpstr>
      <vt:lpstr>Збір та аналіз первинної інформації</vt:lpstr>
      <vt:lpstr>Гендерний аналіз (недискримінаційний)</vt:lpstr>
      <vt:lpstr>PowerPoint 演示文稿</vt:lpstr>
      <vt:lpstr>PowerPoint 演示文稿</vt:lpstr>
      <vt:lpstr>PowerPoint 演示文稿</vt:lpstr>
      <vt:lpstr>PowerPoint 演示文稿</vt:lpstr>
      <vt:lpstr>Гендерний мейнтримінг </vt:lpstr>
      <vt:lpstr>Гендерний мейнстримінг - </vt:lpstr>
      <vt:lpstr>            </vt:lpstr>
      <vt:lpstr>Що Ви сьогодні дізналися нового?  </vt:lpstr>
      <vt:lpstr>ДЯКУЮ!  До зустрічі 30 березня 2023 р.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Тренінг 1</dc:title>
  <dc:creator>Yulia Galustian</dc:creator>
  <cp:lastModifiedBy>YULIA.GALUSTIAN</cp:lastModifiedBy>
  <cp:revision>188</cp:revision>
  <dcterms:created xsi:type="dcterms:W3CDTF">2019-05-07T14:10:00Z</dcterms:created>
  <dcterms:modified xsi:type="dcterms:W3CDTF">2023-03-08T18:42:50Z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402B84B64B5E4149A26C91B03B691706</vt:lpwstr>
  </property>
  <property fmtid="{D5CDD505-2E9C-101B-9397-08002B2CF9AE}" pid="3" name="KSOProductBuildVer">
    <vt:lpwstr>1033-11.2.0.11486</vt:lpwstr>
  </property>
</Properties>
</file>