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94" r:id="rId3"/>
  </p:sldMasterIdLst>
  <p:notesMasterIdLst>
    <p:notesMasterId r:id="rId44"/>
  </p:notesMasterIdLst>
  <p:sldIdLst>
    <p:sldId id="612" r:id="rId4"/>
    <p:sldId id="751" r:id="rId5"/>
    <p:sldId id="775" r:id="rId6"/>
    <p:sldId id="752" r:id="rId7"/>
    <p:sldId id="754" r:id="rId8"/>
    <p:sldId id="783" r:id="rId9"/>
    <p:sldId id="784" r:id="rId10"/>
    <p:sldId id="785" r:id="rId11"/>
    <p:sldId id="777" r:id="rId12"/>
    <p:sldId id="774" r:id="rId13"/>
    <p:sldId id="778" r:id="rId14"/>
    <p:sldId id="779" r:id="rId15"/>
    <p:sldId id="780" r:id="rId16"/>
    <p:sldId id="781" r:id="rId17"/>
    <p:sldId id="782" r:id="rId18"/>
    <p:sldId id="786" r:id="rId19"/>
    <p:sldId id="787" r:id="rId20"/>
    <p:sldId id="268" r:id="rId21"/>
    <p:sldId id="817" r:id="rId22"/>
    <p:sldId id="737" r:id="rId23"/>
    <p:sldId id="738" r:id="rId24"/>
    <p:sldId id="739" r:id="rId25"/>
    <p:sldId id="740" r:id="rId26"/>
    <p:sldId id="743" r:id="rId27"/>
    <p:sldId id="744" r:id="rId28"/>
    <p:sldId id="746" r:id="rId29"/>
    <p:sldId id="772" r:id="rId30"/>
    <p:sldId id="773" r:id="rId31"/>
    <p:sldId id="760" r:id="rId32"/>
    <p:sldId id="766" r:id="rId33"/>
    <p:sldId id="761" r:id="rId34"/>
    <p:sldId id="764" r:id="rId35"/>
    <p:sldId id="763" r:id="rId36"/>
    <p:sldId id="753" r:id="rId37"/>
    <p:sldId id="768" r:id="rId38"/>
    <p:sldId id="790" r:id="rId39"/>
    <p:sldId id="769" r:id="rId40"/>
    <p:sldId id="792" r:id="rId41"/>
    <p:sldId id="771" r:id="rId42"/>
    <p:sldId id="79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61"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5">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6">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30CD998-697B-42A8-A63D-1F7239FA3341}" type="doc">
      <dgm:prSet loTypeId="urn:microsoft.com/office/officeart/2005/8/layout/hierarchy1#1" loCatId="hierarchy" qsTypeId="urn:microsoft.com/office/officeart/2005/8/quickstyle/simple1#1" qsCatId="simple" csTypeId="urn:microsoft.com/office/officeart/2005/8/colors/colorful1#1" csCatId="colorful" phldr="1"/>
      <dgm:spPr/>
      <dgm:t>
        <a:bodyPr/>
        <a:lstStyle/>
        <a:p>
          <a:endParaRPr lang="en-US"/>
        </a:p>
      </dgm:t>
    </dgm:pt>
    <dgm:pt modelId="{59101BD6-7B5D-4805-95FB-1A8B4D07A5A5}">
      <dgm:prSet phldrT="[Text]"/>
      <dgm:spPr>
        <a:solidFill>
          <a:srgbClr val="FF0000"/>
        </a:solidFill>
      </dgm:spPr>
      <dgm:t>
        <a:bodyPr/>
        <a:lstStyle/>
        <a:p>
          <a:r>
            <a:rPr lang="uk-UA" dirty="0"/>
            <a:t>Гендерна нерівність</a:t>
          </a:r>
          <a:endParaRPr lang="en-US" dirty="0"/>
        </a:p>
      </dgm:t>
    </dgm:pt>
    <dgm:pt modelId="{5DCCBD48-F120-4FBD-96CD-6C5277D8F48C}" type="parTrans" cxnId="{ED5A63A5-3DA0-44CA-8D5C-793110723CD2}">
      <dgm:prSet/>
      <dgm:spPr/>
      <dgm:t>
        <a:bodyPr/>
        <a:lstStyle/>
        <a:p>
          <a:endParaRPr lang="en-US"/>
        </a:p>
      </dgm:t>
    </dgm:pt>
    <dgm:pt modelId="{3DB50117-AA20-44E4-8B9F-480EFCD07AB2}" type="sibTrans" cxnId="{ED5A63A5-3DA0-44CA-8D5C-793110723CD2}">
      <dgm:prSet/>
      <dgm:spPr/>
      <dgm:t>
        <a:bodyPr/>
        <a:lstStyle/>
        <a:p>
          <a:endParaRPr lang="en-US"/>
        </a:p>
      </dgm:t>
    </dgm:pt>
    <dgm:pt modelId="{DE7267D1-E18E-4A76-8451-6355C311BFFF}">
      <dgm:prSet phldrT="[Text]"/>
      <dgm:spPr/>
      <dgm:t>
        <a:bodyPr/>
        <a:lstStyle/>
        <a:p>
          <a:r>
            <a:rPr lang="uk-UA" dirty="0"/>
            <a:t>Насильство (наслідок)</a:t>
          </a:r>
          <a:endParaRPr lang="en-US" dirty="0"/>
        </a:p>
      </dgm:t>
    </dgm:pt>
    <dgm:pt modelId="{7A279EA5-5945-4E8A-B840-AB9B48F1A2F9}" type="parTrans" cxnId="{C80A30D9-C6F8-40DA-8989-857905717C49}">
      <dgm:prSet/>
      <dgm:spPr/>
      <dgm:t>
        <a:bodyPr/>
        <a:lstStyle/>
        <a:p>
          <a:endParaRPr lang="en-US"/>
        </a:p>
      </dgm:t>
    </dgm:pt>
    <dgm:pt modelId="{61CBF87F-221B-43AF-AD3B-BAED733914A4}" type="sibTrans" cxnId="{C80A30D9-C6F8-40DA-8989-857905717C49}">
      <dgm:prSet/>
      <dgm:spPr/>
      <dgm:t>
        <a:bodyPr/>
        <a:lstStyle/>
        <a:p>
          <a:endParaRPr lang="en-US"/>
        </a:p>
      </dgm:t>
    </dgm:pt>
    <dgm:pt modelId="{40444C21-0F33-4E3A-BB06-FDFF8ACE75C5}">
      <dgm:prSet phldrT="[Text]"/>
      <dgm:spPr/>
      <dgm:t>
        <a:bodyPr/>
        <a:lstStyle/>
        <a:p>
          <a:r>
            <a:rPr lang="uk-UA" dirty="0"/>
            <a:t>Насильство (причина) </a:t>
          </a:r>
          <a:endParaRPr lang="en-US" dirty="0"/>
        </a:p>
      </dgm:t>
    </dgm:pt>
    <dgm:pt modelId="{BD8C992C-6DDA-4CF8-BE0F-10C9B3A03ED0}" type="parTrans" cxnId="{3B269424-36A2-4A66-BE9E-64A9B3B1C1EC}">
      <dgm:prSet/>
      <dgm:spPr/>
      <dgm:t>
        <a:bodyPr/>
        <a:lstStyle/>
        <a:p>
          <a:endParaRPr lang="en-US"/>
        </a:p>
      </dgm:t>
    </dgm:pt>
    <dgm:pt modelId="{E97C7019-4DF7-4C53-8DCC-A22CAF7C0E40}" type="sibTrans" cxnId="{3B269424-36A2-4A66-BE9E-64A9B3B1C1EC}">
      <dgm:prSet/>
      <dgm:spPr/>
      <dgm:t>
        <a:bodyPr/>
        <a:lstStyle/>
        <a:p>
          <a:endParaRPr lang="en-US"/>
        </a:p>
      </dgm:t>
    </dgm:pt>
    <dgm:pt modelId="{38076A00-35B9-4947-91BD-0D4DE89934DD}" type="pres">
      <dgm:prSet presAssocID="{230CD998-697B-42A8-A63D-1F7239FA3341}" presName="hierChild1" presStyleCnt="0">
        <dgm:presLayoutVars>
          <dgm:chPref val="1"/>
          <dgm:dir/>
          <dgm:animOne val="branch"/>
          <dgm:animLvl val="lvl"/>
          <dgm:resizeHandles/>
        </dgm:presLayoutVars>
      </dgm:prSet>
      <dgm:spPr/>
      <dgm:t>
        <a:bodyPr/>
        <a:lstStyle/>
        <a:p>
          <a:endParaRPr lang="uk-UA"/>
        </a:p>
      </dgm:t>
    </dgm:pt>
    <dgm:pt modelId="{94AB14E3-552A-4527-86E6-E052B9F4FA50}" type="pres">
      <dgm:prSet presAssocID="{59101BD6-7B5D-4805-95FB-1A8B4D07A5A5}" presName="hierRoot1" presStyleCnt="0"/>
      <dgm:spPr/>
    </dgm:pt>
    <dgm:pt modelId="{5DB5FA43-EEAF-4519-B55C-79C0EE3ACB00}" type="pres">
      <dgm:prSet presAssocID="{59101BD6-7B5D-4805-95FB-1A8B4D07A5A5}" presName="composite" presStyleCnt="0"/>
      <dgm:spPr/>
    </dgm:pt>
    <dgm:pt modelId="{41379F7D-FD90-4DB1-82B8-0BF8E71AAEA8}" type="pres">
      <dgm:prSet presAssocID="{59101BD6-7B5D-4805-95FB-1A8B4D07A5A5}" presName="background" presStyleLbl="node0" presStyleIdx="0" presStyleCnt="3"/>
      <dgm:spPr/>
    </dgm:pt>
    <dgm:pt modelId="{9FF872A9-B39D-4FD7-A96C-0042E5C7D422}" type="pres">
      <dgm:prSet presAssocID="{59101BD6-7B5D-4805-95FB-1A8B4D07A5A5}" presName="text" presStyleLbl="fgAcc0" presStyleIdx="0" presStyleCnt="3">
        <dgm:presLayoutVars>
          <dgm:chPref val="3"/>
        </dgm:presLayoutVars>
      </dgm:prSet>
      <dgm:spPr/>
      <dgm:t>
        <a:bodyPr/>
        <a:lstStyle/>
        <a:p>
          <a:endParaRPr lang="uk-UA"/>
        </a:p>
      </dgm:t>
    </dgm:pt>
    <dgm:pt modelId="{034627A8-B2E5-453A-A232-C9BFCBA333FB}" type="pres">
      <dgm:prSet presAssocID="{59101BD6-7B5D-4805-95FB-1A8B4D07A5A5}" presName="hierChild2" presStyleCnt="0"/>
      <dgm:spPr/>
    </dgm:pt>
    <dgm:pt modelId="{5F57E977-1879-4830-B398-6AF65D60FB11}" type="pres">
      <dgm:prSet presAssocID="{DE7267D1-E18E-4A76-8451-6355C311BFFF}" presName="hierRoot1" presStyleCnt="0"/>
      <dgm:spPr/>
    </dgm:pt>
    <dgm:pt modelId="{FB05F249-872A-466A-8E67-F4DBFF7D5540}" type="pres">
      <dgm:prSet presAssocID="{DE7267D1-E18E-4A76-8451-6355C311BFFF}" presName="composite" presStyleCnt="0"/>
      <dgm:spPr/>
    </dgm:pt>
    <dgm:pt modelId="{053B405E-C149-473C-85E6-3F8680AF845D}" type="pres">
      <dgm:prSet presAssocID="{DE7267D1-E18E-4A76-8451-6355C311BFFF}" presName="background" presStyleLbl="node0" presStyleIdx="1" presStyleCnt="3"/>
      <dgm:spPr/>
    </dgm:pt>
    <dgm:pt modelId="{C47A7081-9128-45C4-8ABA-751003F856DC}" type="pres">
      <dgm:prSet presAssocID="{DE7267D1-E18E-4A76-8451-6355C311BFFF}" presName="text" presStyleLbl="fgAcc0" presStyleIdx="1" presStyleCnt="3" custScaleX="86821" custScaleY="34999">
        <dgm:presLayoutVars>
          <dgm:chPref val="3"/>
        </dgm:presLayoutVars>
      </dgm:prSet>
      <dgm:spPr/>
      <dgm:t>
        <a:bodyPr/>
        <a:lstStyle/>
        <a:p>
          <a:endParaRPr lang="uk-UA"/>
        </a:p>
      </dgm:t>
    </dgm:pt>
    <dgm:pt modelId="{41CAE875-4358-46D8-8643-6469A700F8B9}" type="pres">
      <dgm:prSet presAssocID="{DE7267D1-E18E-4A76-8451-6355C311BFFF}" presName="hierChild2" presStyleCnt="0"/>
      <dgm:spPr/>
    </dgm:pt>
    <dgm:pt modelId="{C3D9A973-6BDD-4C66-85F4-2E448275BFED}" type="pres">
      <dgm:prSet presAssocID="{40444C21-0F33-4E3A-BB06-FDFF8ACE75C5}" presName="hierRoot1" presStyleCnt="0"/>
      <dgm:spPr/>
    </dgm:pt>
    <dgm:pt modelId="{2BFB8136-7AC1-4727-9919-F418715F9E1A}" type="pres">
      <dgm:prSet presAssocID="{40444C21-0F33-4E3A-BB06-FDFF8ACE75C5}" presName="composite" presStyleCnt="0"/>
      <dgm:spPr/>
    </dgm:pt>
    <dgm:pt modelId="{23565C44-89EE-4A92-8212-E0AFA34E3FB3}" type="pres">
      <dgm:prSet presAssocID="{40444C21-0F33-4E3A-BB06-FDFF8ACE75C5}" presName="background" presStyleLbl="node0" presStyleIdx="2" presStyleCnt="3"/>
      <dgm:spPr/>
    </dgm:pt>
    <dgm:pt modelId="{DE90C279-326D-4F39-B9D6-D64D9CCFFC6D}" type="pres">
      <dgm:prSet presAssocID="{40444C21-0F33-4E3A-BB06-FDFF8ACE75C5}" presName="text" presStyleLbl="fgAcc0" presStyleIdx="2" presStyleCnt="3" custScaleY="31117">
        <dgm:presLayoutVars>
          <dgm:chPref val="3"/>
        </dgm:presLayoutVars>
      </dgm:prSet>
      <dgm:spPr/>
      <dgm:t>
        <a:bodyPr/>
        <a:lstStyle/>
        <a:p>
          <a:endParaRPr lang="uk-UA"/>
        </a:p>
      </dgm:t>
    </dgm:pt>
    <dgm:pt modelId="{488F5769-C5D5-4DC2-A401-BBF23BD0B509}" type="pres">
      <dgm:prSet presAssocID="{40444C21-0F33-4E3A-BB06-FDFF8ACE75C5}" presName="hierChild2" presStyleCnt="0"/>
      <dgm:spPr/>
    </dgm:pt>
  </dgm:ptLst>
  <dgm:cxnLst>
    <dgm:cxn modelId="{6EEC7B12-83D3-4849-9FF1-29393D8A1511}" type="presOf" srcId="{40444C21-0F33-4E3A-BB06-FDFF8ACE75C5}" destId="{DE90C279-326D-4F39-B9D6-D64D9CCFFC6D}" srcOrd="0" destOrd="0" presId="urn:microsoft.com/office/officeart/2005/8/layout/hierarchy1#1"/>
    <dgm:cxn modelId="{E374437F-048D-4C59-B245-498BE12115DA}" type="presOf" srcId="{59101BD6-7B5D-4805-95FB-1A8B4D07A5A5}" destId="{9FF872A9-B39D-4FD7-A96C-0042E5C7D422}" srcOrd="0" destOrd="0" presId="urn:microsoft.com/office/officeart/2005/8/layout/hierarchy1#1"/>
    <dgm:cxn modelId="{16E42B0E-418D-4A97-886D-38B4DD9086C1}" type="presOf" srcId="{DE7267D1-E18E-4A76-8451-6355C311BFFF}" destId="{C47A7081-9128-45C4-8ABA-751003F856DC}" srcOrd="0" destOrd="0" presId="urn:microsoft.com/office/officeart/2005/8/layout/hierarchy1#1"/>
    <dgm:cxn modelId="{28DD9A6C-79BA-4DF8-BE98-E8392BEE9EA3}" type="presOf" srcId="{230CD998-697B-42A8-A63D-1F7239FA3341}" destId="{38076A00-35B9-4947-91BD-0D4DE89934DD}" srcOrd="0" destOrd="0" presId="urn:microsoft.com/office/officeart/2005/8/layout/hierarchy1#1"/>
    <dgm:cxn modelId="{3B269424-36A2-4A66-BE9E-64A9B3B1C1EC}" srcId="{230CD998-697B-42A8-A63D-1F7239FA3341}" destId="{40444C21-0F33-4E3A-BB06-FDFF8ACE75C5}" srcOrd="2" destOrd="0" parTransId="{BD8C992C-6DDA-4CF8-BE0F-10C9B3A03ED0}" sibTransId="{E97C7019-4DF7-4C53-8DCC-A22CAF7C0E40}"/>
    <dgm:cxn modelId="{ED5A63A5-3DA0-44CA-8D5C-793110723CD2}" srcId="{230CD998-697B-42A8-A63D-1F7239FA3341}" destId="{59101BD6-7B5D-4805-95FB-1A8B4D07A5A5}" srcOrd="0" destOrd="0" parTransId="{5DCCBD48-F120-4FBD-96CD-6C5277D8F48C}" sibTransId="{3DB50117-AA20-44E4-8B9F-480EFCD07AB2}"/>
    <dgm:cxn modelId="{C80A30D9-C6F8-40DA-8989-857905717C49}" srcId="{230CD998-697B-42A8-A63D-1F7239FA3341}" destId="{DE7267D1-E18E-4A76-8451-6355C311BFFF}" srcOrd="1" destOrd="0" parTransId="{7A279EA5-5945-4E8A-B840-AB9B48F1A2F9}" sibTransId="{61CBF87F-221B-43AF-AD3B-BAED733914A4}"/>
    <dgm:cxn modelId="{68B362E5-3DD9-446A-82DF-0BBF925CE7A5}" type="presParOf" srcId="{38076A00-35B9-4947-91BD-0D4DE89934DD}" destId="{94AB14E3-552A-4527-86E6-E052B9F4FA50}" srcOrd="0" destOrd="0" presId="urn:microsoft.com/office/officeart/2005/8/layout/hierarchy1#1"/>
    <dgm:cxn modelId="{87533A81-02BC-4126-977D-3D5163636AFE}" type="presParOf" srcId="{94AB14E3-552A-4527-86E6-E052B9F4FA50}" destId="{5DB5FA43-EEAF-4519-B55C-79C0EE3ACB00}" srcOrd="0" destOrd="0" presId="urn:microsoft.com/office/officeart/2005/8/layout/hierarchy1#1"/>
    <dgm:cxn modelId="{C7A0D05B-A448-445D-B768-98ED6A730E84}" type="presParOf" srcId="{5DB5FA43-EEAF-4519-B55C-79C0EE3ACB00}" destId="{41379F7D-FD90-4DB1-82B8-0BF8E71AAEA8}" srcOrd="0" destOrd="0" presId="urn:microsoft.com/office/officeart/2005/8/layout/hierarchy1#1"/>
    <dgm:cxn modelId="{7D2534E1-693E-47B8-A669-8F5623C7EB97}" type="presParOf" srcId="{5DB5FA43-EEAF-4519-B55C-79C0EE3ACB00}" destId="{9FF872A9-B39D-4FD7-A96C-0042E5C7D422}" srcOrd="1" destOrd="0" presId="urn:microsoft.com/office/officeart/2005/8/layout/hierarchy1#1"/>
    <dgm:cxn modelId="{8B316FDD-2059-43CE-9B19-5EFE7BD9ED93}" type="presParOf" srcId="{94AB14E3-552A-4527-86E6-E052B9F4FA50}" destId="{034627A8-B2E5-453A-A232-C9BFCBA333FB}" srcOrd="1" destOrd="0" presId="urn:microsoft.com/office/officeart/2005/8/layout/hierarchy1#1"/>
    <dgm:cxn modelId="{1A52565E-4579-4151-8C21-E6FE20D61E4F}" type="presParOf" srcId="{38076A00-35B9-4947-91BD-0D4DE89934DD}" destId="{5F57E977-1879-4830-B398-6AF65D60FB11}" srcOrd="1" destOrd="0" presId="urn:microsoft.com/office/officeart/2005/8/layout/hierarchy1#1"/>
    <dgm:cxn modelId="{DDD52055-2541-489F-822C-25C61A649512}" type="presParOf" srcId="{5F57E977-1879-4830-B398-6AF65D60FB11}" destId="{FB05F249-872A-466A-8E67-F4DBFF7D5540}" srcOrd="0" destOrd="0" presId="urn:microsoft.com/office/officeart/2005/8/layout/hierarchy1#1"/>
    <dgm:cxn modelId="{FE80D398-024E-45FB-8738-B21E8032859C}" type="presParOf" srcId="{FB05F249-872A-466A-8E67-F4DBFF7D5540}" destId="{053B405E-C149-473C-85E6-3F8680AF845D}" srcOrd="0" destOrd="0" presId="urn:microsoft.com/office/officeart/2005/8/layout/hierarchy1#1"/>
    <dgm:cxn modelId="{3A20295B-18E3-4792-982C-E1611E05837C}" type="presParOf" srcId="{FB05F249-872A-466A-8E67-F4DBFF7D5540}" destId="{C47A7081-9128-45C4-8ABA-751003F856DC}" srcOrd="1" destOrd="0" presId="urn:microsoft.com/office/officeart/2005/8/layout/hierarchy1#1"/>
    <dgm:cxn modelId="{F5DDC527-42CB-4925-A416-045FC1BF0CCE}" type="presParOf" srcId="{5F57E977-1879-4830-B398-6AF65D60FB11}" destId="{41CAE875-4358-46D8-8643-6469A700F8B9}" srcOrd="1" destOrd="0" presId="urn:microsoft.com/office/officeart/2005/8/layout/hierarchy1#1"/>
    <dgm:cxn modelId="{A96EFB76-870E-415E-A5E7-8B599D06FB01}" type="presParOf" srcId="{38076A00-35B9-4947-91BD-0D4DE89934DD}" destId="{C3D9A973-6BDD-4C66-85F4-2E448275BFED}" srcOrd="2" destOrd="0" presId="urn:microsoft.com/office/officeart/2005/8/layout/hierarchy1#1"/>
    <dgm:cxn modelId="{590FAD32-AC04-4C28-BD3E-B4DD7DF2B0F0}" type="presParOf" srcId="{C3D9A973-6BDD-4C66-85F4-2E448275BFED}" destId="{2BFB8136-7AC1-4727-9919-F418715F9E1A}" srcOrd="0" destOrd="0" presId="urn:microsoft.com/office/officeart/2005/8/layout/hierarchy1#1"/>
    <dgm:cxn modelId="{748456AB-1123-4CE0-8F69-5E294950E387}" type="presParOf" srcId="{2BFB8136-7AC1-4727-9919-F418715F9E1A}" destId="{23565C44-89EE-4A92-8212-E0AFA34E3FB3}" srcOrd="0" destOrd="0" presId="urn:microsoft.com/office/officeart/2005/8/layout/hierarchy1#1"/>
    <dgm:cxn modelId="{2057ACD9-B09C-4B00-B34F-FD9BE711E8D2}" type="presParOf" srcId="{2BFB8136-7AC1-4727-9919-F418715F9E1A}" destId="{DE90C279-326D-4F39-B9D6-D64D9CCFFC6D}" srcOrd="1" destOrd="0" presId="urn:microsoft.com/office/officeart/2005/8/layout/hierarchy1#1"/>
    <dgm:cxn modelId="{D5FCD0EA-CB4A-438F-B479-E2C93CC730F9}" type="presParOf" srcId="{C3D9A973-6BDD-4C66-85F4-2E448275BFED}" destId="{488F5769-C5D5-4DC2-A401-BBF23BD0B509}" srcOrd="1" destOrd="0" presId="urn:microsoft.com/office/officeart/2005/8/layout/hierarchy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AF0626-8D90-4484-9A50-FF6598753B22}" type="doc">
      <dgm:prSet loTypeId="urn:microsoft.com/office/officeart/2008/layout/LinedList" loCatId="list" qsTypeId="urn:microsoft.com/office/officeart/2005/8/quickstyle/simple1#9" qsCatId="simple" csTypeId="urn:microsoft.com/office/officeart/2005/8/colors/accent1_2#3" csCatId="accent1"/>
      <dgm:spPr/>
      <dgm:t>
        <a:bodyPr/>
        <a:lstStyle/>
        <a:p>
          <a:endParaRPr lang="en-US"/>
        </a:p>
      </dgm:t>
    </dgm:pt>
    <dgm:pt modelId="{CCF1E812-AEB1-48AD-9DE0-468560965C7A}">
      <dgm:prSet/>
      <dgm:spPr/>
      <dgm:t>
        <a:bodyPr/>
        <a:lstStyle/>
        <a:p>
          <a:r>
            <a:rPr lang="ru-RU" dirty="0" err="1"/>
            <a:t>пропонує</a:t>
          </a:r>
          <a:r>
            <a:rPr lang="ru-RU" dirty="0"/>
            <a:t> державам </a:t>
          </a:r>
          <a:r>
            <a:rPr lang="ru-RU" b="1" dirty="0" err="1">
              <a:solidFill>
                <a:srgbClr val="FF0000"/>
              </a:solidFill>
            </a:rPr>
            <a:t>встановити</a:t>
          </a:r>
          <a:r>
            <a:rPr lang="ru-RU" b="1" dirty="0">
              <a:solidFill>
                <a:srgbClr val="FF0000"/>
              </a:solidFill>
            </a:rPr>
            <a:t> </a:t>
          </a:r>
          <a:r>
            <a:rPr lang="ru-RU" b="1" dirty="0" err="1">
              <a:solidFill>
                <a:srgbClr val="FF0000"/>
              </a:solidFill>
            </a:rPr>
            <a:t>кримінальну</a:t>
          </a:r>
          <a:r>
            <a:rPr lang="ru-RU" b="1" dirty="0">
              <a:solidFill>
                <a:srgbClr val="FF0000"/>
              </a:solidFill>
            </a:rPr>
            <a:t> </a:t>
          </a:r>
          <a:r>
            <a:rPr lang="ru-RU" b="1" dirty="0" err="1">
              <a:solidFill>
                <a:srgbClr val="FF0000"/>
              </a:solidFill>
            </a:rPr>
            <a:t>відповідальність</a:t>
          </a:r>
          <a:r>
            <a:rPr lang="ru-RU" b="1" dirty="0">
              <a:solidFill>
                <a:srgbClr val="FF0000"/>
              </a:solidFill>
            </a:rPr>
            <a:t> за </a:t>
          </a:r>
          <a:r>
            <a:rPr lang="ru-RU" b="1" dirty="0" err="1">
              <a:solidFill>
                <a:srgbClr val="FF0000"/>
              </a:solidFill>
            </a:rPr>
            <a:t>основні</a:t>
          </a:r>
          <a:r>
            <a:rPr lang="ru-RU" b="1" dirty="0">
              <a:solidFill>
                <a:srgbClr val="FF0000"/>
              </a:solidFill>
            </a:rPr>
            <a:t> </a:t>
          </a:r>
          <a:r>
            <a:rPr lang="ru-RU" b="1" dirty="0" err="1">
              <a:solidFill>
                <a:srgbClr val="FF0000"/>
              </a:solidFill>
            </a:rPr>
            <a:t>види</a:t>
          </a:r>
          <a:r>
            <a:rPr lang="ru-RU" b="1" dirty="0">
              <a:solidFill>
                <a:srgbClr val="FF0000"/>
              </a:solidFill>
            </a:rPr>
            <a:t> </a:t>
          </a:r>
          <a:r>
            <a:rPr lang="ru-RU" b="1" dirty="0" err="1">
              <a:solidFill>
                <a:srgbClr val="FF0000"/>
              </a:solidFill>
            </a:rPr>
            <a:t>насильства</a:t>
          </a:r>
          <a:r>
            <a:rPr lang="ru-RU" b="1" dirty="0">
              <a:solidFill>
                <a:srgbClr val="FF0000"/>
              </a:solidFill>
            </a:rPr>
            <a:t> </a:t>
          </a:r>
          <a:r>
            <a:rPr lang="ru-RU" b="1" dirty="0" err="1">
              <a:solidFill>
                <a:srgbClr val="FF0000"/>
              </a:solidFill>
            </a:rPr>
            <a:t>проти</a:t>
          </a:r>
          <a:r>
            <a:rPr lang="ru-RU" b="1" dirty="0">
              <a:solidFill>
                <a:srgbClr val="FF0000"/>
              </a:solidFill>
            </a:rPr>
            <a:t> </a:t>
          </a:r>
          <a:r>
            <a:rPr lang="ru-RU" b="1" dirty="0" err="1">
              <a:solidFill>
                <a:srgbClr val="FF0000"/>
              </a:solidFill>
            </a:rPr>
            <a:t>жінок</a:t>
          </a:r>
          <a:r>
            <a:rPr lang="ru-RU" b="1" dirty="0">
              <a:solidFill>
                <a:srgbClr val="FF0000"/>
              </a:solidFill>
            </a:rPr>
            <a:t> </a:t>
          </a:r>
          <a:r>
            <a:rPr lang="ru-RU" dirty="0"/>
            <a:t>(</a:t>
          </a:r>
          <a:r>
            <a:rPr lang="ru-RU" dirty="0" err="1"/>
            <a:t>такі</a:t>
          </a:r>
          <a:r>
            <a:rPr lang="ru-RU" dirty="0"/>
            <a:t> як </a:t>
          </a:r>
          <a:r>
            <a:rPr lang="ru-RU" dirty="0" err="1"/>
            <a:t>переслідування</a:t>
          </a:r>
          <a:r>
            <a:rPr lang="ru-RU" dirty="0"/>
            <a:t>, </a:t>
          </a:r>
          <a:r>
            <a:rPr lang="ru-RU" dirty="0" err="1"/>
            <a:t>примусовий</a:t>
          </a:r>
          <a:r>
            <a:rPr lang="ru-RU" dirty="0"/>
            <a:t> </a:t>
          </a:r>
          <a:r>
            <a:rPr lang="ru-RU" dirty="0" err="1"/>
            <a:t>шлюб</a:t>
          </a:r>
          <a:r>
            <a:rPr lang="ru-RU" dirty="0"/>
            <a:t>, </a:t>
          </a:r>
          <a:r>
            <a:rPr lang="ru-RU" dirty="0" err="1"/>
            <a:t>калічення</a:t>
          </a:r>
          <a:r>
            <a:rPr lang="ru-RU" dirty="0"/>
            <a:t> </a:t>
          </a:r>
          <a:r>
            <a:rPr lang="ru-RU" dirty="0" err="1"/>
            <a:t>жіночих</a:t>
          </a:r>
          <a:r>
            <a:rPr lang="ru-RU" dirty="0"/>
            <a:t> </a:t>
          </a:r>
          <a:r>
            <a:rPr lang="ru-RU" dirty="0" err="1"/>
            <a:t>геніталій</a:t>
          </a:r>
          <a:r>
            <a:rPr lang="ru-RU" dirty="0"/>
            <a:t>, </a:t>
          </a:r>
          <a:r>
            <a:rPr lang="ru-RU" dirty="0" err="1"/>
            <a:t>примусовий</a:t>
          </a:r>
          <a:r>
            <a:rPr lang="ru-RU" dirty="0"/>
            <a:t> аборт, </a:t>
          </a:r>
          <a:r>
            <a:rPr lang="ru-RU" dirty="0" err="1"/>
            <a:t>примусова</a:t>
          </a:r>
          <a:r>
            <a:rPr lang="ru-RU" dirty="0"/>
            <a:t> </a:t>
          </a:r>
          <a:r>
            <a:rPr lang="ru-RU" dirty="0" err="1"/>
            <a:t>стерилізація</a:t>
          </a:r>
          <a:r>
            <a:rPr lang="ru-RU" dirty="0"/>
            <a:t>) і </a:t>
          </a:r>
          <a:r>
            <a:rPr lang="ru-RU" dirty="0" err="1"/>
            <a:t>забезпечити</a:t>
          </a:r>
          <a:r>
            <a:rPr lang="ru-RU" dirty="0"/>
            <a:t> </a:t>
          </a:r>
          <a:r>
            <a:rPr lang="ru-RU" dirty="0" err="1"/>
            <a:t>належні</a:t>
          </a:r>
          <a:r>
            <a:rPr lang="ru-RU" dirty="0"/>
            <a:t> та </a:t>
          </a:r>
          <a:r>
            <a:rPr lang="ru-RU" dirty="0" err="1"/>
            <a:t>ефективні</a:t>
          </a:r>
          <a:r>
            <a:rPr lang="ru-RU" dirty="0"/>
            <a:t> </a:t>
          </a:r>
          <a:r>
            <a:rPr lang="ru-RU" dirty="0" err="1"/>
            <a:t>міри</a:t>
          </a:r>
          <a:r>
            <a:rPr lang="ru-RU" dirty="0"/>
            <a:t> </a:t>
          </a:r>
          <a:r>
            <a:rPr lang="ru-RU" dirty="0" err="1"/>
            <a:t>покарання</a:t>
          </a:r>
          <a:r>
            <a:rPr lang="ru-RU" dirty="0"/>
            <a:t> за </a:t>
          </a:r>
          <a:r>
            <a:rPr lang="ru-RU" dirty="0" err="1"/>
            <a:t>насильство</a:t>
          </a:r>
          <a:r>
            <a:rPr lang="ru-RU" dirty="0"/>
            <a:t>;</a:t>
          </a:r>
          <a:endParaRPr lang="en-US" dirty="0"/>
        </a:p>
      </dgm:t>
    </dgm:pt>
    <dgm:pt modelId="{A7215457-1EAB-4A30-BF9A-035AF0305715}" type="parTrans" cxnId="{9D86258B-795F-448A-973C-FE11A0AEEB60}">
      <dgm:prSet/>
      <dgm:spPr/>
      <dgm:t>
        <a:bodyPr/>
        <a:lstStyle/>
        <a:p>
          <a:endParaRPr lang="en-US"/>
        </a:p>
      </dgm:t>
    </dgm:pt>
    <dgm:pt modelId="{825420F2-A57C-44D4-805C-777D3A9B3645}" type="sibTrans" cxnId="{9D86258B-795F-448A-973C-FE11A0AEEB60}">
      <dgm:prSet/>
      <dgm:spPr/>
      <dgm:t>
        <a:bodyPr/>
        <a:lstStyle/>
        <a:p>
          <a:endParaRPr lang="en-US"/>
        </a:p>
      </dgm:t>
    </dgm:pt>
    <dgm:pt modelId="{9046F41A-65A3-469F-97A2-D34272138CD2}">
      <dgm:prSet/>
      <dgm:spPr/>
      <dgm:t>
        <a:bodyPr/>
        <a:lstStyle/>
        <a:p>
          <a:r>
            <a:rPr lang="ru-RU"/>
            <a:t>пропонує підхід для ефективного припинення насильства проти жінок та домашнього насильства, що закликає всі відповідні залучені органи, установи та громадські організації до координованої співпраці;</a:t>
          </a:r>
          <a:endParaRPr lang="en-US"/>
        </a:p>
      </dgm:t>
    </dgm:pt>
    <dgm:pt modelId="{6171928A-BF41-4E34-9A56-1F75E5E7FCB4}" type="parTrans" cxnId="{F4DEE75B-84F2-4441-BBF6-8E4B0FC4C868}">
      <dgm:prSet/>
      <dgm:spPr/>
      <dgm:t>
        <a:bodyPr/>
        <a:lstStyle/>
        <a:p>
          <a:endParaRPr lang="en-US"/>
        </a:p>
      </dgm:t>
    </dgm:pt>
    <dgm:pt modelId="{ADC9BFAC-1F47-4736-8371-5434270A64FB}" type="sibTrans" cxnId="{F4DEE75B-84F2-4441-BBF6-8E4B0FC4C868}">
      <dgm:prSet/>
      <dgm:spPr/>
      <dgm:t>
        <a:bodyPr/>
        <a:lstStyle/>
        <a:p>
          <a:endParaRPr lang="en-US"/>
        </a:p>
      </dgm:t>
    </dgm:pt>
    <dgm:pt modelId="{8477D5A0-0B04-4138-A185-C8D20FF031FC}">
      <dgm:prSet/>
      <dgm:spPr/>
      <dgm:t>
        <a:bodyPr/>
        <a:lstStyle/>
        <a:p>
          <a:r>
            <a:rPr lang="ru-RU" dirty="0"/>
            <a:t>оснащена </a:t>
          </a:r>
          <a:r>
            <a:rPr lang="ru-RU" b="1" dirty="0" err="1">
              <a:solidFill>
                <a:srgbClr val="FF0000"/>
              </a:solidFill>
            </a:rPr>
            <a:t>потужним</a:t>
          </a:r>
          <a:r>
            <a:rPr lang="ru-RU" b="1" dirty="0">
              <a:solidFill>
                <a:srgbClr val="FF0000"/>
              </a:solidFill>
            </a:rPr>
            <a:t> і </a:t>
          </a:r>
          <a:r>
            <a:rPr lang="ru-RU" b="1" dirty="0" err="1">
              <a:solidFill>
                <a:srgbClr val="FF0000"/>
              </a:solidFill>
            </a:rPr>
            <a:t>незалежним</a:t>
          </a:r>
          <a:r>
            <a:rPr lang="ru-RU" b="1" dirty="0">
              <a:solidFill>
                <a:srgbClr val="FF0000"/>
              </a:solidFill>
            </a:rPr>
            <a:t> </a:t>
          </a:r>
          <a:r>
            <a:rPr lang="ru-RU" b="1" dirty="0" err="1">
              <a:solidFill>
                <a:srgbClr val="FF0000"/>
              </a:solidFill>
            </a:rPr>
            <a:t>механізмом</a:t>
          </a:r>
          <a:r>
            <a:rPr lang="ru-RU" b="1" dirty="0">
              <a:solidFill>
                <a:srgbClr val="FF0000"/>
              </a:solidFill>
            </a:rPr>
            <a:t> контролю </a:t>
          </a:r>
          <a:r>
            <a:rPr lang="ru-RU" b="1" dirty="0" err="1">
              <a:solidFill>
                <a:srgbClr val="FF0000"/>
              </a:solidFill>
            </a:rPr>
            <a:t>реалізації</a:t>
          </a:r>
          <a:r>
            <a:rPr lang="ru-RU" b="1" dirty="0">
              <a:solidFill>
                <a:srgbClr val="FF0000"/>
              </a:solidFill>
            </a:rPr>
            <a:t> на </a:t>
          </a:r>
          <a:r>
            <a:rPr lang="ru-RU" b="1" dirty="0" err="1">
              <a:solidFill>
                <a:srgbClr val="FF0000"/>
              </a:solidFill>
            </a:rPr>
            <a:t>національному</a:t>
          </a:r>
          <a:r>
            <a:rPr lang="ru-RU" b="1" dirty="0">
              <a:solidFill>
                <a:srgbClr val="FF0000"/>
              </a:solidFill>
            </a:rPr>
            <a:t> </a:t>
          </a:r>
          <a:r>
            <a:rPr lang="ru-RU" b="1" dirty="0" err="1">
              <a:solidFill>
                <a:srgbClr val="FF0000"/>
              </a:solidFill>
            </a:rPr>
            <a:t>рівні</a:t>
          </a:r>
          <a:r>
            <a:rPr lang="ru-RU" b="1" dirty="0">
              <a:solidFill>
                <a:srgbClr val="FF0000"/>
              </a:solidFill>
            </a:rPr>
            <a:t>, в </a:t>
          </a:r>
          <a:r>
            <a:rPr lang="ru-RU" b="1" dirty="0" err="1">
              <a:solidFill>
                <a:srgbClr val="FF0000"/>
              </a:solidFill>
            </a:rPr>
            <a:t>якому</a:t>
          </a:r>
          <a:r>
            <a:rPr lang="ru-RU" b="1" dirty="0">
              <a:solidFill>
                <a:srgbClr val="FF0000"/>
              </a:solidFill>
            </a:rPr>
            <a:t> </a:t>
          </a:r>
          <a:r>
            <a:rPr lang="ru-RU" b="1" dirty="0" err="1">
              <a:solidFill>
                <a:srgbClr val="FF0000"/>
              </a:solidFill>
            </a:rPr>
            <a:t>активну</a:t>
          </a:r>
          <a:r>
            <a:rPr lang="ru-RU" b="1" dirty="0">
              <a:solidFill>
                <a:srgbClr val="FF0000"/>
              </a:solidFill>
            </a:rPr>
            <a:t> роль </a:t>
          </a:r>
          <a:r>
            <a:rPr lang="ru-RU" b="1" dirty="0" err="1">
              <a:solidFill>
                <a:srgbClr val="FF0000"/>
              </a:solidFill>
            </a:rPr>
            <a:t>гратимуть</a:t>
          </a:r>
          <a:r>
            <a:rPr lang="ru-RU" b="1" dirty="0">
              <a:solidFill>
                <a:srgbClr val="FF0000"/>
              </a:solidFill>
            </a:rPr>
            <a:t> </a:t>
          </a:r>
          <a:r>
            <a:rPr lang="ru-RU" b="1" dirty="0" err="1">
              <a:solidFill>
                <a:srgbClr val="FF0000"/>
              </a:solidFill>
            </a:rPr>
            <a:t>національні</a:t>
          </a:r>
          <a:r>
            <a:rPr lang="ru-RU" b="1" dirty="0">
              <a:solidFill>
                <a:srgbClr val="FF0000"/>
              </a:solidFill>
            </a:rPr>
            <a:t> </a:t>
          </a:r>
          <a:r>
            <a:rPr lang="ru-RU" b="1" dirty="0" err="1">
              <a:solidFill>
                <a:srgbClr val="FF0000"/>
              </a:solidFill>
            </a:rPr>
            <a:t>парламентарі</a:t>
          </a:r>
          <a:r>
            <a:rPr lang="ru-RU" dirty="0"/>
            <a:t>.</a:t>
          </a:r>
          <a:endParaRPr lang="en-US" dirty="0"/>
        </a:p>
      </dgm:t>
    </dgm:pt>
    <dgm:pt modelId="{83593789-DAAF-4033-9462-EA58A2A3843E}" type="parTrans" cxnId="{7D4CE720-5210-4ABF-AAF6-C3486A508603}">
      <dgm:prSet/>
      <dgm:spPr/>
      <dgm:t>
        <a:bodyPr/>
        <a:lstStyle/>
        <a:p>
          <a:endParaRPr lang="en-US"/>
        </a:p>
      </dgm:t>
    </dgm:pt>
    <dgm:pt modelId="{AE22605C-811D-41AD-81C5-FB419281ECAA}" type="sibTrans" cxnId="{7D4CE720-5210-4ABF-AAF6-C3486A508603}">
      <dgm:prSet/>
      <dgm:spPr/>
      <dgm:t>
        <a:bodyPr/>
        <a:lstStyle/>
        <a:p>
          <a:endParaRPr lang="en-US"/>
        </a:p>
      </dgm:t>
    </dgm:pt>
    <dgm:pt modelId="{4DC3B407-0C2E-4A2B-B5C9-05F6CFDA07F8}" type="pres">
      <dgm:prSet presAssocID="{C1AF0626-8D90-4484-9A50-FF6598753B22}" presName="vert0" presStyleCnt="0">
        <dgm:presLayoutVars>
          <dgm:dir/>
          <dgm:animOne val="branch"/>
          <dgm:animLvl val="lvl"/>
        </dgm:presLayoutVars>
      </dgm:prSet>
      <dgm:spPr/>
      <dgm:t>
        <a:bodyPr/>
        <a:lstStyle/>
        <a:p>
          <a:endParaRPr lang="uk-UA"/>
        </a:p>
      </dgm:t>
    </dgm:pt>
    <dgm:pt modelId="{DD5B7556-9E22-4F46-8340-6963066D8376}" type="pres">
      <dgm:prSet presAssocID="{CCF1E812-AEB1-48AD-9DE0-468560965C7A}" presName="thickLine" presStyleLbl="alignNode1" presStyleIdx="0" presStyleCnt="3"/>
      <dgm:spPr/>
    </dgm:pt>
    <dgm:pt modelId="{EAD1D6FA-9F0E-43AA-A782-B220082DB29D}" type="pres">
      <dgm:prSet presAssocID="{CCF1E812-AEB1-48AD-9DE0-468560965C7A}" presName="horz1" presStyleCnt="0"/>
      <dgm:spPr/>
    </dgm:pt>
    <dgm:pt modelId="{4A0830D7-518D-4705-9BC1-55B48F870EF5}" type="pres">
      <dgm:prSet presAssocID="{CCF1E812-AEB1-48AD-9DE0-468560965C7A}" presName="tx1" presStyleLbl="revTx" presStyleIdx="0" presStyleCnt="3"/>
      <dgm:spPr/>
      <dgm:t>
        <a:bodyPr/>
        <a:lstStyle/>
        <a:p>
          <a:endParaRPr lang="uk-UA"/>
        </a:p>
      </dgm:t>
    </dgm:pt>
    <dgm:pt modelId="{AFA0F165-B090-4068-9C3E-860A2E4D3F1A}" type="pres">
      <dgm:prSet presAssocID="{CCF1E812-AEB1-48AD-9DE0-468560965C7A}" presName="vert1" presStyleCnt="0"/>
      <dgm:spPr/>
    </dgm:pt>
    <dgm:pt modelId="{11528CED-5CC9-46B3-B4BA-2F880961CB00}" type="pres">
      <dgm:prSet presAssocID="{9046F41A-65A3-469F-97A2-D34272138CD2}" presName="thickLine" presStyleLbl="alignNode1" presStyleIdx="1" presStyleCnt="3"/>
      <dgm:spPr/>
    </dgm:pt>
    <dgm:pt modelId="{C285DA18-4E13-4904-AD06-D305E6CC930E}" type="pres">
      <dgm:prSet presAssocID="{9046F41A-65A3-469F-97A2-D34272138CD2}" presName="horz1" presStyleCnt="0"/>
      <dgm:spPr/>
    </dgm:pt>
    <dgm:pt modelId="{D51D06E4-5732-4A8D-A2F7-5490CD3BE76B}" type="pres">
      <dgm:prSet presAssocID="{9046F41A-65A3-469F-97A2-D34272138CD2}" presName="tx1" presStyleLbl="revTx" presStyleIdx="1" presStyleCnt="3"/>
      <dgm:spPr/>
      <dgm:t>
        <a:bodyPr/>
        <a:lstStyle/>
        <a:p>
          <a:endParaRPr lang="uk-UA"/>
        </a:p>
      </dgm:t>
    </dgm:pt>
    <dgm:pt modelId="{8F228911-63B3-485B-9A6F-807CE86B7943}" type="pres">
      <dgm:prSet presAssocID="{9046F41A-65A3-469F-97A2-D34272138CD2}" presName="vert1" presStyleCnt="0"/>
      <dgm:spPr/>
    </dgm:pt>
    <dgm:pt modelId="{DA995CEB-33F2-4C4B-BE62-49645F832F18}" type="pres">
      <dgm:prSet presAssocID="{8477D5A0-0B04-4138-A185-C8D20FF031FC}" presName="thickLine" presStyleLbl="alignNode1" presStyleIdx="2" presStyleCnt="3"/>
      <dgm:spPr/>
    </dgm:pt>
    <dgm:pt modelId="{D917D019-BAE3-48ED-8E0A-69DC3C74E066}" type="pres">
      <dgm:prSet presAssocID="{8477D5A0-0B04-4138-A185-C8D20FF031FC}" presName="horz1" presStyleCnt="0"/>
      <dgm:spPr/>
    </dgm:pt>
    <dgm:pt modelId="{D0EC3937-116E-403A-8216-E0CAB855A88F}" type="pres">
      <dgm:prSet presAssocID="{8477D5A0-0B04-4138-A185-C8D20FF031FC}" presName="tx1" presStyleLbl="revTx" presStyleIdx="2" presStyleCnt="3"/>
      <dgm:spPr/>
      <dgm:t>
        <a:bodyPr/>
        <a:lstStyle/>
        <a:p>
          <a:endParaRPr lang="uk-UA"/>
        </a:p>
      </dgm:t>
    </dgm:pt>
    <dgm:pt modelId="{187643EE-A302-48FA-BED8-CAA3DAD57F15}" type="pres">
      <dgm:prSet presAssocID="{8477D5A0-0B04-4138-A185-C8D20FF031FC}" presName="vert1" presStyleCnt="0"/>
      <dgm:spPr/>
    </dgm:pt>
  </dgm:ptLst>
  <dgm:cxnLst>
    <dgm:cxn modelId="{7D4CE720-5210-4ABF-AAF6-C3486A508603}" srcId="{C1AF0626-8D90-4484-9A50-FF6598753B22}" destId="{8477D5A0-0B04-4138-A185-C8D20FF031FC}" srcOrd="2" destOrd="0" parTransId="{83593789-DAAF-4033-9462-EA58A2A3843E}" sibTransId="{AE22605C-811D-41AD-81C5-FB419281ECAA}"/>
    <dgm:cxn modelId="{905E4A85-A20B-4640-9921-08901A74B67E}" type="presOf" srcId="{CCF1E812-AEB1-48AD-9DE0-468560965C7A}" destId="{4A0830D7-518D-4705-9BC1-55B48F870EF5}" srcOrd="0" destOrd="0" presId="urn:microsoft.com/office/officeart/2008/layout/LinedList"/>
    <dgm:cxn modelId="{9D86258B-795F-448A-973C-FE11A0AEEB60}" srcId="{C1AF0626-8D90-4484-9A50-FF6598753B22}" destId="{CCF1E812-AEB1-48AD-9DE0-468560965C7A}" srcOrd="0" destOrd="0" parTransId="{A7215457-1EAB-4A30-BF9A-035AF0305715}" sibTransId="{825420F2-A57C-44D4-805C-777D3A9B3645}"/>
    <dgm:cxn modelId="{DB4DE31B-B413-4F5F-B916-FF592C8993F0}" type="presOf" srcId="{8477D5A0-0B04-4138-A185-C8D20FF031FC}" destId="{D0EC3937-116E-403A-8216-E0CAB855A88F}" srcOrd="0" destOrd="0" presId="urn:microsoft.com/office/officeart/2008/layout/LinedList"/>
    <dgm:cxn modelId="{03599F78-9B51-4EAC-AD32-C3D3AEEFFFD4}" type="presOf" srcId="{C1AF0626-8D90-4484-9A50-FF6598753B22}" destId="{4DC3B407-0C2E-4A2B-B5C9-05F6CFDA07F8}" srcOrd="0" destOrd="0" presId="urn:microsoft.com/office/officeart/2008/layout/LinedList"/>
    <dgm:cxn modelId="{C494FB63-531B-42FC-B2AE-14B84CE5C3A4}" type="presOf" srcId="{9046F41A-65A3-469F-97A2-D34272138CD2}" destId="{D51D06E4-5732-4A8D-A2F7-5490CD3BE76B}" srcOrd="0" destOrd="0" presId="urn:microsoft.com/office/officeart/2008/layout/LinedList"/>
    <dgm:cxn modelId="{F4DEE75B-84F2-4441-BBF6-8E4B0FC4C868}" srcId="{C1AF0626-8D90-4484-9A50-FF6598753B22}" destId="{9046F41A-65A3-469F-97A2-D34272138CD2}" srcOrd="1" destOrd="0" parTransId="{6171928A-BF41-4E34-9A56-1F75E5E7FCB4}" sibTransId="{ADC9BFAC-1F47-4736-8371-5434270A64FB}"/>
    <dgm:cxn modelId="{67CDFA71-73DA-4626-93E8-EFA438B2B8FA}" type="presParOf" srcId="{4DC3B407-0C2E-4A2B-B5C9-05F6CFDA07F8}" destId="{DD5B7556-9E22-4F46-8340-6963066D8376}" srcOrd="0" destOrd="0" presId="urn:microsoft.com/office/officeart/2008/layout/LinedList"/>
    <dgm:cxn modelId="{76435A1A-E3ED-498C-A2AF-3780AEB42618}" type="presParOf" srcId="{4DC3B407-0C2E-4A2B-B5C9-05F6CFDA07F8}" destId="{EAD1D6FA-9F0E-43AA-A782-B220082DB29D}" srcOrd="1" destOrd="0" presId="urn:microsoft.com/office/officeart/2008/layout/LinedList"/>
    <dgm:cxn modelId="{9DD9B06D-EEEE-4AC8-BB30-72E47846794F}" type="presParOf" srcId="{EAD1D6FA-9F0E-43AA-A782-B220082DB29D}" destId="{4A0830D7-518D-4705-9BC1-55B48F870EF5}" srcOrd="0" destOrd="0" presId="urn:microsoft.com/office/officeart/2008/layout/LinedList"/>
    <dgm:cxn modelId="{CC7E7E10-B9D7-4C6D-A328-158C9083D174}" type="presParOf" srcId="{EAD1D6FA-9F0E-43AA-A782-B220082DB29D}" destId="{AFA0F165-B090-4068-9C3E-860A2E4D3F1A}" srcOrd="1" destOrd="0" presId="urn:microsoft.com/office/officeart/2008/layout/LinedList"/>
    <dgm:cxn modelId="{4067A922-F540-4135-AE2D-5C06ECE8BFC3}" type="presParOf" srcId="{4DC3B407-0C2E-4A2B-B5C9-05F6CFDA07F8}" destId="{11528CED-5CC9-46B3-B4BA-2F880961CB00}" srcOrd="2" destOrd="0" presId="urn:microsoft.com/office/officeart/2008/layout/LinedList"/>
    <dgm:cxn modelId="{19BAE88F-F35E-4D17-B918-1EEA41DDF7B5}" type="presParOf" srcId="{4DC3B407-0C2E-4A2B-B5C9-05F6CFDA07F8}" destId="{C285DA18-4E13-4904-AD06-D305E6CC930E}" srcOrd="3" destOrd="0" presId="urn:microsoft.com/office/officeart/2008/layout/LinedList"/>
    <dgm:cxn modelId="{4ABE4F9E-7880-4B53-A25F-B8CDA4098AAD}" type="presParOf" srcId="{C285DA18-4E13-4904-AD06-D305E6CC930E}" destId="{D51D06E4-5732-4A8D-A2F7-5490CD3BE76B}" srcOrd="0" destOrd="0" presId="urn:microsoft.com/office/officeart/2008/layout/LinedList"/>
    <dgm:cxn modelId="{DD799D55-B7E6-4322-A3A6-F1AE65EC4662}" type="presParOf" srcId="{C285DA18-4E13-4904-AD06-D305E6CC930E}" destId="{8F228911-63B3-485B-9A6F-807CE86B7943}" srcOrd="1" destOrd="0" presId="urn:microsoft.com/office/officeart/2008/layout/LinedList"/>
    <dgm:cxn modelId="{7AF89AA3-749E-44CF-9F81-2717D29A0E6D}" type="presParOf" srcId="{4DC3B407-0C2E-4A2B-B5C9-05F6CFDA07F8}" destId="{DA995CEB-33F2-4C4B-BE62-49645F832F18}" srcOrd="4" destOrd="0" presId="urn:microsoft.com/office/officeart/2008/layout/LinedList"/>
    <dgm:cxn modelId="{4150E563-DED1-4805-9B2D-DDC9E69785A4}" type="presParOf" srcId="{4DC3B407-0C2E-4A2B-B5C9-05F6CFDA07F8}" destId="{D917D019-BAE3-48ED-8E0A-69DC3C74E066}" srcOrd="5" destOrd="0" presId="urn:microsoft.com/office/officeart/2008/layout/LinedList"/>
    <dgm:cxn modelId="{22055E8F-2DD5-4472-AEC2-46C508B3F512}" type="presParOf" srcId="{D917D019-BAE3-48ED-8E0A-69DC3C74E066}" destId="{D0EC3937-116E-403A-8216-E0CAB855A88F}" srcOrd="0" destOrd="0" presId="urn:microsoft.com/office/officeart/2008/layout/LinedList"/>
    <dgm:cxn modelId="{1A7ED5C5-72D1-477D-A0AD-ECAEC2B27741}" type="presParOf" srcId="{D917D019-BAE3-48ED-8E0A-69DC3C74E066}" destId="{187643EE-A302-48FA-BED8-CAA3DAD57F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BDD5BC-1E0A-47FE-B09C-2E3C42E3E4AC}" type="doc">
      <dgm:prSet loTypeId="urn:microsoft.com/office/officeart/2005/8/layout/hierarchy3#1" loCatId="hierarchy" qsTypeId="urn:microsoft.com/office/officeart/2005/8/quickstyle/simple1#10" qsCatId="simple" csTypeId="urn:microsoft.com/office/officeart/2005/8/colors/colorful2#4" csCatId="colorful" phldr="1"/>
      <dgm:spPr/>
      <dgm:t>
        <a:bodyPr/>
        <a:lstStyle/>
        <a:p>
          <a:endParaRPr lang="en-US"/>
        </a:p>
      </dgm:t>
    </dgm:pt>
    <dgm:pt modelId="{800D7F5B-010E-44AD-A3B8-AAD4A41BA50A}">
      <dgm:prSet custT="1"/>
      <dgm:spPr/>
      <dgm:t>
        <a:bodyPr/>
        <a:lstStyle/>
        <a:p>
          <a:r>
            <a:rPr lang="ru-RU" sz="2400" b="0" i="0" dirty="0" err="1"/>
            <a:t>Конвенція</a:t>
          </a:r>
          <a:r>
            <a:rPr lang="ru-RU" sz="2400" b="0" i="0" dirty="0"/>
            <a:t> МОП № 190 </a:t>
          </a:r>
          <a:r>
            <a:rPr lang="ru-RU" sz="2400" b="0" i="0" dirty="0" err="1"/>
            <a:t>передбачає</a:t>
          </a:r>
          <a:r>
            <a:rPr lang="ru-RU" sz="2400" b="0" i="0" dirty="0"/>
            <a:t> низку </a:t>
          </a:r>
          <a:r>
            <a:rPr lang="ru-RU" sz="2400" b="0" i="0" dirty="0" err="1"/>
            <a:t>положень</a:t>
          </a:r>
          <a:r>
            <a:rPr lang="ru-RU" sz="2400" b="0" i="0" dirty="0"/>
            <a:t>, </a:t>
          </a:r>
          <a:r>
            <a:rPr lang="ru-RU" sz="2400" b="0" i="0" dirty="0" err="1"/>
            <a:t>які</a:t>
          </a:r>
          <a:r>
            <a:rPr lang="ru-RU" sz="2400" b="0" i="0" dirty="0"/>
            <a:t> </a:t>
          </a:r>
          <a:r>
            <a:rPr lang="ru-RU" sz="2400" b="0" i="0" dirty="0" err="1"/>
            <a:t>мають</a:t>
          </a:r>
          <a:r>
            <a:rPr lang="ru-RU" sz="2400" b="0" i="0" dirty="0"/>
            <a:t> бути </a:t>
          </a:r>
          <a:r>
            <a:rPr lang="ru-RU" sz="2400" b="0" i="0" dirty="0" err="1"/>
            <a:t>обов’язково</a:t>
          </a:r>
          <a:r>
            <a:rPr lang="ru-RU" sz="2400" b="0" i="0" dirty="0"/>
            <a:t> </a:t>
          </a:r>
          <a:r>
            <a:rPr lang="ru-RU" sz="2400" b="0" i="0" dirty="0" err="1"/>
            <a:t>імплементовані</a:t>
          </a:r>
          <a:r>
            <a:rPr lang="ru-RU" sz="2400" b="0" i="0" dirty="0"/>
            <a:t> в </a:t>
          </a:r>
          <a:r>
            <a:rPr lang="ru-RU" sz="2400" b="0" i="0" dirty="0" err="1"/>
            <a:t>трудове</a:t>
          </a:r>
          <a:r>
            <a:rPr lang="ru-RU" sz="2400" b="0" i="0" dirty="0"/>
            <a:t>, </a:t>
          </a:r>
          <a:r>
            <a:rPr lang="ru-RU" sz="2400" b="0" i="0" dirty="0" err="1"/>
            <a:t>кримінальне</a:t>
          </a:r>
          <a:r>
            <a:rPr lang="ru-RU" sz="2400" b="0" i="0" dirty="0"/>
            <a:t> та </a:t>
          </a:r>
          <a:r>
            <a:rPr lang="ru-RU" sz="2400" b="0" i="0" dirty="0" err="1"/>
            <a:t>інше</a:t>
          </a:r>
          <a:r>
            <a:rPr lang="ru-RU" sz="2400" b="0" i="0" dirty="0"/>
            <a:t> </a:t>
          </a:r>
          <a:r>
            <a:rPr lang="ru-RU" sz="2400" b="0" i="0" dirty="0" err="1"/>
            <a:t>законодавство</a:t>
          </a:r>
          <a:r>
            <a:rPr lang="ru-RU" sz="2400" b="0" i="0" dirty="0"/>
            <a:t> </a:t>
          </a:r>
          <a:r>
            <a:rPr lang="ru-RU" sz="2400" b="0" i="0" dirty="0" err="1"/>
            <a:t>держави</a:t>
          </a:r>
          <a:endParaRPr lang="en-US" sz="2400" dirty="0"/>
        </a:p>
      </dgm:t>
    </dgm:pt>
    <dgm:pt modelId="{FE95D15F-43C6-4BEE-B232-5A0ED2986026}" type="parTrans" cxnId="{8D1439B0-DE15-4ED8-B73E-4ECA381C68FA}">
      <dgm:prSet/>
      <dgm:spPr/>
      <dgm:t>
        <a:bodyPr/>
        <a:lstStyle/>
        <a:p>
          <a:endParaRPr lang="en-US"/>
        </a:p>
      </dgm:t>
    </dgm:pt>
    <dgm:pt modelId="{3E150ABE-71C1-4AC3-815C-9513F071DFCA}" type="sibTrans" cxnId="{8D1439B0-DE15-4ED8-B73E-4ECA381C68FA}">
      <dgm:prSet/>
      <dgm:spPr/>
      <dgm:t>
        <a:bodyPr/>
        <a:lstStyle/>
        <a:p>
          <a:endParaRPr lang="en-US"/>
        </a:p>
      </dgm:t>
    </dgm:pt>
    <dgm:pt modelId="{194C037D-68C9-4123-87A5-F7C540073EF2}">
      <dgm:prSet custT="1"/>
      <dgm:spPr>
        <a:solidFill>
          <a:srgbClr val="00B050"/>
        </a:solidFill>
      </dgm:spPr>
      <dgm:t>
        <a:bodyPr/>
        <a:lstStyle/>
        <a:p>
          <a:r>
            <a:rPr lang="ru-RU" sz="1800" b="0" i="0" dirty="0" err="1"/>
            <a:t>Рекомендація</a:t>
          </a:r>
          <a:r>
            <a:rPr lang="ru-RU" sz="1800" b="0" i="0" dirty="0"/>
            <a:t> № 206 </a:t>
          </a:r>
          <a:r>
            <a:rPr lang="ru-RU" sz="1800" b="0" i="0" dirty="0" err="1"/>
            <a:t>передбачає</a:t>
          </a:r>
          <a:r>
            <a:rPr lang="ru-RU" sz="1800" b="0" i="0" dirty="0"/>
            <a:t> </a:t>
          </a:r>
          <a:r>
            <a:rPr lang="ru-RU" sz="1800" b="0" i="0" dirty="0" err="1"/>
            <a:t>додаткові</a:t>
          </a:r>
          <a:r>
            <a:rPr lang="ru-RU" sz="1800" b="0" i="0" dirty="0"/>
            <a:t> </a:t>
          </a:r>
          <a:r>
            <a:rPr lang="ru-RU" sz="1800" b="0" i="0" dirty="0" err="1"/>
            <a:t>положення</a:t>
          </a:r>
          <a:r>
            <a:rPr lang="ru-RU" sz="1800" b="0" i="0" dirty="0"/>
            <a:t> </a:t>
          </a:r>
          <a:r>
            <a:rPr lang="ru-RU" sz="1800" b="0" i="0" dirty="0" err="1"/>
            <a:t>рекомендаційного</a:t>
          </a:r>
          <a:r>
            <a:rPr lang="ru-RU" sz="1800" b="0" i="0" dirty="0"/>
            <a:t> характеру. </a:t>
          </a:r>
          <a:r>
            <a:rPr lang="ru-RU" sz="1800" b="0" i="0" dirty="0" err="1"/>
            <a:t>Тобто</a:t>
          </a:r>
          <a:r>
            <a:rPr lang="ru-RU" sz="1800" b="0" i="0" dirty="0"/>
            <a:t>, </a:t>
          </a:r>
          <a:r>
            <a:rPr lang="ru-RU" sz="1800" b="0" i="0" dirty="0" err="1"/>
            <a:t>якщо</a:t>
          </a:r>
          <a:r>
            <a:rPr lang="ru-RU" sz="1800" b="0" i="0" dirty="0"/>
            <a:t> держава </a:t>
          </a:r>
          <a:r>
            <a:rPr lang="ru-RU" sz="1800" b="0" i="0" dirty="0" err="1"/>
            <a:t>підпише</a:t>
          </a:r>
          <a:r>
            <a:rPr lang="ru-RU" sz="1800" b="0" i="0" dirty="0"/>
            <a:t> та </a:t>
          </a:r>
          <a:r>
            <a:rPr lang="ru-RU" sz="1800" b="0" i="0" dirty="0" err="1"/>
            <a:t>ратифікує</a:t>
          </a:r>
          <a:r>
            <a:rPr lang="ru-RU" sz="1800" b="0" i="0" dirty="0"/>
            <a:t> </a:t>
          </a:r>
          <a:r>
            <a:rPr lang="ru-RU" sz="1800" b="0" i="0" dirty="0" err="1"/>
            <a:t>Конвенцію</a:t>
          </a:r>
          <a:r>
            <a:rPr lang="ru-RU" sz="1800" b="0" i="0" dirty="0"/>
            <a:t>, то </a:t>
          </a:r>
          <a:r>
            <a:rPr lang="ru-RU" sz="1800" b="0" i="0" dirty="0" err="1"/>
            <a:t>усі</a:t>
          </a:r>
          <a:r>
            <a:rPr lang="ru-RU" sz="1800" b="0" i="0" dirty="0"/>
            <a:t> </a:t>
          </a:r>
          <a:r>
            <a:rPr lang="ru-RU" sz="1800" b="0" i="0" dirty="0" err="1"/>
            <a:t>положення</a:t>
          </a:r>
          <a:r>
            <a:rPr lang="ru-RU" sz="1800" b="0" i="0" dirty="0"/>
            <a:t>, </a:t>
          </a:r>
          <a:r>
            <a:rPr lang="ru-RU" sz="1800" b="0" i="0" dirty="0" err="1"/>
            <a:t>які</a:t>
          </a:r>
          <a:r>
            <a:rPr lang="ru-RU" sz="1800" b="0" i="0" dirty="0"/>
            <a:t> </a:t>
          </a:r>
          <a:r>
            <a:rPr lang="ru-RU" sz="1800" b="0" i="0" dirty="0" err="1"/>
            <a:t>передбачені</a:t>
          </a:r>
          <a:r>
            <a:rPr lang="ru-RU" sz="1800" b="0" i="0" dirty="0"/>
            <a:t> в </a:t>
          </a:r>
          <a:r>
            <a:rPr lang="ru-RU" sz="1800" b="0" i="0" dirty="0" err="1"/>
            <a:t>ній</a:t>
          </a:r>
          <a:r>
            <a:rPr lang="ru-RU" sz="1800" b="0" i="0" dirty="0"/>
            <a:t> – є </a:t>
          </a:r>
          <a:r>
            <a:rPr lang="ru-RU" sz="1800" b="0" i="0" dirty="0" err="1"/>
            <a:t>обов’язковими</a:t>
          </a:r>
          <a:r>
            <a:rPr lang="ru-RU" sz="1800" b="0" i="0" dirty="0"/>
            <a:t>; в той час, як </a:t>
          </a:r>
          <a:r>
            <a:rPr lang="ru-RU" sz="1800" b="0" i="0" dirty="0" err="1"/>
            <a:t>положення</a:t>
          </a:r>
          <a:r>
            <a:rPr lang="ru-RU" sz="1800" b="0" i="0" dirty="0"/>
            <a:t>, </a:t>
          </a:r>
          <a:r>
            <a:rPr lang="ru-RU" sz="1800" b="0" i="0" dirty="0" err="1"/>
            <a:t>передбачені</a:t>
          </a:r>
          <a:r>
            <a:rPr lang="ru-RU" sz="1800" b="0" i="0" dirty="0"/>
            <a:t> </a:t>
          </a:r>
          <a:r>
            <a:rPr lang="ru-RU" sz="1800" b="0" i="0" dirty="0" err="1"/>
            <a:t>Рекомендацією</a:t>
          </a:r>
          <a:r>
            <a:rPr lang="ru-RU" sz="1800" b="0" i="0" dirty="0"/>
            <a:t>, держава </a:t>
          </a:r>
          <a:r>
            <a:rPr lang="ru-RU" sz="1800" b="0" i="0" dirty="0" err="1"/>
            <a:t>може</a:t>
          </a:r>
          <a:r>
            <a:rPr lang="ru-RU" sz="1800" b="0" i="0" dirty="0"/>
            <a:t> </a:t>
          </a:r>
          <a:r>
            <a:rPr lang="ru-RU" sz="1800" b="0" i="0" dirty="0" err="1"/>
            <a:t>використовувати</a:t>
          </a:r>
          <a:r>
            <a:rPr lang="ru-RU" sz="1800" b="0" i="0" dirty="0"/>
            <a:t> </a:t>
          </a:r>
          <a:r>
            <a:rPr lang="ru-RU" sz="1800" b="0" i="0" dirty="0" err="1"/>
            <a:t>або</a:t>
          </a:r>
          <a:r>
            <a:rPr lang="ru-RU" sz="1800" b="0" i="0" dirty="0"/>
            <a:t> </a:t>
          </a:r>
          <a:r>
            <a:rPr lang="ru-RU" sz="1800" b="0" i="0" dirty="0" err="1"/>
            <a:t>ні</a:t>
          </a:r>
          <a:r>
            <a:rPr lang="ru-RU" sz="1800" b="0" i="0" dirty="0"/>
            <a:t> в </a:t>
          </a:r>
          <a:r>
            <a:rPr lang="ru-RU" sz="1800" b="0" i="0" dirty="0" err="1"/>
            <a:t>своєму</a:t>
          </a:r>
          <a:r>
            <a:rPr lang="ru-RU" sz="1800" b="0" i="0" dirty="0"/>
            <a:t> </a:t>
          </a:r>
          <a:r>
            <a:rPr lang="ru-RU" sz="1800" b="0" i="0" dirty="0" err="1"/>
            <a:t>національному</a:t>
          </a:r>
          <a:r>
            <a:rPr lang="ru-RU" sz="1800" b="0" i="0" dirty="0"/>
            <a:t> </a:t>
          </a:r>
          <a:r>
            <a:rPr lang="ru-RU" sz="1800" b="0" i="0" dirty="0" err="1"/>
            <a:t>законодавстві</a:t>
          </a:r>
          <a:r>
            <a:rPr lang="ru-RU" sz="1800" b="0" i="0" dirty="0"/>
            <a:t>.</a:t>
          </a:r>
          <a:endParaRPr lang="en-US" sz="1800" dirty="0"/>
        </a:p>
      </dgm:t>
    </dgm:pt>
    <dgm:pt modelId="{39FF87E4-2967-4528-A362-E27B2A5FD657}" type="parTrans" cxnId="{6DDF8987-F175-4B74-A9F9-7DA004C93741}">
      <dgm:prSet/>
      <dgm:spPr/>
      <dgm:t>
        <a:bodyPr/>
        <a:lstStyle/>
        <a:p>
          <a:endParaRPr lang="en-US"/>
        </a:p>
      </dgm:t>
    </dgm:pt>
    <dgm:pt modelId="{29A0A637-770A-4572-AC99-CAB0CE2AE273}" type="sibTrans" cxnId="{6DDF8987-F175-4B74-A9F9-7DA004C93741}">
      <dgm:prSet/>
      <dgm:spPr/>
      <dgm:t>
        <a:bodyPr/>
        <a:lstStyle/>
        <a:p>
          <a:endParaRPr lang="en-US"/>
        </a:p>
      </dgm:t>
    </dgm:pt>
    <dgm:pt modelId="{3E17B662-ABC8-4C52-8D2E-F76AE6C26F74}" type="pres">
      <dgm:prSet presAssocID="{4FBDD5BC-1E0A-47FE-B09C-2E3C42E3E4AC}" presName="diagram" presStyleCnt="0">
        <dgm:presLayoutVars>
          <dgm:chPref val="1"/>
          <dgm:dir/>
          <dgm:animOne val="branch"/>
          <dgm:animLvl val="lvl"/>
          <dgm:resizeHandles/>
        </dgm:presLayoutVars>
      </dgm:prSet>
      <dgm:spPr/>
      <dgm:t>
        <a:bodyPr/>
        <a:lstStyle/>
        <a:p>
          <a:endParaRPr lang="uk-UA"/>
        </a:p>
      </dgm:t>
    </dgm:pt>
    <dgm:pt modelId="{6C7ED761-8C03-4E95-B8F6-826C38458B5B}" type="pres">
      <dgm:prSet presAssocID="{800D7F5B-010E-44AD-A3B8-AAD4A41BA50A}" presName="root" presStyleCnt="0"/>
      <dgm:spPr/>
    </dgm:pt>
    <dgm:pt modelId="{A0AE4025-7BD0-4230-A549-D4EA78FF569F}" type="pres">
      <dgm:prSet presAssocID="{800D7F5B-010E-44AD-A3B8-AAD4A41BA50A}" presName="rootComposite" presStyleCnt="0"/>
      <dgm:spPr/>
    </dgm:pt>
    <dgm:pt modelId="{8DB62402-9189-4020-BA96-06A492189C48}" type="pres">
      <dgm:prSet presAssocID="{800D7F5B-010E-44AD-A3B8-AAD4A41BA50A}" presName="rootText" presStyleLbl="node1" presStyleIdx="0" presStyleCnt="2"/>
      <dgm:spPr/>
      <dgm:t>
        <a:bodyPr/>
        <a:lstStyle/>
        <a:p>
          <a:endParaRPr lang="uk-UA"/>
        </a:p>
      </dgm:t>
    </dgm:pt>
    <dgm:pt modelId="{686F1E2D-8661-4591-803B-718E6A51F24F}" type="pres">
      <dgm:prSet presAssocID="{800D7F5B-010E-44AD-A3B8-AAD4A41BA50A}" presName="rootConnector" presStyleLbl="node1" presStyleIdx="0" presStyleCnt="2"/>
      <dgm:spPr/>
      <dgm:t>
        <a:bodyPr/>
        <a:lstStyle/>
        <a:p>
          <a:endParaRPr lang="uk-UA"/>
        </a:p>
      </dgm:t>
    </dgm:pt>
    <dgm:pt modelId="{FF10641D-16F6-46BD-8834-4294657C9F34}" type="pres">
      <dgm:prSet presAssocID="{800D7F5B-010E-44AD-A3B8-AAD4A41BA50A}" presName="childShape" presStyleCnt="0"/>
      <dgm:spPr/>
    </dgm:pt>
    <dgm:pt modelId="{A427D7D3-BE16-4E1B-83D3-71C133FE737E}" type="pres">
      <dgm:prSet presAssocID="{194C037D-68C9-4123-87A5-F7C540073EF2}" presName="root" presStyleCnt="0"/>
      <dgm:spPr/>
    </dgm:pt>
    <dgm:pt modelId="{EC3014EB-4717-4587-A0DF-8282CAF3229F}" type="pres">
      <dgm:prSet presAssocID="{194C037D-68C9-4123-87A5-F7C540073EF2}" presName="rootComposite" presStyleCnt="0"/>
      <dgm:spPr/>
    </dgm:pt>
    <dgm:pt modelId="{42159646-91A3-4199-9F17-AE87D21A98BF}" type="pres">
      <dgm:prSet presAssocID="{194C037D-68C9-4123-87A5-F7C540073EF2}" presName="rootText" presStyleLbl="node1" presStyleIdx="1" presStyleCnt="2"/>
      <dgm:spPr/>
      <dgm:t>
        <a:bodyPr/>
        <a:lstStyle/>
        <a:p>
          <a:endParaRPr lang="uk-UA"/>
        </a:p>
      </dgm:t>
    </dgm:pt>
    <dgm:pt modelId="{746DD54F-9269-46CD-BDD8-E5D968B06FE1}" type="pres">
      <dgm:prSet presAssocID="{194C037D-68C9-4123-87A5-F7C540073EF2}" presName="rootConnector" presStyleLbl="node1" presStyleIdx="1" presStyleCnt="2"/>
      <dgm:spPr/>
      <dgm:t>
        <a:bodyPr/>
        <a:lstStyle/>
        <a:p>
          <a:endParaRPr lang="uk-UA"/>
        </a:p>
      </dgm:t>
    </dgm:pt>
    <dgm:pt modelId="{5C4A0630-A8E0-45B5-8543-53883A4833C5}" type="pres">
      <dgm:prSet presAssocID="{194C037D-68C9-4123-87A5-F7C540073EF2}" presName="childShape" presStyleCnt="0"/>
      <dgm:spPr/>
    </dgm:pt>
  </dgm:ptLst>
  <dgm:cxnLst>
    <dgm:cxn modelId="{70BAC1E1-FABE-44BA-8CDB-9ADBA9069B25}" type="presOf" srcId="{800D7F5B-010E-44AD-A3B8-AAD4A41BA50A}" destId="{686F1E2D-8661-4591-803B-718E6A51F24F}" srcOrd="1" destOrd="0" presId="urn:microsoft.com/office/officeart/2005/8/layout/hierarchy3#1"/>
    <dgm:cxn modelId="{8F22838A-5323-411B-A03F-492F19EDC737}" type="presOf" srcId="{194C037D-68C9-4123-87A5-F7C540073EF2}" destId="{746DD54F-9269-46CD-BDD8-E5D968B06FE1}" srcOrd="1" destOrd="0" presId="urn:microsoft.com/office/officeart/2005/8/layout/hierarchy3#1"/>
    <dgm:cxn modelId="{9AF1F153-50B6-43DB-BE8F-B57887320519}" type="presOf" srcId="{800D7F5B-010E-44AD-A3B8-AAD4A41BA50A}" destId="{8DB62402-9189-4020-BA96-06A492189C48}" srcOrd="0" destOrd="0" presId="urn:microsoft.com/office/officeart/2005/8/layout/hierarchy3#1"/>
    <dgm:cxn modelId="{6DDF8987-F175-4B74-A9F9-7DA004C93741}" srcId="{4FBDD5BC-1E0A-47FE-B09C-2E3C42E3E4AC}" destId="{194C037D-68C9-4123-87A5-F7C540073EF2}" srcOrd="1" destOrd="0" parTransId="{39FF87E4-2967-4528-A362-E27B2A5FD657}" sibTransId="{29A0A637-770A-4572-AC99-CAB0CE2AE273}"/>
    <dgm:cxn modelId="{356B720B-46C3-44A0-8F44-16786F20B67F}" type="presOf" srcId="{4FBDD5BC-1E0A-47FE-B09C-2E3C42E3E4AC}" destId="{3E17B662-ABC8-4C52-8D2E-F76AE6C26F74}" srcOrd="0" destOrd="0" presId="urn:microsoft.com/office/officeart/2005/8/layout/hierarchy3#1"/>
    <dgm:cxn modelId="{E38B5E29-5442-4A58-8207-703D6BC86852}" type="presOf" srcId="{194C037D-68C9-4123-87A5-F7C540073EF2}" destId="{42159646-91A3-4199-9F17-AE87D21A98BF}" srcOrd="0" destOrd="0" presId="urn:microsoft.com/office/officeart/2005/8/layout/hierarchy3#1"/>
    <dgm:cxn modelId="{8D1439B0-DE15-4ED8-B73E-4ECA381C68FA}" srcId="{4FBDD5BC-1E0A-47FE-B09C-2E3C42E3E4AC}" destId="{800D7F5B-010E-44AD-A3B8-AAD4A41BA50A}" srcOrd="0" destOrd="0" parTransId="{FE95D15F-43C6-4BEE-B232-5A0ED2986026}" sibTransId="{3E150ABE-71C1-4AC3-815C-9513F071DFCA}"/>
    <dgm:cxn modelId="{8D8E9981-F2B7-47D7-8FF5-2ED8F49E121D}" type="presParOf" srcId="{3E17B662-ABC8-4C52-8D2E-F76AE6C26F74}" destId="{6C7ED761-8C03-4E95-B8F6-826C38458B5B}" srcOrd="0" destOrd="0" presId="urn:microsoft.com/office/officeart/2005/8/layout/hierarchy3#1"/>
    <dgm:cxn modelId="{EDC5C9E6-96C5-449F-AFAA-6B1914F782CD}" type="presParOf" srcId="{6C7ED761-8C03-4E95-B8F6-826C38458B5B}" destId="{A0AE4025-7BD0-4230-A549-D4EA78FF569F}" srcOrd="0" destOrd="0" presId="urn:microsoft.com/office/officeart/2005/8/layout/hierarchy3#1"/>
    <dgm:cxn modelId="{6364F43D-0974-4F62-B82C-9D96DF106574}" type="presParOf" srcId="{A0AE4025-7BD0-4230-A549-D4EA78FF569F}" destId="{8DB62402-9189-4020-BA96-06A492189C48}" srcOrd="0" destOrd="0" presId="urn:microsoft.com/office/officeart/2005/8/layout/hierarchy3#1"/>
    <dgm:cxn modelId="{00A573FF-456D-4AAE-AC5C-11C23ADDA7ED}" type="presParOf" srcId="{A0AE4025-7BD0-4230-A549-D4EA78FF569F}" destId="{686F1E2D-8661-4591-803B-718E6A51F24F}" srcOrd="1" destOrd="0" presId="urn:microsoft.com/office/officeart/2005/8/layout/hierarchy3#1"/>
    <dgm:cxn modelId="{676C8680-07BB-4D7D-BDAB-6D0BC78B2ABF}" type="presParOf" srcId="{6C7ED761-8C03-4E95-B8F6-826C38458B5B}" destId="{FF10641D-16F6-46BD-8834-4294657C9F34}" srcOrd="1" destOrd="0" presId="urn:microsoft.com/office/officeart/2005/8/layout/hierarchy3#1"/>
    <dgm:cxn modelId="{DF13277F-4D2F-4696-AA1C-46A5C2AF5F31}" type="presParOf" srcId="{3E17B662-ABC8-4C52-8D2E-F76AE6C26F74}" destId="{A427D7D3-BE16-4E1B-83D3-71C133FE737E}" srcOrd="1" destOrd="0" presId="urn:microsoft.com/office/officeart/2005/8/layout/hierarchy3#1"/>
    <dgm:cxn modelId="{68868A4E-A05E-497B-811E-62477D495595}" type="presParOf" srcId="{A427D7D3-BE16-4E1B-83D3-71C133FE737E}" destId="{EC3014EB-4717-4587-A0DF-8282CAF3229F}" srcOrd="0" destOrd="0" presId="urn:microsoft.com/office/officeart/2005/8/layout/hierarchy3#1"/>
    <dgm:cxn modelId="{D5C5622E-C9DD-4E39-B65D-F36BE542779E}" type="presParOf" srcId="{EC3014EB-4717-4587-A0DF-8282CAF3229F}" destId="{42159646-91A3-4199-9F17-AE87D21A98BF}" srcOrd="0" destOrd="0" presId="urn:microsoft.com/office/officeart/2005/8/layout/hierarchy3#1"/>
    <dgm:cxn modelId="{69E88151-D1DA-4C19-92C9-EA75BC45FE3A}" type="presParOf" srcId="{EC3014EB-4717-4587-A0DF-8282CAF3229F}" destId="{746DD54F-9269-46CD-BDD8-E5D968B06FE1}" srcOrd="1" destOrd="0" presId="urn:microsoft.com/office/officeart/2005/8/layout/hierarchy3#1"/>
    <dgm:cxn modelId="{7D776BB2-7E4E-4DA8-AE50-F8C02C493F38}" type="presParOf" srcId="{A427D7D3-BE16-4E1B-83D3-71C133FE737E}" destId="{5C4A0630-A8E0-45B5-8543-53883A4833C5}" srcOrd="1" destOrd="0" presId="urn:microsoft.com/office/officeart/2005/8/layout/hierarchy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D9D3A2-CBAD-45CC-9A59-B255005C2F8D}" type="doc">
      <dgm:prSet loTypeId="urn:microsoft.com/office/officeart/2005/8/layout/default#2" loCatId="list" qsTypeId="urn:microsoft.com/office/officeart/2005/8/quickstyle/simple1#11" qsCatId="simple" csTypeId="urn:microsoft.com/office/officeart/2005/8/colors/colorful1#5" csCatId="colorful" phldr="1"/>
      <dgm:spPr/>
      <dgm:t>
        <a:bodyPr/>
        <a:lstStyle/>
        <a:p>
          <a:endParaRPr lang="en-US"/>
        </a:p>
      </dgm:t>
    </dgm:pt>
    <dgm:pt modelId="{6644B51F-E6BF-44EA-973C-F4F84858220E}">
      <dgm:prSet/>
      <dgm:spPr/>
      <dgm:t>
        <a:bodyPr/>
        <a:lstStyle/>
        <a:p>
          <a:r>
            <a:rPr lang="en-US" b="0" i="0"/>
            <a:t>1) за місцем роботи, в тому числі в громадських місцях і в приватних приміщеннях, коли вони є місцем роботи(наприклад, в кабінеті, де працівник зазвичай здійснює свою роботу);</a:t>
          </a:r>
          <a:endParaRPr lang="en-US"/>
        </a:p>
      </dgm:t>
    </dgm:pt>
    <dgm:pt modelId="{70EC329E-FCC1-4CE4-A0C5-3978627A3AFF}" type="parTrans" cxnId="{A26439BB-B9D0-4DDE-800C-71E419FA0D76}">
      <dgm:prSet/>
      <dgm:spPr/>
      <dgm:t>
        <a:bodyPr/>
        <a:lstStyle/>
        <a:p>
          <a:endParaRPr lang="en-US"/>
        </a:p>
      </dgm:t>
    </dgm:pt>
    <dgm:pt modelId="{EE5380E1-A469-4906-AD55-7C96E50803C7}" type="sibTrans" cxnId="{A26439BB-B9D0-4DDE-800C-71E419FA0D76}">
      <dgm:prSet/>
      <dgm:spPr/>
      <dgm:t>
        <a:bodyPr/>
        <a:lstStyle/>
        <a:p>
          <a:endParaRPr lang="en-US"/>
        </a:p>
      </dgm:t>
    </dgm:pt>
    <dgm:pt modelId="{ADA57730-A3D7-4388-8722-67C0D1955924}">
      <dgm:prSet/>
      <dgm:spPr>
        <a:solidFill>
          <a:schemeClr val="accent6">
            <a:lumMod val="50000"/>
          </a:schemeClr>
        </a:solidFill>
      </dgm:spPr>
      <dgm:t>
        <a:bodyPr/>
        <a:lstStyle/>
        <a:p>
          <a:r>
            <a:rPr lang="en-US" b="0" i="0" dirty="0"/>
            <a:t>2) в </a:t>
          </a:r>
          <a:r>
            <a:rPr lang="en-US" b="0" i="0" dirty="0" err="1"/>
            <a:t>місцях</a:t>
          </a:r>
          <a:r>
            <a:rPr lang="en-US" b="0" i="0" dirty="0"/>
            <a:t>, </a:t>
          </a:r>
          <a:r>
            <a:rPr lang="en-US" b="0" i="0" dirty="0" err="1"/>
            <a:t>де</a:t>
          </a:r>
          <a:r>
            <a:rPr lang="en-US" b="0" i="0" dirty="0"/>
            <a:t> </a:t>
          </a:r>
          <a:r>
            <a:rPr lang="en-US" b="0" i="0" dirty="0" err="1"/>
            <a:t>працівник</a:t>
          </a:r>
          <a:r>
            <a:rPr lang="en-US" b="0" i="0" dirty="0"/>
            <a:t> </a:t>
          </a:r>
          <a:r>
            <a:rPr lang="en-US" b="0" i="0" dirty="0" err="1"/>
            <a:t>отримує</a:t>
          </a:r>
          <a:r>
            <a:rPr lang="en-US" b="0" i="0" dirty="0"/>
            <a:t> </a:t>
          </a:r>
          <a:r>
            <a:rPr lang="en-US" b="0" i="0" dirty="0" err="1"/>
            <a:t>заробітну</a:t>
          </a:r>
          <a:r>
            <a:rPr lang="en-US" b="0" i="0" dirty="0"/>
            <a:t> </a:t>
          </a:r>
          <a:r>
            <a:rPr lang="en-US" b="0" i="0" dirty="0" err="1"/>
            <a:t>плату</a:t>
          </a:r>
          <a:r>
            <a:rPr lang="en-US" b="0" i="0" dirty="0"/>
            <a:t>, </a:t>
          </a:r>
          <a:r>
            <a:rPr lang="en-US" b="0" i="0" dirty="0" err="1"/>
            <a:t>користується</a:t>
          </a:r>
          <a:r>
            <a:rPr lang="en-US" b="0" i="0" dirty="0"/>
            <a:t> </a:t>
          </a:r>
          <a:r>
            <a:rPr lang="en-US" b="0" i="0" dirty="0" err="1"/>
            <a:t>правом</a:t>
          </a:r>
          <a:r>
            <a:rPr lang="en-US" b="0" i="0" dirty="0"/>
            <a:t> </a:t>
          </a:r>
          <a:r>
            <a:rPr lang="en-US" b="0" i="0" dirty="0" err="1"/>
            <a:t>на</a:t>
          </a:r>
          <a:r>
            <a:rPr lang="en-US" b="0" i="0" dirty="0"/>
            <a:t> </a:t>
          </a:r>
          <a:r>
            <a:rPr lang="en-US" b="0" i="0" dirty="0" err="1"/>
            <a:t>відпочинок</a:t>
          </a:r>
          <a:r>
            <a:rPr lang="en-US" b="0" i="0" dirty="0"/>
            <a:t> </a:t>
          </a:r>
          <a:r>
            <a:rPr lang="en-US" b="0" i="0" dirty="0" err="1"/>
            <a:t>або</a:t>
          </a:r>
          <a:r>
            <a:rPr lang="en-US" b="0" i="0" dirty="0"/>
            <a:t> </a:t>
          </a:r>
          <a:r>
            <a:rPr lang="en-US" b="0" i="0" dirty="0" err="1"/>
            <a:t>приймає</a:t>
          </a:r>
          <a:r>
            <a:rPr lang="en-US" b="0" i="0" dirty="0"/>
            <a:t> </a:t>
          </a:r>
          <a:r>
            <a:rPr lang="en-US" b="0" i="0" dirty="0" err="1"/>
            <a:t>їжу</a:t>
          </a:r>
          <a:r>
            <a:rPr lang="en-US" b="0" i="0" dirty="0"/>
            <a:t> </a:t>
          </a:r>
          <a:r>
            <a:rPr lang="en-US" b="0" i="0" dirty="0" err="1"/>
            <a:t>або</a:t>
          </a:r>
          <a:r>
            <a:rPr lang="en-US" b="0" i="0" dirty="0"/>
            <a:t> </a:t>
          </a:r>
          <a:r>
            <a:rPr lang="en-US" b="0" i="0" dirty="0" err="1"/>
            <a:t>користується</a:t>
          </a:r>
          <a:r>
            <a:rPr lang="en-US" b="0" i="0" dirty="0"/>
            <a:t> </a:t>
          </a:r>
          <a:r>
            <a:rPr lang="en-US" b="0" i="0" dirty="0" err="1"/>
            <a:t>санітарно-побутовими</a:t>
          </a:r>
          <a:r>
            <a:rPr lang="en-US" b="0" i="0" dirty="0"/>
            <a:t> </a:t>
          </a:r>
          <a:r>
            <a:rPr lang="en-US" b="0" i="0" dirty="0" err="1"/>
            <a:t>приміщеннями</a:t>
          </a:r>
          <a:r>
            <a:rPr lang="en-US" b="0" i="0" dirty="0"/>
            <a:t> </a:t>
          </a:r>
          <a:r>
            <a:rPr lang="en-US" b="0" i="0" dirty="0" err="1"/>
            <a:t>та</a:t>
          </a:r>
          <a:r>
            <a:rPr lang="en-US" b="0" i="0" dirty="0"/>
            <a:t> </a:t>
          </a:r>
          <a:r>
            <a:rPr lang="en-US" b="0" i="0" dirty="0" err="1"/>
            <a:t>роздягальнями</a:t>
          </a:r>
          <a:r>
            <a:rPr lang="en-US" b="0" i="0" dirty="0"/>
            <a:t>;</a:t>
          </a:r>
          <a:endParaRPr lang="en-US" dirty="0"/>
        </a:p>
      </dgm:t>
    </dgm:pt>
    <dgm:pt modelId="{AC5D14E5-47CF-4B53-879D-7C5D6D9A6B5E}" type="parTrans" cxnId="{18DBF45A-E3DB-4311-919A-80714957B576}">
      <dgm:prSet/>
      <dgm:spPr/>
      <dgm:t>
        <a:bodyPr/>
        <a:lstStyle/>
        <a:p>
          <a:endParaRPr lang="en-US"/>
        </a:p>
      </dgm:t>
    </dgm:pt>
    <dgm:pt modelId="{6E63B416-360A-47AA-B87B-D053D4E35562}" type="sibTrans" cxnId="{18DBF45A-E3DB-4311-919A-80714957B576}">
      <dgm:prSet/>
      <dgm:spPr/>
      <dgm:t>
        <a:bodyPr/>
        <a:lstStyle/>
        <a:p>
          <a:endParaRPr lang="en-US"/>
        </a:p>
      </dgm:t>
    </dgm:pt>
    <dgm:pt modelId="{8AE07561-518F-4C1C-A283-EEEE1D0BFDD2}">
      <dgm:prSet/>
      <dgm:spPr>
        <a:solidFill>
          <a:schemeClr val="accent2">
            <a:lumMod val="50000"/>
          </a:schemeClr>
        </a:solidFill>
      </dgm:spPr>
      <dgm:t>
        <a:bodyPr/>
        <a:lstStyle/>
        <a:p>
          <a:r>
            <a:rPr lang="en-US" b="0" i="0"/>
            <a:t>3) під час службових відряджень, поїздок, професійної підготовки, заходів або соціальної діяльності;</a:t>
          </a:r>
          <a:endParaRPr lang="en-US"/>
        </a:p>
      </dgm:t>
    </dgm:pt>
    <dgm:pt modelId="{0F80E924-A5EF-4A33-8AFC-F583564A0C27}" type="parTrans" cxnId="{2596DC6F-8E56-4B33-8F48-7293A58CC2C1}">
      <dgm:prSet/>
      <dgm:spPr/>
      <dgm:t>
        <a:bodyPr/>
        <a:lstStyle/>
        <a:p>
          <a:endParaRPr lang="en-US"/>
        </a:p>
      </dgm:t>
    </dgm:pt>
    <dgm:pt modelId="{02E07574-0B51-4E33-90D4-F4F6CD0F28C0}" type="sibTrans" cxnId="{2596DC6F-8E56-4B33-8F48-7293A58CC2C1}">
      <dgm:prSet/>
      <dgm:spPr/>
      <dgm:t>
        <a:bodyPr/>
        <a:lstStyle/>
        <a:p>
          <a:endParaRPr lang="en-US"/>
        </a:p>
      </dgm:t>
    </dgm:pt>
    <dgm:pt modelId="{D9BF7DFA-1038-4DAF-8C77-EBEF804A8142}">
      <dgm:prSet/>
      <dgm:spPr/>
      <dgm:t>
        <a:bodyPr/>
        <a:lstStyle/>
        <a:p>
          <a:r>
            <a:rPr lang="en-US" b="0" i="0"/>
            <a:t>4) в ході комунікацій, пов’язаних з трудовою діяльністю, включаючи ті, які забезпечуються інформаційно-комунікаційними технологіями (наприклад, під час здійснення посадових функцій онлайн);</a:t>
          </a:r>
          <a:endParaRPr lang="en-US"/>
        </a:p>
      </dgm:t>
    </dgm:pt>
    <dgm:pt modelId="{71FA05E0-BEA8-4481-A686-9EDA3A3E38BC}" type="parTrans" cxnId="{11F023DC-0FE4-4060-8CA1-78437819F557}">
      <dgm:prSet/>
      <dgm:spPr/>
      <dgm:t>
        <a:bodyPr/>
        <a:lstStyle/>
        <a:p>
          <a:endParaRPr lang="en-US"/>
        </a:p>
      </dgm:t>
    </dgm:pt>
    <dgm:pt modelId="{725765DD-ACD9-4EF4-9D48-16EC32F5F700}" type="sibTrans" cxnId="{11F023DC-0FE4-4060-8CA1-78437819F557}">
      <dgm:prSet/>
      <dgm:spPr/>
      <dgm:t>
        <a:bodyPr/>
        <a:lstStyle/>
        <a:p>
          <a:endParaRPr lang="en-US"/>
        </a:p>
      </dgm:t>
    </dgm:pt>
    <dgm:pt modelId="{65413076-908A-4F3D-8CD3-9B636CA6848E}">
      <dgm:prSet/>
      <dgm:spPr/>
      <dgm:t>
        <a:bodyPr/>
        <a:lstStyle/>
        <a:p>
          <a:r>
            <a:rPr lang="en-US" b="0" i="0"/>
            <a:t>5) в житлових приміщеннях, що надаються роботодавцем (наприклад, в службовому житлі для тимчасового проживання або ж в приміщені, обладнаному для здійснення працівником дистанційної роботи);</a:t>
          </a:r>
          <a:endParaRPr lang="en-US"/>
        </a:p>
      </dgm:t>
    </dgm:pt>
    <dgm:pt modelId="{7EE60B6C-FA21-4644-84D1-4E2A40FB834E}" type="parTrans" cxnId="{15F7011F-01C0-407F-97A0-BE3C82AA51C8}">
      <dgm:prSet/>
      <dgm:spPr/>
      <dgm:t>
        <a:bodyPr/>
        <a:lstStyle/>
        <a:p>
          <a:endParaRPr lang="en-US"/>
        </a:p>
      </dgm:t>
    </dgm:pt>
    <dgm:pt modelId="{0C75E39F-8043-4F07-BA11-A44844942108}" type="sibTrans" cxnId="{15F7011F-01C0-407F-97A0-BE3C82AA51C8}">
      <dgm:prSet/>
      <dgm:spPr/>
      <dgm:t>
        <a:bodyPr/>
        <a:lstStyle/>
        <a:p>
          <a:endParaRPr lang="en-US"/>
        </a:p>
      </dgm:t>
    </dgm:pt>
    <dgm:pt modelId="{287A5D66-68B8-48CE-B6D7-270412258EC8}">
      <dgm:prSet/>
      <dgm:spPr/>
      <dgm:t>
        <a:bodyPr/>
        <a:lstStyle/>
        <a:p>
          <a:r>
            <a:rPr lang="en-US" b="0" i="0"/>
            <a:t>6) під час поїздок на роботу і з роботи (наприклад, корпоративне використання таксі).</a:t>
          </a:r>
          <a:endParaRPr lang="en-US"/>
        </a:p>
      </dgm:t>
    </dgm:pt>
    <dgm:pt modelId="{4F41777D-8849-4B21-AE46-A8455E279EA2}" type="parTrans" cxnId="{672051FB-986D-4949-B65A-BF7CA6165636}">
      <dgm:prSet/>
      <dgm:spPr/>
      <dgm:t>
        <a:bodyPr/>
        <a:lstStyle/>
        <a:p>
          <a:endParaRPr lang="en-US"/>
        </a:p>
      </dgm:t>
    </dgm:pt>
    <dgm:pt modelId="{620A4B9D-184B-4E9E-88BE-C814B6929F8A}" type="sibTrans" cxnId="{672051FB-986D-4949-B65A-BF7CA6165636}">
      <dgm:prSet/>
      <dgm:spPr/>
      <dgm:t>
        <a:bodyPr/>
        <a:lstStyle/>
        <a:p>
          <a:endParaRPr lang="en-US"/>
        </a:p>
      </dgm:t>
    </dgm:pt>
    <dgm:pt modelId="{A2A684B3-48D8-4A41-91BE-D50BEEC2E507}" type="pres">
      <dgm:prSet presAssocID="{07D9D3A2-CBAD-45CC-9A59-B255005C2F8D}" presName="diagram" presStyleCnt="0">
        <dgm:presLayoutVars>
          <dgm:dir/>
          <dgm:resizeHandles val="exact"/>
        </dgm:presLayoutVars>
      </dgm:prSet>
      <dgm:spPr/>
      <dgm:t>
        <a:bodyPr/>
        <a:lstStyle/>
        <a:p>
          <a:endParaRPr lang="uk-UA"/>
        </a:p>
      </dgm:t>
    </dgm:pt>
    <dgm:pt modelId="{115FC6BE-1AFA-44F0-B01D-06129A24388A}" type="pres">
      <dgm:prSet presAssocID="{6644B51F-E6BF-44EA-973C-F4F84858220E}" presName="node" presStyleLbl="node1" presStyleIdx="0" presStyleCnt="6">
        <dgm:presLayoutVars>
          <dgm:bulletEnabled val="1"/>
        </dgm:presLayoutVars>
      </dgm:prSet>
      <dgm:spPr/>
      <dgm:t>
        <a:bodyPr/>
        <a:lstStyle/>
        <a:p>
          <a:endParaRPr lang="uk-UA"/>
        </a:p>
      </dgm:t>
    </dgm:pt>
    <dgm:pt modelId="{0B74BC28-D811-46C4-9B9E-F2D5C74D229B}" type="pres">
      <dgm:prSet presAssocID="{EE5380E1-A469-4906-AD55-7C96E50803C7}" presName="sibTrans" presStyleCnt="0"/>
      <dgm:spPr/>
    </dgm:pt>
    <dgm:pt modelId="{4A4CA63E-79E3-40F1-8510-9D616580571A}" type="pres">
      <dgm:prSet presAssocID="{ADA57730-A3D7-4388-8722-67C0D1955924}" presName="node" presStyleLbl="node1" presStyleIdx="1" presStyleCnt="6">
        <dgm:presLayoutVars>
          <dgm:bulletEnabled val="1"/>
        </dgm:presLayoutVars>
      </dgm:prSet>
      <dgm:spPr/>
      <dgm:t>
        <a:bodyPr/>
        <a:lstStyle/>
        <a:p>
          <a:endParaRPr lang="uk-UA"/>
        </a:p>
      </dgm:t>
    </dgm:pt>
    <dgm:pt modelId="{85CA8C14-6060-4DFF-88DE-7F524E09FFD1}" type="pres">
      <dgm:prSet presAssocID="{6E63B416-360A-47AA-B87B-D053D4E35562}" presName="sibTrans" presStyleCnt="0"/>
      <dgm:spPr/>
    </dgm:pt>
    <dgm:pt modelId="{A6F63A54-5BF8-4C70-BFA5-169F7CA1DE77}" type="pres">
      <dgm:prSet presAssocID="{8AE07561-518F-4C1C-A283-EEEE1D0BFDD2}" presName="node" presStyleLbl="node1" presStyleIdx="2" presStyleCnt="6">
        <dgm:presLayoutVars>
          <dgm:bulletEnabled val="1"/>
        </dgm:presLayoutVars>
      </dgm:prSet>
      <dgm:spPr/>
      <dgm:t>
        <a:bodyPr/>
        <a:lstStyle/>
        <a:p>
          <a:endParaRPr lang="uk-UA"/>
        </a:p>
      </dgm:t>
    </dgm:pt>
    <dgm:pt modelId="{457C85DC-8759-4C3B-B91B-9F7AD7C2CFE2}" type="pres">
      <dgm:prSet presAssocID="{02E07574-0B51-4E33-90D4-F4F6CD0F28C0}" presName="sibTrans" presStyleCnt="0"/>
      <dgm:spPr/>
    </dgm:pt>
    <dgm:pt modelId="{867E6743-B3E6-45D2-BC17-A850F164F1EA}" type="pres">
      <dgm:prSet presAssocID="{D9BF7DFA-1038-4DAF-8C77-EBEF804A8142}" presName="node" presStyleLbl="node1" presStyleIdx="3" presStyleCnt="6">
        <dgm:presLayoutVars>
          <dgm:bulletEnabled val="1"/>
        </dgm:presLayoutVars>
      </dgm:prSet>
      <dgm:spPr/>
      <dgm:t>
        <a:bodyPr/>
        <a:lstStyle/>
        <a:p>
          <a:endParaRPr lang="uk-UA"/>
        </a:p>
      </dgm:t>
    </dgm:pt>
    <dgm:pt modelId="{0D85B8F2-2411-42D9-AA73-56D357E14E02}" type="pres">
      <dgm:prSet presAssocID="{725765DD-ACD9-4EF4-9D48-16EC32F5F700}" presName="sibTrans" presStyleCnt="0"/>
      <dgm:spPr/>
    </dgm:pt>
    <dgm:pt modelId="{105BDE45-8DE2-4329-8B1B-8621CCE5CDAA}" type="pres">
      <dgm:prSet presAssocID="{65413076-908A-4F3D-8CD3-9B636CA6848E}" presName="node" presStyleLbl="node1" presStyleIdx="4" presStyleCnt="6">
        <dgm:presLayoutVars>
          <dgm:bulletEnabled val="1"/>
        </dgm:presLayoutVars>
      </dgm:prSet>
      <dgm:spPr/>
      <dgm:t>
        <a:bodyPr/>
        <a:lstStyle/>
        <a:p>
          <a:endParaRPr lang="uk-UA"/>
        </a:p>
      </dgm:t>
    </dgm:pt>
    <dgm:pt modelId="{AFEF92B3-E3F7-4514-BAC7-0D76138105E3}" type="pres">
      <dgm:prSet presAssocID="{0C75E39F-8043-4F07-BA11-A44844942108}" presName="sibTrans" presStyleCnt="0"/>
      <dgm:spPr/>
    </dgm:pt>
    <dgm:pt modelId="{DE9C69A2-A0FE-4BBC-A719-2FCDC9BD2C62}" type="pres">
      <dgm:prSet presAssocID="{287A5D66-68B8-48CE-B6D7-270412258EC8}" presName="node" presStyleLbl="node1" presStyleIdx="5" presStyleCnt="6">
        <dgm:presLayoutVars>
          <dgm:bulletEnabled val="1"/>
        </dgm:presLayoutVars>
      </dgm:prSet>
      <dgm:spPr/>
      <dgm:t>
        <a:bodyPr/>
        <a:lstStyle/>
        <a:p>
          <a:endParaRPr lang="uk-UA"/>
        </a:p>
      </dgm:t>
    </dgm:pt>
  </dgm:ptLst>
  <dgm:cxnLst>
    <dgm:cxn modelId="{A4182BE6-4C84-4CB4-B70F-816024C96AF6}" type="presOf" srcId="{6644B51F-E6BF-44EA-973C-F4F84858220E}" destId="{115FC6BE-1AFA-44F0-B01D-06129A24388A}" srcOrd="0" destOrd="0" presId="urn:microsoft.com/office/officeart/2005/8/layout/default#2"/>
    <dgm:cxn modelId="{11CAF858-D73E-46B9-9512-9189E76A1721}" type="presOf" srcId="{8AE07561-518F-4C1C-A283-EEEE1D0BFDD2}" destId="{A6F63A54-5BF8-4C70-BFA5-169F7CA1DE77}" srcOrd="0" destOrd="0" presId="urn:microsoft.com/office/officeart/2005/8/layout/default#2"/>
    <dgm:cxn modelId="{C67DE456-5D14-4A14-8FC4-A8E7A6D03DD6}" type="presOf" srcId="{65413076-908A-4F3D-8CD3-9B636CA6848E}" destId="{105BDE45-8DE2-4329-8B1B-8621CCE5CDAA}" srcOrd="0" destOrd="0" presId="urn:microsoft.com/office/officeart/2005/8/layout/default#2"/>
    <dgm:cxn modelId="{ACFF86A6-08FD-441A-999F-07BAB6C19BB7}" type="presOf" srcId="{07D9D3A2-CBAD-45CC-9A59-B255005C2F8D}" destId="{A2A684B3-48D8-4A41-91BE-D50BEEC2E507}" srcOrd="0" destOrd="0" presId="urn:microsoft.com/office/officeart/2005/8/layout/default#2"/>
    <dgm:cxn modelId="{2596DC6F-8E56-4B33-8F48-7293A58CC2C1}" srcId="{07D9D3A2-CBAD-45CC-9A59-B255005C2F8D}" destId="{8AE07561-518F-4C1C-A283-EEEE1D0BFDD2}" srcOrd="2" destOrd="0" parTransId="{0F80E924-A5EF-4A33-8AFC-F583564A0C27}" sibTransId="{02E07574-0B51-4E33-90D4-F4F6CD0F28C0}"/>
    <dgm:cxn modelId="{B3BAD81B-51F8-4664-A4BA-58015A249B99}" type="presOf" srcId="{D9BF7DFA-1038-4DAF-8C77-EBEF804A8142}" destId="{867E6743-B3E6-45D2-BC17-A850F164F1EA}" srcOrd="0" destOrd="0" presId="urn:microsoft.com/office/officeart/2005/8/layout/default#2"/>
    <dgm:cxn modelId="{990F526A-2216-4C10-B15D-772BE23AD9CC}" type="presOf" srcId="{ADA57730-A3D7-4388-8722-67C0D1955924}" destId="{4A4CA63E-79E3-40F1-8510-9D616580571A}" srcOrd="0" destOrd="0" presId="urn:microsoft.com/office/officeart/2005/8/layout/default#2"/>
    <dgm:cxn modelId="{11F023DC-0FE4-4060-8CA1-78437819F557}" srcId="{07D9D3A2-CBAD-45CC-9A59-B255005C2F8D}" destId="{D9BF7DFA-1038-4DAF-8C77-EBEF804A8142}" srcOrd="3" destOrd="0" parTransId="{71FA05E0-BEA8-4481-A686-9EDA3A3E38BC}" sibTransId="{725765DD-ACD9-4EF4-9D48-16EC32F5F700}"/>
    <dgm:cxn modelId="{18DBF45A-E3DB-4311-919A-80714957B576}" srcId="{07D9D3A2-CBAD-45CC-9A59-B255005C2F8D}" destId="{ADA57730-A3D7-4388-8722-67C0D1955924}" srcOrd="1" destOrd="0" parTransId="{AC5D14E5-47CF-4B53-879D-7C5D6D9A6B5E}" sibTransId="{6E63B416-360A-47AA-B87B-D053D4E35562}"/>
    <dgm:cxn modelId="{15F7011F-01C0-407F-97A0-BE3C82AA51C8}" srcId="{07D9D3A2-CBAD-45CC-9A59-B255005C2F8D}" destId="{65413076-908A-4F3D-8CD3-9B636CA6848E}" srcOrd="4" destOrd="0" parTransId="{7EE60B6C-FA21-4644-84D1-4E2A40FB834E}" sibTransId="{0C75E39F-8043-4F07-BA11-A44844942108}"/>
    <dgm:cxn modelId="{C0CD7379-64C3-4BD4-B14B-5BBC8B44B40E}" type="presOf" srcId="{287A5D66-68B8-48CE-B6D7-270412258EC8}" destId="{DE9C69A2-A0FE-4BBC-A719-2FCDC9BD2C62}" srcOrd="0" destOrd="0" presId="urn:microsoft.com/office/officeart/2005/8/layout/default#2"/>
    <dgm:cxn modelId="{A26439BB-B9D0-4DDE-800C-71E419FA0D76}" srcId="{07D9D3A2-CBAD-45CC-9A59-B255005C2F8D}" destId="{6644B51F-E6BF-44EA-973C-F4F84858220E}" srcOrd="0" destOrd="0" parTransId="{70EC329E-FCC1-4CE4-A0C5-3978627A3AFF}" sibTransId="{EE5380E1-A469-4906-AD55-7C96E50803C7}"/>
    <dgm:cxn modelId="{672051FB-986D-4949-B65A-BF7CA6165636}" srcId="{07D9D3A2-CBAD-45CC-9A59-B255005C2F8D}" destId="{287A5D66-68B8-48CE-B6D7-270412258EC8}" srcOrd="5" destOrd="0" parTransId="{4F41777D-8849-4B21-AE46-A8455E279EA2}" sibTransId="{620A4B9D-184B-4E9E-88BE-C814B6929F8A}"/>
    <dgm:cxn modelId="{98D30F5B-F931-48C6-AA54-C3BDCB5B5DFC}" type="presParOf" srcId="{A2A684B3-48D8-4A41-91BE-D50BEEC2E507}" destId="{115FC6BE-1AFA-44F0-B01D-06129A24388A}" srcOrd="0" destOrd="0" presId="urn:microsoft.com/office/officeart/2005/8/layout/default#2"/>
    <dgm:cxn modelId="{36BBFC49-B256-43D8-BDC5-AB4AA128422E}" type="presParOf" srcId="{A2A684B3-48D8-4A41-91BE-D50BEEC2E507}" destId="{0B74BC28-D811-46C4-9B9E-F2D5C74D229B}" srcOrd="1" destOrd="0" presId="urn:microsoft.com/office/officeart/2005/8/layout/default#2"/>
    <dgm:cxn modelId="{2471A10D-A67D-4E0A-B0CD-6D0163C13B11}" type="presParOf" srcId="{A2A684B3-48D8-4A41-91BE-D50BEEC2E507}" destId="{4A4CA63E-79E3-40F1-8510-9D616580571A}" srcOrd="2" destOrd="0" presId="urn:microsoft.com/office/officeart/2005/8/layout/default#2"/>
    <dgm:cxn modelId="{85A3FC51-07FF-4C74-9FC8-946303ABA3DC}" type="presParOf" srcId="{A2A684B3-48D8-4A41-91BE-D50BEEC2E507}" destId="{85CA8C14-6060-4DFF-88DE-7F524E09FFD1}" srcOrd="3" destOrd="0" presId="urn:microsoft.com/office/officeart/2005/8/layout/default#2"/>
    <dgm:cxn modelId="{C43957F8-EE66-47F1-A383-2AA40ACF5F95}" type="presParOf" srcId="{A2A684B3-48D8-4A41-91BE-D50BEEC2E507}" destId="{A6F63A54-5BF8-4C70-BFA5-169F7CA1DE77}" srcOrd="4" destOrd="0" presId="urn:microsoft.com/office/officeart/2005/8/layout/default#2"/>
    <dgm:cxn modelId="{350BEF56-8108-4C85-AEFF-B8CD8EA0F69F}" type="presParOf" srcId="{A2A684B3-48D8-4A41-91BE-D50BEEC2E507}" destId="{457C85DC-8759-4C3B-B91B-9F7AD7C2CFE2}" srcOrd="5" destOrd="0" presId="urn:microsoft.com/office/officeart/2005/8/layout/default#2"/>
    <dgm:cxn modelId="{A284E642-8716-4FD0-9CB5-1B2154B7EFBE}" type="presParOf" srcId="{A2A684B3-48D8-4A41-91BE-D50BEEC2E507}" destId="{867E6743-B3E6-45D2-BC17-A850F164F1EA}" srcOrd="6" destOrd="0" presId="urn:microsoft.com/office/officeart/2005/8/layout/default#2"/>
    <dgm:cxn modelId="{5D859103-63D4-4FD8-9AEC-989E9D08A4AA}" type="presParOf" srcId="{A2A684B3-48D8-4A41-91BE-D50BEEC2E507}" destId="{0D85B8F2-2411-42D9-AA73-56D357E14E02}" srcOrd="7" destOrd="0" presId="urn:microsoft.com/office/officeart/2005/8/layout/default#2"/>
    <dgm:cxn modelId="{8976E09B-8B71-493E-AABB-A4AF354F6798}" type="presParOf" srcId="{A2A684B3-48D8-4A41-91BE-D50BEEC2E507}" destId="{105BDE45-8DE2-4329-8B1B-8621CCE5CDAA}" srcOrd="8" destOrd="0" presId="urn:microsoft.com/office/officeart/2005/8/layout/default#2"/>
    <dgm:cxn modelId="{C81EFB4D-A616-4A3A-A026-DDFF76AD479A}" type="presParOf" srcId="{A2A684B3-48D8-4A41-91BE-D50BEEC2E507}" destId="{AFEF92B3-E3F7-4514-BAC7-0D76138105E3}" srcOrd="9" destOrd="0" presId="urn:microsoft.com/office/officeart/2005/8/layout/default#2"/>
    <dgm:cxn modelId="{A70D46AC-2571-45C9-9CF5-2E9050D1F788}" type="presParOf" srcId="{A2A684B3-48D8-4A41-91BE-D50BEEC2E507}" destId="{DE9C69A2-A0FE-4BBC-A719-2FCDC9BD2C62}"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32524E-CAC7-41D8-B9FF-6BDAC8B382AF}" type="doc">
      <dgm:prSet loTypeId="urn:microsoft.com/office/officeart/2008/layout/LinedList" loCatId="list" qsTypeId="urn:microsoft.com/office/officeart/2005/8/quickstyle/simple4#2" qsCatId="simple" csTypeId="urn:microsoft.com/office/officeart/2005/8/colors/colorful2#5" csCatId="colorful" phldr="1"/>
      <dgm:spPr/>
      <dgm:t>
        <a:bodyPr/>
        <a:lstStyle/>
        <a:p>
          <a:endParaRPr lang="en-US"/>
        </a:p>
      </dgm:t>
    </dgm:pt>
    <dgm:pt modelId="{821F830D-9F38-46C3-A526-9A1B21CA9D63}">
      <dgm:prSet/>
      <dgm:spPr/>
      <dgm:t>
        <a:bodyPr/>
        <a:lstStyle/>
        <a:p>
          <a:r>
            <a:rPr lang="ru-RU" b="0" i="0" dirty="0" err="1"/>
            <a:t>роз’яснення</a:t>
          </a:r>
          <a:r>
            <a:rPr lang="ru-RU" b="0" i="0" dirty="0"/>
            <a:t> для </a:t>
          </a:r>
          <a:r>
            <a:rPr lang="ru-RU" b="0" i="0" dirty="0" err="1"/>
            <a:t>профспілок</a:t>
          </a:r>
          <a:r>
            <a:rPr lang="ru-RU" b="0" i="0" dirty="0"/>
            <a:t> та </a:t>
          </a:r>
          <a:r>
            <a:rPr lang="ru-RU" b="0" i="0" dirty="0" err="1"/>
            <a:t>працівників</a:t>
          </a:r>
          <a:r>
            <a:rPr lang="ru-RU" b="0" i="0" dirty="0"/>
            <a:t> про те, </a:t>
          </a:r>
          <a:r>
            <a:rPr lang="ru-RU" b="0" i="0" dirty="0" err="1"/>
            <a:t>що</a:t>
          </a:r>
          <a:r>
            <a:rPr lang="ru-RU" b="0" i="0" dirty="0"/>
            <a:t>  </a:t>
          </a:r>
          <a:r>
            <a:rPr lang="ru-RU" b="0" i="0" dirty="0" err="1"/>
            <a:t>таке</a:t>
          </a:r>
          <a:r>
            <a:rPr lang="ru-RU" b="0" i="0" dirty="0"/>
            <a:t> </a:t>
          </a:r>
          <a:r>
            <a:rPr lang="ru-RU" b="0" i="0" dirty="0" err="1"/>
            <a:t>насильство</a:t>
          </a:r>
          <a:r>
            <a:rPr lang="ru-RU" b="0" i="0" dirty="0"/>
            <a:t> та </a:t>
          </a:r>
          <a:r>
            <a:rPr lang="ru-RU" b="0" i="0" dirty="0" err="1"/>
            <a:t>домагання</a:t>
          </a:r>
          <a:r>
            <a:rPr lang="ru-RU" b="0" i="0" dirty="0"/>
            <a:t> в </a:t>
          </a:r>
          <a:r>
            <a:rPr lang="ru-RU" b="0" i="0" dirty="0" err="1"/>
            <a:t>сфері</a:t>
          </a:r>
          <a:r>
            <a:rPr lang="ru-RU" b="0" i="0" dirty="0"/>
            <a:t> </a:t>
          </a:r>
          <a:r>
            <a:rPr lang="ru-RU" b="0" i="0" dirty="0" err="1"/>
            <a:t>праці</a:t>
          </a:r>
          <a:r>
            <a:rPr lang="ru-RU" b="0" i="0" dirty="0"/>
            <a:t> (</a:t>
          </a:r>
          <a:r>
            <a:rPr lang="ru-RU" b="0" i="0" dirty="0" err="1"/>
            <a:t>інформаційні</a:t>
          </a:r>
          <a:r>
            <a:rPr lang="ru-RU" b="0" i="0" dirty="0"/>
            <a:t> </a:t>
          </a:r>
          <a:r>
            <a:rPr lang="ru-RU" b="0" i="0" dirty="0" err="1"/>
            <a:t>кампанії</a:t>
          </a:r>
          <a:r>
            <a:rPr lang="ru-RU" b="0" i="0" dirty="0"/>
            <a:t>)</a:t>
          </a:r>
          <a:endParaRPr lang="en-US" dirty="0"/>
        </a:p>
      </dgm:t>
    </dgm:pt>
    <dgm:pt modelId="{6BDF5A22-F98D-413D-9EF8-F072B3A9E3E0}" type="parTrans" cxnId="{015599D6-9084-4FCE-8C98-0B78A0EEE5F5}">
      <dgm:prSet/>
      <dgm:spPr/>
      <dgm:t>
        <a:bodyPr/>
        <a:lstStyle/>
        <a:p>
          <a:endParaRPr lang="en-US"/>
        </a:p>
      </dgm:t>
    </dgm:pt>
    <dgm:pt modelId="{F8B849A5-BAA6-478D-B763-E16A354EBFC5}" type="sibTrans" cxnId="{015599D6-9084-4FCE-8C98-0B78A0EEE5F5}">
      <dgm:prSet/>
      <dgm:spPr/>
      <dgm:t>
        <a:bodyPr/>
        <a:lstStyle/>
        <a:p>
          <a:endParaRPr lang="en-US"/>
        </a:p>
      </dgm:t>
    </dgm:pt>
    <dgm:pt modelId="{97E5F010-B543-4E59-9CF5-3E507A77D568}">
      <dgm:prSet/>
      <dgm:spPr/>
      <dgm:t>
        <a:bodyPr/>
        <a:lstStyle/>
        <a:p>
          <a:r>
            <a:rPr lang="ru-RU" b="0" i="0" dirty="0" err="1"/>
            <a:t>включення</a:t>
          </a:r>
          <a:r>
            <a:rPr lang="ru-RU" b="0" i="0" dirty="0"/>
            <a:t> в </a:t>
          </a:r>
          <a:r>
            <a:rPr lang="ru-RU" b="0" i="0" dirty="0" err="1"/>
            <a:t>колективні</a:t>
          </a:r>
          <a:r>
            <a:rPr lang="ru-RU" b="0" i="0" dirty="0"/>
            <a:t> договори </a:t>
          </a:r>
          <a:r>
            <a:rPr lang="ru-RU" b="0" i="0" dirty="0" err="1"/>
            <a:t>запропонованих</a:t>
          </a:r>
          <a:r>
            <a:rPr lang="ru-RU" b="0" i="0" dirty="0"/>
            <a:t> в </a:t>
          </a:r>
          <a:r>
            <a:rPr lang="ru-RU" b="0" i="0" dirty="0" err="1"/>
            <a:t>Конвенції</a:t>
          </a:r>
          <a:r>
            <a:rPr lang="ru-RU" b="0" i="0" dirty="0"/>
            <a:t> та </a:t>
          </a:r>
          <a:r>
            <a:rPr lang="ru-RU" b="0" i="0" dirty="0" err="1"/>
            <a:t>Рекомендації</a:t>
          </a:r>
          <a:r>
            <a:rPr lang="ru-RU" b="0" i="0" dirty="0"/>
            <a:t> </a:t>
          </a:r>
          <a:r>
            <a:rPr lang="ru-RU" b="0" i="0" dirty="0" err="1"/>
            <a:t>положень</a:t>
          </a:r>
          <a:r>
            <a:rPr lang="ru-RU" b="0" i="0" dirty="0"/>
            <a:t> </a:t>
          </a:r>
          <a:endParaRPr lang="en-US" dirty="0"/>
        </a:p>
      </dgm:t>
    </dgm:pt>
    <dgm:pt modelId="{C0D6484D-FAC1-4CC9-B629-E5F22AE81E48}" type="parTrans" cxnId="{9FA8D051-DAAC-4857-B211-D1518EAE0DA5}">
      <dgm:prSet/>
      <dgm:spPr/>
      <dgm:t>
        <a:bodyPr/>
        <a:lstStyle/>
        <a:p>
          <a:endParaRPr lang="en-US"/>
        </a:p>
      </dgm:t>
    </dgm:pt>
    <dgm:pt modelId="{A1E0EE3A-DD3D-4E81-82D2-DC86E100DC17}" type="sibTrans" cxnId="{9FA8D051-DAAC-4857-B211-D1518EAE0DA5}">
      <dgm:prSet/>
      <dgm:spPr/>
      <dgm:t>
        <a:bodyPr/>
        <a:lstStyle/>
        <a:p>
          <a:endParaRPr lang="en-US"/>
        </a:p>
      </dgm:t>
    </dgm:pt>
    <dgm:pt modelId="{D391B70C-360F-48AC-80D3-36531DB1C23B}" type="pres">
      <dgm:prSet presAssocID="{4C32524E-CAC7-41D8-B9FF-6BDAC8B382AF}" presName="vert0" presStyleCnt="0">
        <dgm:presLayoutVars>
          <dgm:dir/>
          <dgm:animOne val="branch"/>
          <dgm:animLvl val="lvl"/>
        </dgm:presLayoutVars>
      </dgm:prSet>
      <dgm:spPr/>
      <dgm:t>
        <a:bodyPr/>
        <a:lstStyle/>
        <a:p>
          <a:endParaRPr lang="uk-UA"/>
        </a:p>
      </dgm:t>
    </dgm:pt>
    <dgm:pt modelId="{95C19361-8D7F-4105-92E3-F255078EE451}" type="pres">
      <dgm:prSet presAssocID="{821F830D-9F38-46C3-A526-9A1B21CA9D63}" presName="thickLine" presStyleLbl="alignNode1" presStyleIdx="0" presStyleCnt="2"/>
      <dgm:spPr/>
    </dgm:pt>
    <dgm:pt modelId="{E61EE9C6-1139-40C9-94FE-3B32DE0DD559}" type="pres">
      <dgm:prSet presAssocID="{821F830D-9F38-46C3-A526-9A1B21CA9D63}" presName="horz1" presStyleCnt="0"/>
      <dgm:spPr/>
    </dgm:pt>
    <dgm:pt modelId="{7C6687E5-1B76-4E17-A241-0F541B3D3D04}" type="pres">
      <dgm:prSet presAssocID="{821F830D-9F38-46C3-A526-9A1B21CA9D63}" presName="tx1" presStyleLbl="revTx" presStyleIdx="0" presStyleCnt="2"/>
      <dgm:spPr/>
      <dgm:t>
        <a:bodyPr/>
        <a:lstStyle/>
        <a:p>
          <a:endParaRPr lang="uk-UA"/>
        </a:p>
      </dgm:t>
    </dgm:pt>
    <dgm:pt modelId="{7600FC18-4003-4D29-A5FF-DCE6FC1B606A}" type="pres">
      <dgm:prSet presAssocID="{821F830D-9F38-46C3-A526-9A1B21CA9D63}" presName="vert1" presStyleCnt="0"/>
      <dgm:spPr/>
    </dgm:pt>
    <dgm:pt modelId="{9CE848D3-B018-47B8-8D43-0387BE97F808}" type="pres">
      <dgm:prSet presAssocID="{97E5F010-B543-4E59-9CF5-3E507A77D568}" presName="thickLine" presStyleLbl="alignNode1" presStyleIdx="1" presStyleCnt="2"/>
      <dgm:spPr/>
    </dgm:pt>
    <dgm:pt modelId="{AEC6BBBE-59E1-4B46-9ABB-5E92A18AD0AE}" type="pres">
      <dgm:prSet presAssocID="{97E5F010-B543-4E59-9CF5-3E507A77D568}" presName="horz1" presStyleCnt="0"/>
      <dgm:spPr/>
    </dgm:pt>
    <dgm:pt modelId="{AA7EAAB9-FF5B-4396-97E4-C00D06E72729}" type="pres">
      <dgm:prSet presAssocID="{97E5F010-B543-4E59-9CF5-3E507A77D568}" presName="tx1" presStyleLbl="revTx" presStyleIdx="1" presStyleCnt="2"/>
      <dgm:spPr/>
      <dgm:t>
        <a:bodyPr/>
        <a:lstStyle/>
        <a:p>
          <a:endParaRPr lang="uk-UA"/>
        </a:p>
      </dgm:t>
    </dgm:pt>
    <dgm:pt modelId="{539AC468-ED71-485F-A29A-00DFDFD34423}" type="pres">
      <dgm:prSet presAssocID="{97E5F010-B543-4E59-9CF5-3E507A77D568}" presName="vert1" presStyleCnt="0"/>
      <dgm:spPr/>
    </dgm:pt>
  </dgm:ptLst>
  <dgm:cxnLst>
    <dgm:cxn modelId="{9FA8D051-DAAC-4857-B211-D1518EAE0DA5}" srcId="{4C32524E-CAC7-41D8-B9FF-6BDAC8B382AF}" destId="{97E5F010-B543-4E59-9CF5-3E507A77D568}" srcOrd="1" destOrd="0" parTransId="{C0D6484D-FAC1-4CC9-B629-E5F22AE81E48}" sibTransId="{A1E0EE3A-DD3D-4E81-82D2-DC86E100DC17}"/>
    <dgm:cxn modelId="{F6602893-0D17-4AEB-A3CF-FC3EED91C799}" type="presOf" srcId="{97E5F010-B543-4E59-9CF5-3E507A77D568}" destId="{AA7EAAB9-FF5B-4396-97E4-C00D06E72729}" srcOrd="0" destOrd="0" presId="urn:microsoft.com/office/officeart/2008/layout/LinedList"/>
    <dgm:cxn modelId="{1CE1E32C-3B3C-4A1A-ABD2-0128C4F4F3D2}" type="presOf" srcId="{4C32524E-CAC7-41D8-B9FF-6BDAC8B382AF}" destId="{D391B70C-360F-48AC-80D3-36531DB1C23B}" srcOrd="0" destOrd="0" presId="urn:microsoft.com/office/officeart/2008/layout/LinedList"/>
    <dgm:cxn modelId="{3CE9FD7A-56CB-4024-B607-04B785E0B1EE}" type="presOf" srcId="{821F830D-9F38-46C3-A526-9A1B21CA9D63}" destId="{7C6687E5-1B76-4E17-A241-0F541B3D3D04}" srcOrd="0" destOrd="0" presId="urn:microsoft.com/office/officeart/2008/layout/LinedList"/>
    <dgm:cxn modelId="{015599D6-9084-4FCE-8C98-0B78A0EEE5F5}" srcId="{4C32524E-CAC7-41D8-B9FF-6BDAC8B382AF}" destId="{821F830D-9F38-46C3-A526-9A1B21CA9D63}" srcOrd="0" destOrd="0" parTransId="{6BDF5A22-F98D-413D-9EF8-F072B3A9E3E0}" sibTransId="{F8B849A5-BAA6-478D-B763-E16A354EBFC5}"/>
    <dgm:cxn modelId="{17A2B0A5-BCC1-4812-AF58-5CC7124D02BD}" type="presParOf" srcId="{D391B70C-360F-48AC-80D3-36531DB1C23B}" destId="{95C19361-8D7F-4105-92E3-F255078EE451}" srcOrd="0" destOrd="0" presId="urn:microsoft.com/office/officeart/2008/layout/LinedList"/>
    <dgm:cxn modelId="{13677D34-00AE-4DD7-91E5-4EAC63BA57E6}" type="presParOf" srcId="{D391B70C-360F-48AC-80D3-36531DB1C23B}" destId="{E61EE9C6-1139-40C9-94FE-3B32DE0DD559}" srcOrd="1" destOrd="0" presId="urn:microsoft.com/office/officeart/2008/layout/LinedList"/>
    <dgm:cxn modelId="{82612224-7B41-4D3D-A9B2-07E790032A73}" type="presParOf" srcId="{E61EE9C6-1139-40C9-94FE-3B32DE0DD559}" destId="{7C6687E5-1B76-4E17-A241-0F541B3D3D04}" srcOrd="0" destOrd="0" presId="urn:microsoft.com/office/officeart/2008/layout/LinedList"/>
    <dgm:cxn modelId="{BE4BF8A8-90AC-4CE1-9252-EB23ACC3DBC3}" type="presParOf" srcId="{E61EE9C6-1139-40C9-94FE-3B32DE0DD559}" destId="{7600FC18-4003-4D29-A5FF-DCE6FC1B606A}" srcOrd="1" destOrd="0" presId="urn:microsoft.com/office/officeart/2008/layout/LinedList"/>
    <dgm:cxn modelId="{54626515-50AB-449C-BFBB-9B4E0F7FBD28}" type="presParOf" srcId="{D391B70C-360F-48AC-80D3-36531DB1C23B}" destId="{9CE848D3-B018-47B8-8D43-0387BE97F808}" srcOrd="2" destOrd="0" presId="urn:microsoft.com/office/officeart/2008/layout/LinedList"/>
    <dgm:cxn modelId="{CCBBA5A5-3D55-47C2-8AC7-F199693159A4}" type="presParOf" srcId="{D391B70C-360F-48AC-80D3-36531DB1C23B}" destId="{AEC6BBBE-59E1-4B46-9ABB-5E92A18AD0AE}" srcOrd="3" destOrd="0" presId="urn:microsoft.com/office/officeart/2008/layout/LinedList"/>
    <dgm:cxn modelId="{348B883C-20BC-4BF9-9407-62093B6A99BA}" type="presParOf" srcId="{AEC6BBBE-59E1-4B46-9ABB-5E92A18AD0AE}" destId="{AA7EAAB9-FF5B-4396-97E4-C00D06E72729}" srcOrd="0" destOrd="0" presId="urn:microsoft.com/office/officeart/2008/layout/LinedList"/>
    <dgm:cxn modelId="{FC963901-6788-4DB0-A4A3-F850586E4BB4}" type="presParOf" srcId="{AEC6BBBE-59E1-4B46-9ABB-5E92A18AD0AE}" destId="{539AC468-ED71-485F-A29A-00DFDFD344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A1BF40-C1FC-489A-A809-AA57AC0F4FBE}" type="doc">
      <dgm:prSet loTypeId="urn:microsoft.com/office/officeart/2005/8/layout/hierarchy1#4" loCatId="hierarchy" qsTypeId="urn:microsoft.com/office/officeart/2005/8/quickstyle/simple1#12" qsCatId="simple" csTypeId="urn:microsoft.com/office/officeart/2005/8/colors/accent1_2#4" csCatId="accent1"/>
      <dgm:spPr/>
      <dgm:t>
        <a:bodyPr/>
        <a:lstStyle/>
        <a:p>
          <a:endParaRPr lang="en-US"/>
        </a:p>
      </dgm:t>
    </dgm:pt>
    <dgm:pt modelId="{9070168F-1D96-4842-81A8-4014149971C5}">
      <dgm:prSet/>
      <dgm:spPr/>
      <dgm:t>
        <a:bodyPr/>
        <a:lstStyle/>
        <a:p>
          <a:r>
            <a:rPr lang="ru-RU" b="0" i="0"/>
            <a:t>бойкот, колективне ігнорування, ізоляція жертви в трудовому колективі;</a:t>
          </a:r>
          <a:endParaRPr lang="en-US"/>
        </a:p>
      </dgm:t>
    </dgm:pt>
    <dgm:pt modelId="{8130D4CC-163D-4D95-8E31-22C1C6124C4A}" type="parTrans" cxnId="{946FCD1C-6AA0-45C0-A2DE-B61E177160A9}">
      <dgm:prSet/>
      <dgm:spPr/>
      <dgm:t>
        <a:bodyPr/>
        <a:lstStyle/>
        <a:p>
          <a:endParaRPr lang="en-US"/>
        </a:p>
      </dgm:t>
    </dgm:pt>
    <dgm:pt modelId="{A563B103-C7C1-49B5-8D4C-18F744E7AC2B}" type="sibTrans" cxnId="{946FCD1C-6AA0-45C0-A2DE-B61E177160A9}">
      <dgm:prSet/>
      <dgm:spPr/>
      <dgm:t>
        <a:bodyPr/>
        <a:lstStyle/>
        <a:p>
          <a:endParaRPr lang="en-US"/>
        </a:p>
      </dgm:t>
    </dgm:pt>
    <dgm:pt modelId="{6F8425CD-8365-400D-A034-A0395976AD2B}">
      <dgm:prSet/>
      <dgm:spPr/>
      <dgm:t>
        <a:bodyPr/>
        <a:lstStyle/>
        <a:p>
          <a:r>
            <a:rPr lang="ru-RU" b="0" i="0"/>
            <a:t>дезінформація, приховування інформації;</a:t>
          </a:r>
          <a:endParaRPr lang="en-US"/>
        </a:p>
      </dgm:t>
    </dgm:pt>
    <dgm:pt modelId="{9CDE5A0A-DF52-4A4C-840F-1DE848744D6E}" type="parTrans" cxnId="{61A4291A-A096-467D-82F7-70BAF5024C84}">
      <dgm:prSet/>
      <dgm:spPr/>
      <dgm:t>
        <a:bodyPr/>
        <a:lstStyle/>
        <a:p>
          <a:endParaRPr lang="en-US"/>
        </a:p>
      </dgm:t>
    </dgm:pt>
    <dgm:pt modelId="{271D7D99-6E14-44E2-9FA1-8EC9D45BDEAC}" type="sibTrans" cxnId="{61A4291A-A096-467D-82F7-70BAF5024C84}">
      <dgm:prSet/>
      <dgm:spPr/>
      <dgm:t>
        <a:bodyPr/>
        <a:lstStyle/>
        <a:p>
          <a:endParaRPr lang="en-US"/>
        </a:p>
      </dgm:t>
    </dgm:pt>
    <dgm:pt modelId="{E0DC6740-3652-4AF2-A935-7C3CE244687A}">
      <dgm:prSet/>
      <dgm:spPr/>
      <dgm:t>
        <a:bodyPr/>
        <a:lstStyle/>
        <a:p>
          <a:r>
            <a:rPr lang="ru-RU" b="0" i="0"/>
            <a:t>поширення пліток, «обливання брудом», висміювання;</a:t>
          </a:r>
          <a:endParaRPr lang="en-US"/>
        </a:p>
      </dgm:t>
    </dgm:pt>
    <dgm:pt modelId="{697CF22C-7306-4CAA-A61B-8714231A84C3}" type="parTrans" cxnId="{E23EFFF1-B1A7-44FB-BCC2-5D7C4DD8CD46}">
      <dgm:prSet/>
      <dgm:spPr/>
      <dgm:t>
        <a:bodyPr/>
        <a:lstStyle/>
        <a:p>
          <a:endParaRPr lang="en-US"/>
        </a:p>
      </dgm:t>
    </dgm:pt>
    <dgm:pt modelId="{0C8F7F09-3825-4CD8-9A1F-C50BA5A45077}" type="sibTrans" cxnId="{E23EFFF1-B1A7-44FB-BCC2-5D7C4DD8CD46}">
      <dgm:prSet/>
      <dgm:spPr/>
      <dgm:t>
        <a:bodyPr/>
        <a:lstStyle/>
        <a:p>
          <a:endParaRPr lang="en-US"/>
        </a:p>
      </dgm:t>
    </dgm:pt>
    <dgm:pt modelId="{53551A66-1C2E-4431-8BD3-3F55AD5CB116}">
      <dgm:prSet/>
      <dgm:spPr/>
      <dgm:t>
        <a:bodyPr/>
        <a:lstStyle/>
        <a:p>
          <a:r>
            <a:rPr lang="ru-RU" b="0" i="0"/>
            <a:t>доноси керівництву, наклепи тощо.</a:t>
          </a:r>
          <a:endParaRPr lang="en-US"/>
        </a:p>
      </dgm:t>
    </dgm:pt>
    <dgm:pt modelId="{69A8F7E7-3FD4-4EE3-9201-91FA9CFC599F}" type="parTrans" cxnId="{C440A2AD-D84F-4D57-BE98-B76C62E5C955}">
      <dgm:prSet/>
      <dgm:spPr/>
      <dgm:t>
        <a:bodyPr/>
        <a:lstStyle/>
        <a:p>
          <a:endParaRPr lang="en-US"/>
        </a:p>
      </dgm:t>
    </dgm:pt>
    <dgm:pt modelId="{0B538B4A-82BD-49EA-97A6-368C429849A0}" type="sibTrans" cxnId="{C440A2AD-D84F-4D57-BE98-B76C62E5C955}">
      <dgm:prSet/>
      <dgm:spPr/>
      <dgm:t>
        <a:bodyPr/>
        <a:lstStyle/>
        <a:p>
          <a:endParaRPr lang="en-US"/>
        </a:p>
      </dgm:t>
    </dgm:pt>
    <dgm:pt modelId="{6150D828-DCC2-4457-AFA2-76A7D5F1CE3E}" type="pres">
      <dgm:prSet presAssocID="{73A1BF40-C1FC-489A-A809-AA57AC0F4FBE}" presName="hierChild1" presStyleCnt="0">
        <dgm:presLayoutVars>
          <dgm:chPref val="1"/>
          <dgm:dir/>
          <dgm:animOne val="branch"/>
          <dgm:animLvl val="lvl"/>
          <dgm:resizeHandles/>
        </dgm:presLayoutVars>
      </dgm:prSet>
      <dgm:spPr/>
      <dgm:t>
        <a:bodyPr/>
        <a:lstStyle/>
        <a:p>
          <a:endParaRPr lang="uk-UA"/>
        </a:p>
      </dgm:t>
    </dgm:pt>
    <dgm:pt modelId="{8D52DBA1-8FB3-45DC-AB75-C8A67D45C059}" type="pres">
      <dgm:prSet presAssocID="{9070168F-1D96-4842-81A8-4014149971C5}" presName="hierRoot1" presStyleCnt="0"/>
      <dgm:spPr/>
    </dgm:pt>
    <dgm:pt modelId="{FDB757FE-1410-42ED-B1BB-10C8F0BD284A}" type="pres">
      <dgm:prSet presAssocID="{9070168F-1D96-4842-81A8-4014149971C5}" presName="composite" presStyleCnt="0"/>
      <dgm:spPr/>
    </dgm:pt>
    <dgm:pt modelId="{30AA5363-020C-4C88-AAAE-F2506852B6D6}" type="pres">
      <dgm:prSet presAssocID="{9070168F-1D96-4842-81A8-4014149971C5}" presName="background" presStyleLbl="node0" presStyleIdx="0" presStyleCnt="4"/>
      <dgm:spPr/>
    </dgm:pt>
    <dgm:pt modelId="{F7FE840D-355D-4B26-A120-741A26CC2637}" type="pres">
      <dgm:prSet presAssocID="{9070168F-1D96-4842-81A8-4014149971C5}" presName="text" presStyleLbl="fgAcc0" presStyleIdx="0" presStyleCnt="4">
        <dgm:presLayoutVars>
          <dgm:chPref val="3"/>
        </dgm:presLayoutVars>
      </dgm:prSet>
      <dgm:spPr/>
      <dgm:t>
        <a:bodyPr/>
        <a:lstStyle/>
        <a:p>
          <a:endParaRPr lang="uk-UA"/>
        </a:p>
      </dgm:t>
    </dgm:pt>
    <dgm:pt modelId="{929DF184-797B-4D57-8560-CA8578FBC5F3}" type="pres">
      <dgm:prSet presAssocID="{9070168F-1D96-4842-81A8-4014149971C5}" presName="hierChild2" presStyleCnt="0"/>
      <dgm:spPr/>
    </dgm:pt>
    <dgm:pt modelId="{149092E5-F337-432B-B9B8-39CDB64ED477}" type="pres">
      <dgm:prSet presAssocID="{6F8425CD-8365-400D-A034-A0395976AD2B}" presName="hierRoot1" presStyleCnt="0"/>
      <dgm:spPr/>
    </dgm:pt>
    <dgm:pt modelId="{95130125-9ADC-4A44-BB20-4B4D74DE8933}" type="pres">
      <dgm:prSet presAssocID="{6F8425CD-8365-400D-A034-A0395976AD2B}" presName="composite" presStyleCnt="0"/>
      <dgm:spPr/>
    </dgm:pt>
    <dgm:pt modelId="{1C29D72B-5EF7-4849-8848-F643D193CD94}" type="pres">
      <dgm:prSet presAssocID="{6F8425CD-8365-400D-A034-A0395976AD2B}" presName="background" presStyleLbl="node0" presStyleIdx="1" presStyleCnt="4"/>
      <dgm:spPr/>
    </dgm:pt>
    <dgm:pt modelId="{94DAFF17-3BDB-4F5F-8388-18EF59978AB7}" type="pres">
      <dgm:prSet presAssocID="{6F8425CD-8365-400D-A034-A0395976AD2B}" presName="text" presStyleLbl="fgAcc0" presStyleIdx="1" presStyleCnt="4">
        <dgm:presLayoutVars>
          <dgm:chPref val="3"/>
        </dgm:presLayoutVars>
      </dgm:prSet>
      <dgm:spPr/>
      <dgm:t>
        <a:bodyPr/>
        <a:lstStyle/>
        <a:p>
          <a:endParaRPr lang="uk-UA"/>
        </a:p>
      </dgm:t>
    </dgm:pt>
    <dgm:pt modelId="{E11320CA-0678-4E24-9BC2-6EA16BD2CE82}" type="pres">
      <dgm:prSet presAssocID="{6F8425CD-8365-400D-A034-A0395976AD2B}" presName="hierChild2" presStyleCnt="0"/>
      <dgm:spPr/>
    </dgm:pt>
    <dgm:pt modelId="{2D5CAFC2-D84A-4DEF-8ADE-0C4C7DAD8FE9}" type="pres">
      <dgm:prSet presAssocID="{E0DC6740-3652-4AF2-A935-7C3CE244687A}" presName="hierRoot1" presStyleCnt="0"/>
      <dgm:spPr/>
    </dgm:pt>
    <dgm:pt modelId="{9568EB12-8D01-44CE-BF43-CE4C77160F6A}" type="pres">
      <dgm:prSet presAssocID="{E0DC6740-3652-4AF2-A935-7C3CE244687A}" presName="composite" presStyleCnt="0"/>
      <dgm:spPr/>
    </dgm:pt>
    <dgm:pt modelId="{C991F1CF-1985-4035-8784-762335DEFE57}" type="pres">
      <dgm:prSet presAssocID="{E0DC6740-3652-4AF2-A935-7C3CE244687A}" presName="background" presStyleLbl="node0" presStyleIdx="2" presStyleCnt="4"/>
      <dgm:spPr/>
    </dgm:pt>
    <dgm:pt modelId="{AB7A83DF-F868-4BDC-9E11-85889888E324}" type="pres">
      <dgm:prSet presAssocID="{E0DC6740-3652-4AF2-A935-7C3CE244687A}" presName="text" presStyleLbl="fgAcc0" presStyleIdx="2" presStyleCnt="4">
        <dgm:presLayoutVars>
          <dgm:chPref val="3"/>
        </dgm:presLayoutVars>
      </dgm:prSet>
      <dgm:spPr/>
      <dgm:t>
        <a:bodyPr/>
        <a:lstStyle/>
        <a:p>
          <a:endParaRPr lang="uk-UA"/>
        </a:p>
      </dgm:t>
    </dgm:pt>
    <dgm:pt modelId="{B67DBA4D-D060-41CE-A978-9F8D8548B664}" type="pres">
      <dgm:prSet presAssocID="{E0DC6740-3652-4AF2-A935-7C3CE244687A}" presName="hierChild2" presStyleCnt="0"/>
      <dgm:spPr/>
    </dgm:pt>
    <dgm:pt modelId="{0771ABB5-F81C-47C0-A317-E558C4FB426E}" type="pres">
      <dgm:prSet presAssocID="{53551A66-1C2E-4431-8BD3-3F55AD5CB116}" presName="hierRoot1" presStyleCnt="0"/>
      <dgm:spPr/>
    </dgm:pt>
    <dgm:pt modelId="{E3BD3AD2-9683-44C1-9DD3-81AE4D991A07}" type="pres">
      <dgm:prSet presAssocID="{53551A66-1C2E-4431-8BD3-3F55AD5CB116}" presName="composite" presStyleCnt="0"/>
      <dgm:spPr/>
    </dgm:pt>
    <dgm:pt modelId="{0F622420-8559-4F99-91AF-C2526DEE07B1}" type="pres">
      <dgm:prSet presAssocID="{53551A66-1C2E-4431-8BD3-3F55AD5CB116}" presName="background" presStyleLbl="node0" presStyleIdx="3" presStyleCnt="4"/>
      <dgm:spPr/>
    </dgm:pt>
    <dgm:pt modelId="{301D3224-54EB-4B57-A62E-9CCC76B156E8}" type="pres">
      <dgm:prSet presAssocID="{53551A66-1C2E-4431-8BD3-3F55AD5CB116}" presName="text" presStyleLbl="fgAcc0" presStyleIdx="3" presStyleCnt="4">
        <dgm:presLayoutVars>
          <dgm:chPref val="3"/>
        </dgm:presLayoutVars>
      </dgm:prSet>
      <dgm:spPr/>
      <dgm:t>
        <a:bodyPr/>
        <a:lstStyle/>
        <a:p>
          <a:endParaRPr lang="uk-UA"/>
        </a:p>
      </dgm:t>
    </dgm:pt>
    <dgm:pt modelId="{D8696431-4E04-4FA0-8762-A98F3CDA951D}" type="pres">
      <dgm:prSet presAssocID="{53551A66-1C2E-4431-8BD3-3F55AD5CB116}" presName="hierChild2" presStyleCnt="0"/>
      <dgm:spPr/>
    </dgm:pt>
  </dgm:ptLst>
  <dgm:cxnLst>
    <dgm:cxn modelId="{CD37D396-E561-4C34-A321-B6F88BED53EA}" type="presOf" srcId="{73A1BF40-C1FC-489A-A809-AA57AC0F4FBE}" destId="{6150D828-DCC2-4457-AFA2-76A7D5F1CE3E}" srcOrd="0" destOrd="0" presId="urn:microsoft.com/office/officeart/2005/8/layout/hierarchy1#4"/>
    <dgm:cxn modelId="{419CDA6A-7D33-489B-8EB7-3BE539475C29}" type="presOf" srcId="{6F8425CD-8365-400D-A034-A0395976AD2B}" destId="{94DAFF17-3BDB-4F5F-8388-18EF59978AB7}" srcOrd="0" destOrd="0" presId="urn:microsoft.com/office/officeart/2005/8/layout/hierarchy1#4"/>
    <dgm:cxn modelId="{E23EFFF1-B1A7-44FB-BCC2-5D7C4DD8CD46}" srcId="{73A1BF40-C1FC-489A-A809-AA57AC0F4FBE}" destId="{E0DC6740-3652-4AF2-A935-7C3CE244687A}" srcOrd="2" destOrd="0" parTransId="{697CF22C-7306-4CAA-A61B-8714231A84C3}" sibTransId="{0C8F7F09-3825-4CD8-9A1F-C50BA5A45077}"/>
    <dgm:cxn modelId="{C440A2AD-D84F-4D57-BE98-B76C62E5C955}" srcId="{73A1BF40-C1FC-489A-A809-AA57AC0F4FBE}" destId="{53551A66-1C2E-4431-8BD3-3F55AD5CB116}" srcOrd="3" destOrd="0" parTransId="{69A8F7E7-3FD4-4EE3-9201-91FA9CFC599F}" sibTransId="{0B538B4A-82BD-49EA-97A6-368C429849A0}"/>
    <dgm:cxn modelId="{946FCD1C-6AA0-45C0-A2DE-B61E177160A9}" srcId="{73A1BF40-C1FC-489A-A809-AA57AC0F4FBE}" destId="{9070168F-1D96-4842-81A8-4014149971C5}" srcOrd="0" destOrd="0" parTransId="{8130D4CC-163D-4D95-8E31-22C1C6124C4A}" sibTransId="{A563B103-C7C1-49B5-8D4C-18F744E7AC2B}"/>
    <dgm:cxn modelId="{3CB905A5-A395-4CEF-94AD-F714D3F713AD}" type="presOf" srcId="{E0DC6740-3652-4AF2-A935-7C3CE244687A}" destId="{AB7A83DF-F868-4BDC-9E11-85889888E324}" srcOrd="0" destOrd="0" presId="urn:microsoft.com/office/officeart/2005/8/layout/hierarchy1#4"/>
    <dgm:cxn modelId="{36CEA814-30E0-4EC1-9D8B-419503947AE2}" type="presOf" srcId="{53551A66-1C2E-4431-8BD3-3F55AD5CB116}" destId="{301D3224-54EB-4B57-A62E-9CCC76B156E8}" srcOrd="0" destOrd="0" presId="urn:microsoft.com/office/officeart/2005/8/layout/hierarchy1#4"/>
    <dgm:cxn modelId="{61A4291A-A096-467D-82F7-70BAF5024C84}" srcId="{73A1BF40-C1FC-489A-A809-AA57AC0F4FBE}" destId="{6F8425CD-8365-400D-A034-A0395976AD2B}" srcOrd="1" destOrd="0" parTransId="{9CDE5A0A-DF52-4A4C-840F-1DE848744D6E}" sibTransId="{271D7D99-6E14-44E2-9FA1-8EC9D45BDEAC}"/>
    <dgm:cxn modelId="{B5036045-53A5-42C9-8BA0-EBC98093B7B6}" type="presOf" srcId="{9070168F-1D96-4842-81A8-4014149971C5}" destId="{F7FE840D-355D-4B26-A120-741A26CC2637}" srcOrd="0" destOrd="0" presId="urn:microsoft.com/office/officeart/2005/8/layout/hierarchy1#4"/>
    <dgm:cxn modelId="{3768DDA3-F953-4045-B66B-47F44CF0E8A1}" type="presParOf" srcId="{6150D828-DCC2-4457-AFA2-76A7D5F1CE3E}" destId="{8D52DBA1-8FB3-45DC-AB75-C8A67D45C059}" srcOrd="0" destOrd="0" presId="urn:microsoft.com/office/officeart/2005/8/layout/hierarchy1#4"/>
    <dgm:cxn modelId="{3A5027DB-6EA8-438F-A579-93608F8D5E6E}" type="presParOf" srcId="{8D52DBA1-8FB3-45DC-AB75-C8A67D45C059}" destId="{FDB757FE-1410-42ED-B1BB-10C8F0BD284A}" srcOrd="0" destOrd="0" presId="urn:microsoft.com/office/officeart/2005/8/layout/hierarchy1#4"/>
    <dgm:cxn modelId="{FFC0ADA3-B186-4A4F-858E-B603883ECBF7}" type="presParOf" srcId="{FDB757FE-1410-42ED-B1BB-10C8F0BD284A}" destId="{30AA5363-020C-4C88-AAAE-F2506852B6D6}" srcOrd="0" destOrd="0" presId="urn:microsoft.com/office/officeart/2005/8/layout/hierarchy1#4"/>
    <dgm:cxn modelId="{2685623D-7471-4116-ABA0-0D2A0725ABA4}" type="presParOf" srcId="{FDB757FE-1410-42ED-B1BB-10C8F0BD284A}" destId="{F7FE840D-355D-4B26-A120-741A26CC2637}" srcOrd="1" destOrd="0" presId="urn:microsoft.com/office/officeart/2005/8/layout/hierarchy1#4"/>
    <dgm:cxn modelId="{74A604B4-089A-44CE-AFFD-9318E836B785}" type="presParOf" srcId="{8D52DBA1-8FB3-45DC-AB75-C8A67D45C059}" destId="{929DF184-797B-4D57-8560-CA8578FBC5F3}" srcOrd="1" destOrd="0" presId="urn:microsoft.com/office/officeart/2005/8/layout/hierarchy1#4"/>
    <dgm:cxn modelId="{000597CA-8406-422C-8A01-4AC9052E929B}" type="presParOf" srcId="{6150D828-DCC2-4457-AFA2-76A7D5F1CE3E}" destId="{149092E5-F337-432B-B9B8-39CDB64ED477}" srcOrd="1" destOrd="0" presId="urn:microsoft.com/office/officeart/2005/8/layout/hierarchy1#4"/>
    <dgm:cxn modelId="{3464721C-6A1A-45E5-B532-E44239EC35A9}" type="presParOf" srcId="{149092E5-F337-432B-B9B8-39CDB64ED477}" destId="{95130125-9ADC-4A44-BB20-4B4D74DE8933}" srcOrd="0" destOrd="0" presId="urn:microsoft.com/office/officeart/2005/8/layout/hierarchy1#4"/>
    <dgm:cxn modelId="{1E2C94CD-C9DE-41EA-BFA3-CCD1528F4C47}" type="presParOf" srcId="{95130125-9ADC-4A44-BB20-4B4D74DE8933}" destId="{1C29D72B-5EF7-4849-8848-F643D193CD94}" srcOrd="0" destOrd="0" presId="urn:microsoft.com/office/officeart/2005/8/layout/hierarchy1#4"/>
    <dgm:cxn modelId="{394FA8CF-34A6-4620-9E97-86849D7AF3CD}" type="presParOf" srcId="{95130125-9ADC-4A44-BB20-4B4D74DE8933}" destId="{94DAFF17-3BDB-4F5F-8388-18EF59978AB7}" srcOrd="1" destOrd="0" presId="urn:microsoft.com/office/officeart/2005/8/layout/hierarchy1#4"/>
    <dgm:cxn modelId="{6E8816DC-F719-4AC1-974D-B00A90FA12DE}" type="presParOf" srcId="{149092E5-F337-432B-B9B8-39CDB64ED477}" destId="{E11320CA-0678-4E24-9BC2-6EA16BD2CE82}" srcOrd="1" destOrd="0" presId="urn:microsoft.com/office/officeart/2005/8/layout/hierarchy1#4"/>
    <dgm:cxn modelId="{095915B5-76F8-4EA8-8674-1E1A841A537A}" type="presParOf" srcId="{6150D828-DCC2-4457-AFA2-76A7D5F1CE3E}" destId="{2D5CAFC2-D84A-4DEF-8ADE-0C4C7DAD8FE9}" srcOrd="2" destOrd="0" presId="urn:microsoft.com/office/officeart/2005/8/layout/hierarchy1#4"/>
    <dgm:cxn modelId="{94AF7DCD-278A-4402-B786-0631CCBDBF39}" type="presParOf" srcId="{2D5CAFC2-D84A-4DEF-8ADE-0C4C7DAD8FE9}" destId="{9568EB12-8D01-44CE-BF43-CE4C77160F6A}" srcOrd="0" destOrd="0" presId="urn:microsoft.com/office/officeart/2005/8/layout/hierarchy1#4"/>
    <dgm:cxn modelId="{1D725DE7-A16F-462E-9E6A-8989DDD7964F}" type="presParOf" srcId="{9568EB12-8D01-44CE-BF43-CE4C77160F6A}" destId="{C991F1CF-1985-4035-8784-762335DEFE57}" srcOrd="0" destOrd="0" presId="urn:microsoft.com/office/officeart/2005/8/layout/hierarchy1#4"/>
    <dgm:cxn modelId="{C0B325AB-777C-4D80-9EB9-FDF470553615}" type="presParOf" srcId="{9568EB12-8D01-44CE-BF43-CE4C77160F6A}" destId="{AB7A83DF-F868-4BDC-9E11-85889888E324}" srcOrd="1" destOrd="0" presId="urn:microsoft.com/office/officeart/2005/8/layout/hierarchy1#4"/>
    <dgm:cxn modelId="{2460072A-ED1D-4CED-B621-E72B644EFD5D}" type="presParOf" srcId="{2D5CAFC2-D84A-4DEF-8ADE-0C4C7DAD8FE9}" destId="{B67DBA4D-D060-41CE-A978-9F8D8548B664}" srcOrd="1" destOrd="0" presId="urn:microsoft.com/office/officeart/2005/8/layout/hierarchy1#4"/>
    <dgm:cxn modelId="{28D0BDCF-7BB2-4DC6-87E1-355C3A74EFA2}" type="presParOf" srcId="{6150D828-DCC2-4457-AFA2-76A7D5F1CE3E}" destId="{0771ABB5-F81C-47C0-A317-E558C4FB426E}" srcOrd="3" destOrd="0" presId="urn:microsoft.com/office/officeart/2005/8/layout/hierarchy1#4"/>
    <dgm:cxn modelId="{0267B0C7-A95A-47FD-9507-1AA9DB790728}" type="presParOf" srcId="{0771ABB5-F81C-47C0-A317-E558C4FB426E}" destId="{E3BD3AD2-9683-44C1-9DD3-81AE4D991A07}" srcOrd="0" destOrd="0" presId="urn:microsoft.com/office/officeart/2005/8/layout/hierarchy1#4"/>
    <dgm:cxn modelId="{DE5F04A4-B467-4C10-AE6B-37F4E22EEC8D}" type="presParOf" srcId="{E3BD3AD2-9683-44C1-9DD3-81AE4D991A07}" destId="{0F622420-8559-4F99-91AF-C2526DEE07B1}" srcOrd="0" destOrd="0" presId="urn:microsoft.com/office/officeart/2005/8/layout/hierarchy1#4"/>
    <dgm:cxn modelId="{DB7B96DD-55E3-4549-B502-A9411D74DB76}" type="presParOf" srcId="{E3BD3AD2-9683-44C1-9DD3-81AE4D991A07}" destId="{301D3224-54EB-4B57-A62E-9CCC76B156E8}" srcOrd="1" destOrd="0" presId="urn:microsoft.com/office/officeart/2005/8/layout/hierarchy1#4"/>
    <dgm:cxn modelId="{D173095E-DDB9-4CD6-B040-33BE55B0BF57}" type="presParOf" srcId="{0771ABB5-F81C-47C0-A317-E558C4FB426E}" destId="{D8696431-4E04-4FA0-8762-A98F3CDA951D}" srcOrd="1" destOrd="0" presId="urn:microsoft.com/office/officeart/2005/8/layout/hierarchy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1FD456-BC1A-4B73-8578-77B34FB5BD5C}" type="doc">
      <dgm:prSet loTypeId="urn:microsoft.com/office/officeart/2005/8/layout/vList2#3" loCatId="list" qsTypeId="urn:microsoft.com/office/officeart/2005/8/quickstyle/simple1#13" qsCatId="simple" csTypeId="urn:microsoft.com/office/officeart/2005/8/colors/colorful2#6" csCatId="colorful" phldr="1"/>
      <dgm:spPr/>
      <dgm:t>
        <a:bodyPr/>
        <a:lstStyle/>
        <a:p>
          <a:endParaRPr lang="en-US"/>
        </a:p>
      </dgm:t>
    </dgm:pt>
    <dgm:pt modelId="{478E8738-750C-459D-9BD2-6492B65B5AA5}">
      <dgm:prSet/>
      <dgm:spPr/>
      <dgm:t>
        <a:bodyPr/>
        <a:lstStyle/>
        <a:p>
          <a:r>
            <a:rPr lang="en-US" b="0" i="0"/>
            <a:t>Зведіть нанівець будь-яке живе спілкування з сталкером, в тому числі по телефону.</a:t>
          </a:r>
          <a:endParaRPr lang="en-US"/>
        </a:p>
      </dgm:t>
    </dgm:pt>
    <dgm:pt modelId="{4C0F8060-7AA4-4FA5-93D3-F3245A5F001B}" type="parTrans" cxnId="{70CB8910-8200-4039-9053-35E1BA0A0618}">
      <dgm:prSet/>
      <dgm:spPr/>
      <dgm:t>
        <a:bodyPr/>
        <a:lstStyle/>
        <a:p>
          <a:endParaRPr lang="en-US"/>
        </a:p>
      </dgm:t>
    </dgm:pt>
    <dgm:pt modelId="{69E430A3-DF20-499F-98E2-0666204B0B0F}" type="sibTrans" cxnId="{70CB8910-8200-4039-9053-35E1BA0A0618}">
      <dgm:prSet/>
      <dgm:spPr/>
      <dgm:t>
        <a:bodyPr/>
        <a:lstStyle/>
        <a:p>
          <a:endParaRPr lang="en-US"/>
        </a:p>
      </dgm:t>
    </dgm:pt>
    <dgm:pt modelId="{0CCCF360-63A2-4D25-800B-BCC34ED0AC16}">
      <dgm:prSet/>
      <dgm:spPr>
        <a:solidFill>
          <a:schemeClr val="tx2">
            <a:lumMod val="75000"/>
          </a:schemeClr>
        </a:solidFill>
      </dgm:spPr>
      <dgm:t>
        <a:bodyPr/>
        <a:lstStyle/>
        <a:p>
          <a:r>
            <a:rPr lang="en-US" b="0" i="0" dirty="0" err="1"/>
            <a:t>Повідомте</a:t>
          </a:r>
          <a:r>
            <a:rPr lang="en-US" b="0" i="0" dirty="0"/>
            <a:t> </a:t>
          </a:r>
          <a:r>
            <a:rPr lang="en-US" b="0" i="0" dirty="0" err="1"/>
            <a:t>про</a:t>
          </a:r>
          <a:r>
            <a:rPr lang="en-US" b="0" i="0" dirty="0"/>
            <a:t> </a:t>
          </a:r>
          <a:r>
            <a:rPr lang="en-US" b="0" i="0" dirty="0" err="1"/>
            <a:t>переслідування</a:t>
          </a:r>
          <a:r>
            <a:rPr lang="en-US" b="0" i="0" dirty="0"/>
            <a:t> </a:t>
          </a:r>
          <a:r>
            <a:rPr lang="en-US" b="0" i="0" dirty="0" err="1"/>
            <a:t>близьким</a:t>
          </a:r>
          <a:r>
            <a:rPr lang="en-US" b="0" i="0" dirty="0"/>
            <a:t> і </a:t>
          </a:r>
          <a:r>
            <a:rPr lang="en-US" b="0" i="0" dirty="0" err="1"/>
            <a:t>друзям</a:t>
          </a:r>
          <a:r>
            <a:rPr lang="en-US" b="0" i="0" dirty="0"/>
            <a:t>, </a:t>
          </a:r>
          <a:r>
            <a:rPr lang="en-US" b="0" i="0" dirty="0" err="1"/>
            <a:t>попередьте</a:t>
          </a:r>
          <a:r>
            <a:rPr lang="en-US" b="0" i="0" dirty="0"/>
            <a:t> </a:t>
          </a:r>
          <a:r>
            <a:rPr lang="en-US" b="0" i="0" dirty="0" err="1"/>
            <a:t>їх</a:t>
          </a:r>
          <a:r>
            <a:rPr lang="en-US" b="0" i="0" dirty="0"/>
            <a:t>. </a:t>
          </a:r>
          <a:r>
            <a:rPr lang="en-US" b="0" i="0" dirty="0" err="1"/>
            <a:t>Зверніться</a:t>
          </a:r>
          <a:r>
            <a:rPr lang="en-US" b="0" i="0" dirty="0"/>
            <a:t> у </a:t>
          </a:r>
          <a:r>
            <a:rPr lang="en-US" b="0" i="0" dirty="0" err="1"/>
            <a:t>правозахисні</a:t>
          </a:r>
          <a:r>
            <a:rPr lang="en-US" b="0" i="0" dirty="0"/>
            <a:t> </a:t>
          </a:r>
          <a:r>
            <a:rPr lang="en-US" b="0" i="0" dirty="0" err="1"/>
            <a:t>інстанції</a:t>
          </a:r>
          <a:r>
            <a:rPr lang="en-US" b="0" i="0" dirty="0"/>
            <a:t> у </a:t>
          </a:r>
          <a:r>
            <a:rPr lang="en-US" b="0" i="0" dirty="0" err="1"/>
            <a:t>Вашому</a:t>
          </a:r>
          <a:r>
            <a:rPr lang="en-US" b="0" i="0" dirty="0"/>
            <a:t> </a:t>
          </a:r>
          <a:r>
            <a:rPr lang="en-US" b="0" i="0" dirty="0" err="1"/>
            <a:t>місті</a:t>
          </a:r>
          <a:r>
            <a:rPr lang="en-US" b="0" i="0" dirty="0"/>
            <a:t>.</a:t>
          </a:r>
          <a:endParaRPr lang="en-US" dirty="0"/>
        </a:p>
      </dgm:t>
    </dgm:pt>
    <dgm:pt modelId="{8A49B2F4-104D-4864-965C-295D2DBC1DE2}" type="parTrans" cxnId="{74103898-0374-4327-AF18-3FA74BD6E19F}">
      <dgm:prSet/>
      <dgm:spPr/>
      <dgm:t>
        <a:bodyPr/>
        <a:lstStyle/>
        <a:p>
          <a:endParaRPr lang="en-US"/>
        </a:p>
      </dgm:t>
    </dgm:pt>
    <dgm:pt modelId="{6BCBDC9A-AB31-43E5-BBFF-28D005928982}" type="sibTrans" cxnId="{74103898-0374-4327-AF18-3FA74BD6E19F}">
      <dgm:prSet/>
      <dgm:spPr/>
      <dgm:t>
        <a:bodyPr/>
        <a:lstStyle/>
        <a:p>
          <a:endParaRPr lang="en-US"/>
        </a:p>
      </dgm:t>
    </dgm:pt>
    <dgm:pt modelId="{85A68A04-65FC-47CE-A5D1-8711BF79833F}">
      <dgm:prSet/>
      <dgm:spPr/>
      <dgm:t>
        <a:bodyPr/>
        <a:lstStyle/>
        <a:p>
          <a:r>
            <a:rPr lang="en-US" b="0" i="0"/>
            <a:t>Не ведіть жодних переговорів без присутності третіх осіб. Фіксуйте будь-якими способами неадекватну поведінку сталкера.</a:t>
          </a:r>
          <a:endParaRPr lang="en-US"/>
        </a:p>
      </dgm:t>
    </dgm:pt>
    <dgm:pt modelId="{EC15E4EF-1258-42B0-95D4-5FD3426D4065}" type="parTrans" cxnId="{51112919-02EC-4BF1-89DA-2E1549220BD4}">
      <dgm:prSet/>
      <dgm:spPr/>
      <dgm:t>
        <a:bodyPr/>
        <a:lstStyle/>
        <a:p>
          <a:endParaRPr lang="en-US"/>
        </a:p>
      </dgm:t>
    </dgm:pt>
    <dgm:pt modelId="{629F1B3E-7966-4D5D-90F5-FB8F40D1F4A3}" type="sibTrans" cxnId="{51112919-02EC-4BF1-89DA-2E1549220BD4}">
      <dgm:prSet/>
      <dgm:spPr/>
      <dgm:t>
        <a:bodyPr/>
        <a:lstStyle/>
        <a:p>
          <a:endParaRPr lang="en-US"/>
        </a:p>
      </dgm:t>
    </dgm:pt>
    <dgm:pt modelId="{B8354D84-6C76-41AB-BC33-CC6A198EB565}">
      <dgm:prSet/>
      <dgm:spPr>
        <a:solidFill>
          <a:schemeClr val="accent3">
            <a:lumMod val="50000"/>
          </a:schemeClr>
        </a:solidFill>
      </dgm:spPr>
      <dgm:t>
        <a:bodyPr/>
        <a:lstStyle/>
        <a:p>
          <a:r>
            <a:rPr lang="en-US" b="0" i="0" dirty="0" err="1"/>
            <a:t>Не</a:t>
          </a:r>
          <a:r>
            <a:rPr lang="en-US" b="0" i="0" dirty="0"/>
            <a:t> </a:t>
          </a:r>
          <a:r>
            <a:rPr lang="en-US" b="0" i="0" dirty="0" err="1"/>
            <a:t>уподібнюйтеся</a:t>
          </a:r>
          <a:r>
            <a:rPr lang="en-US" b="0" i="0" dirty="0"/>
            <a:t> </a:t>
          </a:r>
          <a:r>
            <a:rPr lang="en-US" b="0" i="0" dirty="0" err="1"/>
            <a:t>сталкеру</a:t>
          </a:r>
          <a:r>
            <a:rPr lang="en-US" b="0" i="0" dirty="0"/>
            <a:t> і </a:t>
          </a:r>
          <a:r>
            <a:rPr lang="en-US" b="0" i="0" dirty="0" err="1"/>
            <a:t>не</a:t>
          </a:r>
          <a:r>
            <a:rPr lang="en-US" b="0" i="0" dirty="0"/>
            <a:t> </a:t>
          </a:r>
          <a:r>
            <a:rPr lang="en-US" b="0" i="0" dirty="0" err="1"/>
            <a:t>робіть</a:t>
          </a:r>
          <a:r>
            <a:rPr lang="en-US" b="0" i="0" dirty="0"/>
            <a:t> </a:t>
          </a:r>
          <a:r>
            <a:rPr lang="en-US" b="0" i="0" dirty="0" err="1"/>
            <a:t>симетричних</a:t>
          </a:r>
          <a:r>
            <a:rPr lang="en-US" b="0" i="0" dirty="0"/>
            <a:t> </a:t>
          </a:r>
          <a:r>
            <a:rPr lang="en-US" b="0" i="0" dirty="0" err="1"/>
            <a:t>дій</a:t>
          </a:r>
          <a:r>
            <a:rPr lang="en-US" b="0" i="0" dirty="0"/>
            <a:t> у </a:t>
          </a:r>
          <a:r>
            <a:rPr lang="en-US" b="0" i="0" dirty="0" err="1"/>
            <a:t>відповідь</a:t>
          </a:r>
          <a:r>
            <a:rPr lang="en-US" b="0" i="0" dirty="0"/>
            <a:t>, </a:t>
          </a:r>
          <a:r>
            <a:rPr lang="en-US" b="0" i="0" dirty="0" err="1"/>
            <a:t>особливо</a:t>
          </a:r>
          <a:r>
            <a:rPr lang="en-US" b="0" i="0" dirty="0"/>
            <a:t> в </a:t>
          </a:r>
          <a:r>
            <a:rPr lang="en-US" b="0" i="0" dirty="0" err="1"/>
            <a:t>соціальних</a:t>
          </a:r>
          <a:r>
            <a:rPr lang="en-US" b="0" i="0" dirty="0"/>
            <a:t> </a:t>
          </a:r>
          <a:r>
            <a:rPr lang="en-US" b="0" i="0" dirty="0" err="1"/>
            <a:t>мережах</a:t>
          </a:r>
          <a:r>
            <a:rPr lang="en-US" b="0" i="0" dirty="0"/>
            <a:t>.</a:t>
          </a:r>
          <a:endParaRPr lang="en-US" dirty="0"/>
        </a:p>
      </dgm:t>
    </dgm:pt>
    <dgm:pt modelId="{7767B619-7C39-4A01-9C55-3A545633F343}" type="parTrans" cxnId="{3AE99EF2-73A3-40BC-942C-4461E56FFDFD}">
      <dgm:prSet/>
      <dgm:spPr/>
      <dgm:t>
        <a:bodyPr/>
        <a:lstStyle/>
        <a:p>
          <a:endParaRPr lang="en-US"/>
        </a:p>
      </dgm:t>
    </dgm:pt>
    <dgm:pt modelId="{751C9012-B5E4-492F-B5A7-335C19EB9120}" type="sibTrans" cxnId="{3AE99EF2-73A3-40BC-942C-4461E56FFDFD}">
      <dgm:prSet/>
      <dgm:spPr/>
      <dgm:t>
        <a:bodyPr/>
        <a:lstStyle/>
        <a:p>
          <a:endParaRPr lang="en-US"/>
        </a:p>
      </dgm:t>
    </dgm:pt>
    <dgm:pt modelId="{77317E9C-4412-4FD1-906B-4750A1EB3CEB}">
      <dgm:prSet/>
      <dgm:spPr>
        <a:solidFill>
          <a:schemeClr val="accent1">
            <a:lumMod val="75000"/>
          </a:schemeClr>
        </a:solidFill>
      </dgm:spPr>
      <dgm:t>
        <a:bodyPr/>
        <a:lstStyle/>
        <a:p>
          <a:r>
            <a:rPr lang="en-US" b="0" i="0" dirty="0" err="1"/>
            <a:t>Будьте</a:t>
          </a:r>
          <a:r>
            <a:rPr lang="en-US" b="0" i="0" dirty="0"/>
            <a:t> </a:t>
          </a:r>
          <a:r>
            <a:rPr lang="en-US" b="0" i="0" dirty="0" err="1"/>
            <a:t>готові</a:t>
          </a:r>
          <a:r>
            <a:rPr lang="en-US" b="0" i="0" dirty="0"/>
            <a:t>, </a:t>
          </a:r>
          <a:r>
            <a:rPr lang="en-US" b="0" i="0" dirty="0" err="1"/>
            <a:t>що</a:t>
          </a:r>
          <a:r>
            <a:rPr lang="en-US" b="0" i="0" dirty="0"/>
            <a:t> </a:t>
          </a:r>
          <a:r>
            <a:rPr lang="en-US" b="0" i="0" dirty="0" err="1"/>
            <a:t>не</a:t>
          </a:r>
          <a:r>
            <a:rPr lang="en-US" b="0" i="0" dirty="0"/>
            <a:t> </a:t>
          </a:r>
          <a:r>
            <a:rPr lang="en-US" b="0" i="0" dirty="0" err="1"/>
            <a:t>всі</a:t>
          </a:r>
          <a:r>
            <a:rPr lang="en-US" b="0" i="0" dirty="0"/>
            <a:t> </a:t>
          </a:r>
          <a:r>
            <a:rPr lang="en-US" b="0" i="0" dirty="0" err="1"/>
            <a:t>виявляться</a:t>
          </a:r>
          <a:r>
            <a:rPr lang="en-US" b="0" i="0" dirty="0"/>
            <a:t> </a:t>
          </a:r>
          <a:r>
            <a:rPr lang="en-US" b="0" i="0" dirty="0" err="1"/>
            <a:t>на</a:t>
          </a:r>
          <a:r>
            <a:rPr lang="en-US" b="0" i="0" dirty="0"/>
            <a:t> </a:t>
          </a:r>
          <a:r>
            <a:rPr lang="en-US" b="0" i="0" dirty="0" err="1"/>
            <a:t>Вашому</a:t>
          </a:r>
          <a:r>
            <a:rPr lang="en-US" b="0" i="0" dirty="0"/>
            <a:t> </a:t>
          </a:r>
          <a:r>
            <a:rPr lang="en-US" b="0" i="0" dirty="0" err="1"/>
            <a:t>боці</a:t>
          </a:r>
          <a:r>
            <a:rPr lang="en-US" b="0" i="0" dirty="0"/>
            <a:t>.</a:t>
          </a:r>
          <a:endParaRPr lang="en-US" dirty="0"/>
        </a:p>
      </dgm:t>
    </dgm:pt>
    <dgm:pt modelId="{A01E3BCE-6361-4F1A-BC1A-53B724D7B454}" type="parTrans" cxnId="{6CF62D4F-30C9-494A-974B-0E73E8798544}">
      <dgm:prSet/>
      <dgm:spPr/>
      <dgm:t>
        <a:bodyPr/>
        <a:lstStyle/>
        <a:p>
          <a:endParaRPr lang="en-US"/>
        </a:p>
      </dgm:t>
    </dgm:pt>
    <dgm:pt modelId="{DAF88811-D82C-4C8D-95BF-BD9BC67C8F31}" type="sibTrans" cxnId="{6CF62D4F-30C9-494A-974B-0E73E8798544}">
      <dgm:prSet/>
      <dgm:spPr/>
      <dgm:t>
        <a:bodyPr/>
        <a:lstStyle/>
        <a:p>
          <a:endParaRPr lang="en-US"/>
        </a:p>
      </dgm:t>
    </dgm:pt>
    <dgm:pt modelId="{C194A086-543D-4ADF-BCF0-9A8BECD6665E}">
      <dgm:prSet/>
      <dgm:spPr>
        <a:solidFill>
          <a:schemeClr val="tx2">
            <a:lumMod val="75000"/>
          </a:schemeClr>
        </a:solidFill>
      </dgm:spPr>
      <dgm:t>
        <a:bodyPr/>
        <a:lstStyle/>
        <a:p>
          <a:r>
            <a:rPr lang="uk-UA" b="0" i="0" dirty="0"/>
            <a:t>З</a:t>
          </a:r>
          <a:r>
            <a:rPr lang="en-US" b="0" i="0" dirty="0" err="1"/>
            <a:t>аймайтеся</a:t>
          </a:r>
          <a:r>
            <a:rPr lang="en-US" b="0" i="0" dirty="0"/>
            <a:t> </a:t>
          </a:r>
          <a:r>
            <a:rPr lang="en-US" b="0" i="0" dirty="0" err="1"/>
            <a:t>позитивним</a:t>
          </a:r>
          <a:r>
            <a:rPr lang="en-US" b="0" i="0" dirty="0"/>
            <a:t> </a:t>
          </a:r>
          <a:r>
            <a:rPr lang="en-US" b="0" i="0" dirty="0" err="1"/>
            <a:t>мисленням</a:t>
          </a:r>
          <a:r>
            <a:rPr lang="en-US" b="0" i="0" dirty="0"/>
            <a:t> </a:t>
          </a:r>
          <a:r>
            <a:rPr lang="en-US" b="0" i="0" dirty="0" err="1"/>
            <a:t>або</a:t>
          </a:r>
          <a:r>
            <a:rPr lang="en-US" b="0" i="0" dirty="0"/>
            <a:t> </a:t>
          </a:r>
          <a:r>
            <a:rPr lang="en-US" b="0" i="0" dirty="0" err="1"/>
            <a:t>спортом</a:t>
          </a:r>
          <a:r>
            <a:rPr lang="en-US" b="0" i="0" dirty="0"/>
            <a:t>. </a:t>
          </a:r>
          <a:r>
            <a:rPr lang="en-US" b="0" i="0" dirty="0" err="1"/>
            <a:t>Робіть</a:t>
          </a:r>
          <a:r>
            <a:rPr lang="en-US" b="0" i="0" dirty="0"/>
            <a:t> </a:t>
          </a:r>
          <a:r>
            <a:rPr lang="en-US" b="0" i="0" dirty="0" err="1"/>
            <a:t>все</a:t>
          </a:r>
          <a:r>
            <a:rPr lang="en-US" b="0" i="0" dirty="0"/>
            <a:t>, </a:t>
          </a:r>
          <a:r>
            <a:rPr lang="en-US" b="0" i="0" dirty="0" err="1"/>
            <a:t>що</a:t>
          </a:r>
          <a:r>
            <a:rPr lang="en-US" b="0" i="0" dirty="0"/>
            <a:t> </a:t>
          </a:r>
          <a:r>
            <a:rPr lang="en-US" b="0" i="0" dirty="0" err="1"/>
            <a:t>дозволяє</a:t>
          </a:r>
          <a:r>
            <a:rPr lang="en-US" b="0" i="0" dirty="0"/>
            <a:t> </a:t>
          </a:r>
          <a:r>
            <a:rPr lang="en-US" b="0" i="0" dirty="0" err="1"/>
            <a:t>вам</a:t>
          </a:r>
          <a:r>
            <a:rPr lang="en-US" b="0" i="0" dirty="0"/>
            <a:t> </a:t>
          </a:r>
          <a:r>
            <a:rPr lang="en-US" b="0" i="0" dirty="0" err="1"/>
            <a:t>зберігати</a:t>
          </a:r>
          <a:r>
            <a:rPr lang="en-US" b="0" i="0" dirty="0"/>
            <a:t> </a:t>
          </a:r>
          <a:r>
            <a:rPr lang="en-US" b="0" i="0" dirty="0" err="1"/>
            <a:t>душевну</a:t>
          </a:r>
          <a:r>
            <a:rPr lang="en-US" b="0" i="0" dirty="0"/>
            <a:t> </a:t>
          </a:r>
          <a:r>
            <a:rPr lang="en-US" b="0" i="0" dirty="0" err="1"/>
            <a:t>рівновагу</a:t>
          </a:r>
          <a:r>
            <a:rPr lang="en-US" b="0" i="0" dirty="0"/>
            <a:t>.</a:t>
          </a:r>
          <a:endParaRPr lang="en-US" dirty="0"/>
        </a:p>
      </dgm:t>
    </dgm:pt>
    <dgm:pt modelId="{2417E211-F162-4D13-B8FC-4AB989EE8905}" type="parTrans" cxnId="{D15FBE0B-8ABB-456E-9569-2582870046BC}">
      <dgm:prSet/>
      <dgm:spPr/>
      <dgm:t>
        <a:bodyPr/>
        <a:lstStyle/>
        <a:p>
          <a:endParaRPr lang="en-US"/>
        </a:p>
      </dgm:t>
    </dgm:pt>
    <dgm:pt modelId="{4FCF9C67-15AF-4F26-BF50-D7521979D1BE}" type="sibTrans" cxnId="{D15FBE0B-8ABB-456E-9569-2582870046BC}">
      <dgm:prSet/>
      <dgm:spPr/>
      <dgm:t>
        <a:bodyPr/>
        <a:lstStyle/>
        <a:p>
          <a:endParaRPr lang="en-US"/>
        </a:p>
      </dgm:t>
    </dgm:pt>
    <dgm:pt modelId="{06051E82-8BBA-4439-9CBF-9F2F58779C66}" type="pres">
      <dgm:prSet presAssocID="{A21FD456-BC1A-4B73-8578-77B34FB5BD5C}" presName="linear" presStyleCnt="0">
        <dgm:presLayoutVars>
          <dgm:animLvl val="lvl"/>
          <dgm:resizeHandles val="exact"/>
        </dgm:presLayoutVars>
      </dgm:prSet>
      <dgm:spPr/>
      <dgm:t>
        <a:bodyPr/>
        <a:lstStyle/>
        <a:p>
          <a:endParaRPr lang="uk-UA"/>
        </a:p>
      </dgm:t>
    </dgm:pt>
    <dgm:pt modelId="{59D0F587-2CE6-41C1-9D69-8FCDEBC4772B}" type="pres">
      <dgm:prSet presAssocID="{478E8738-750C-459D-9BD2-6492B65B5AA5}" presName="parentText" presStyleLbl="node1" presStyleIdx="0" presStyleCnt="6">
        <dgm:presLayoutVars>
          <dgm:chMax val="0"/>
          <dgm:bulletEnabled val="1"/>
        </dgm:presLayoutVars>
      </dgm:prSet>
      <dgm:spPr/>
      <dgm:t>
        <a:bodyPr/>
        <a:lstStyle/>
        <a:p>
          <a:endParaRPr lang="uk-UA"/>
        </a:p>
      </dgm:t>
    </dgm:pt>
    <dgm:pt modelId="{4AA227B6-F0FB-488B-B1AB-02EE8B55CFAD}" type="pres">
      <dgm:prSet presAssocID="{69E430A3-DF20-499F-98E2-0666204B0B0F}" presName="spacer" presStyleCnt="0"/>
      <dgm:spPr/>
    </dgm:pt>
    <dgm:pt modelId="{60831324-F31D-4D74-BFEF-8C383CF2C5E5}" type="pres">
      <dgm:prSet presAssocID="{0CCCF360-63A2-4D25-800B-BCC34ED0AC16}" presName="parentText" presStyleLbl="node1" presStyleIdx="1" presStyleCnt="6">
        <dgm:presLayoutVars>
          <dgm:chMax val="0"/>
          <dgm:bulletEnabled val="1"/>
        </dgm:presLayoutVars>
      </dgm:prSet>
      <dgm:spPr/>
      <dgm:t>
        <a:bodyPr/>
        <a:lstStyle/>
        <a:p>
          <a:endParaRPr lang="uk-UA"/>
        </a:p>
      </dgm:t>
    </dgm:pt>
    <dgm:pt modelId="{86EEAAEE-BE35-4AAD-BB3D-CFFE52A5AE88}" type="pres">
      <dgm:prSet presAssocID="{6BCBDC9A-AB31-43E5-BBFF-28D005928982}" presName="spacer" presStyleCnt="0"/>
      <dgm:spPr/>
    </dgm:pt>
    <dgm:pt modelId="{87A7BB98-FA59-49DE-A9D2-8FEE49FCF89C}" type="pres">
      <dgm:prSet presAssocID="{85A68A04-65FC-47CE-A5D1-8711BF79833F}" presName="parentText" presStyleLbl="node1" presStyleIdx="2" presStyleCnt="6">
        <dgm:presLayoutVars>
          <dgm:chMax val="0"/>
          <dgm:bulletEnabled val="1"/>
        </dgm:presLayoutVars>
      </dgm:prSet>
      <dgm:spPr/>
      <dgm:t>
        <a:bodyPr/>
        <a:lstStyle/>
        <a:p>
          <a:endParaRPr lang="uk-UA"/>
        </a:p>
      </dgm:t>
    </dgm:pt>
    <dgm:pt modelId="{53254DC8-6A61-4147-BE92-70E7FBB56BFD}" type="pres">
      <dgm:prSet presAssocID="{629F1B3E-7966-4D5D-90F5-FB8F40D1F4A3}" presName="spacer" presStyleCnt="0"/>
      <dgm:spPr/>
    </dgm:pt>
    <dgm:pt modelId="{1FD0ADB4-A884-4978-873C-57365AA814D1}" type="pres">
      <dgm:prSet presAssocID="{B8354D84-6C76-41AB-BC33-CC6A198EB565}" presName="parentText" presStyleLbl="node1" presStyleIdx="3" presStyleCnt="6">
        <dgm:presLayoutVars>
          <dgm:chMax val="0"/>
          <dgm:bulletEnabled val="1"/>
        </dgm:presLayoutVars>
      </dgm:prSet>
      <dgm:spPr/>
      <dgm:t>
        <a:bodyPr/>
        <a:lstStyle/>
        <a:p>
          <a:endParaRPr lang="uk-UA"/>
        </a:p>
      </dgm:t>
    </dgm:pt>
    <dgm:pt modelId="{24B6A247-0FE6-44CC-B0A9-B3DA2325C4E1}" type="pres">
      <dgm:prSet presAssocID="{751C9012-B5E4-492F-B5A7-335C19EB9120}" presName="spacer" presStyleCnt="0"/>
      <dgm:spPr/>
    </dgm:pt>
    <dgm:pt modelId="{1998AC9B-4F83-4606-99D5-FDC99743E5F8}" type="pres">
      <dgm:prSet presAssocID="{77317E9C-4412-4FD1-906B-4750A1EB3CEB}" presName="parentText" presStyleLbl="node1" presStyleIdx="4" presStyleCnt="6">
        <dgm:presLayoutVars>
          <dgm:chMax val="0"/>
          <dgm:bulletEnabled val="1"/>
        </dgm:presLayoutVars>
      </dgm:prSet>
      <dgm:spPr/>
      <dgm:t>
        <a:bodyPr/>
        <a:lstStyle/>
        <a:p>
          <a:endParaRPr lang="uk-UA"/>
        </a:p>
      </dgm:t>
    </dgm:pt>
    <dgm:pt modelId="{241D698B-EA0A-4CB7-AA03-26B1D527980E}" type="pres">
      <dgm:prSet presAssocID="{DAF88811-D82C-4C8D-95BF-BD9BC67C8F31}" presName="spacer" presStyleCnt="0"/>
      <dgm:spPr/>
    </dgm:pt>
    <dgm:pt modelId="{2DD2C3C1-53B9-40D2-96C1-F4B69F47B63C}" type="pres">
      <dgm:prSet presAssocID="{C194A086-543D-4ADF-BCF0-9A8BECD6665E}" presName="parentText" presStyleLbl="node1" presStyleIdx="5" presStyleCnt="6">
        <dgm:presLayoutVars>
          <dgm:chMax val="0"/>
          <dgm:bulletEnabled val="1"/>
        </dgm:presLayoutVars>
      </dgm:prSet>
      <dgm:spPr/>
      <dgm:t>
        <a:bodyPr/>
        <a:lstStyle/>
        <a:p>
          <a:endParaRPr lang="uk-UA"/>
        </a:p>
      </dgm:t>
    </dgm:pt>
  </dgm:ptLst>
  <dgm:cxnLst>
    <dgm:cxn modelId="{70CB8910-8200-4039-9053-35E1BA0A0618}" srcId="{A21FD456-BC1A-4B73-8578-77B34FB5BD5C}" destId="{478E8738-750C-459D-9BD2-6492B65B5AA5}" srcOrd="0" destOrd="0" parTransId="{4C0F8060-7AA4-4FA5-93D3-F3245A5F001B}" sibTransId="{69E430A3-DF20-499F-98E2-0666204B0B0F}"/>
    <dgm:cxn modelId="{CC10F226-B8B7-4E95-860C-F4E452F5008E}" type="presOf" srcId="{C194A086-543D-4ADF-BCF0-9A8BECD6665E}" destId="{2DD2C3C1-53B9-40D2-96C1-F4B69F47B63C}" srcOrd="0" destOrd="0" presId="urn:microsoft.com/office/officeart/2005/8/layout/vList2#3"/>
    <dgm:cxn modelId="{3AE99EF2-73A3-40BC-942C-4461E56FFDFD}" srcId="{A21FD456-BC1A-4B73-8578-77B34FB5BD5C}" destId="{B8354D84-6C76-41AB-BC33-CC6A198EB565}" srcOrd="3" destOrd="0" parTransId="{7767B619-7C39-4A01-9C55-3A545633F343}" sibTransId="{751C9012-B5E4-492F-B5A7-335C19EB9120}"/>
    <dgm:cxn modelId="{52388AC7-6F2E-47A5-BD1D-EBA0901E5522}" type="presOf" srcId="{B8354D84-6C76-41AB-BC33-CC6A198EB565}" destId="{1FD0ADB4-A884-4978-873C-57365AA814D1}" srcOrd="0" destOrd="0" presId="urn:microsoft.com/office/officeart/2005/8/layout/vList2#3"/>
    <dgm:cxn modelId="{51112919-02EC-4BF1-89DA-2E1549220BD4}" srcId="{A21FD456-BC1A-4B73-8578-77B34FB5BD5C}" destId="{85A68A04-65FC-47CE-A5D1-8711BF79833F}" srcOrd="2" destOrd="0" parTransId="{EC15E4EF-1258-42B0-95D4-5FD3426D4065}" sibTransId="{629F1B3E-7966-4D5D-90F5-FB8F40D1F4A3}"/>
    <dgm:cxn modelId="{799ADA17-0E55-4145-A9A0-7A5FAEE20AA3}" type="presOf" srcId="{85A68A04-65FC-47CE-A5D1-8711BF79833F}" destId="{87A7BB98-FA59-49DE-A9D2-8FEE49FCF89C}" srcOrd="0" destOrd="0" presId="urn:microsoft.com/office/officeart/2005/8/layout/vList2#3"/>
    <dgm:cxn modelId="{D15FBE0B-8ABB-456E-9569-2582870046BC}" srcId="{A21FD456-BC1A-4B73-8578-77B34FB5BD5C}" destId="{C194A086-543D-4ADF-BCF0-9A8BECD6665E}" srcOrd="5" destOrd="0" parTransId="{2417E211-F162-4D13-B8FC-4AB989EE8905}" sibTransId="{4FCF9C67-15AF-4F26-BF50-D7521979D1BE}"/>
    <dgm:cxn modelId="{6CF62D4F-30C9-494A-974B-0E73E8798544}" srcId="{A21FD456-BC1A-4B73-8578-77B34FB5BD5C}" destId="{77317E9C-4412-4FD1-906B-4750A1EB3CEB}" srcOrd="4" destOrd="0" parTransId="{A01E3BCE-6361-4F1A-BC1A-53B724D7B454}" sibTransId="{DAF88811-D82C-4C8D-95BF-BD9BC67C8F31}"/>
    <dgm:cxn modelId="{2378575B-BAC1-4D39-B412-64D6B2FE5480}" type="presOf" srcId="{A21FD456-BC1A-4B73-8578-77B34FB5BD5C}" destId="{06051E82-8BBA-4439-9CBF-9F2F58779C66}" srcOrd="0" destOrd="0" presId="urn:microsoft.com/office/officeart/2005/8/layout/vList2#3"/>
    <dgm:cxn modelId="{9FB3ABC9-E540-48B6-9B66-537A05EC3176}" type="presOf" srcId="{0CCCF360-63A2-4D25-800B-BCC34ED0AC16}" destId="{60831324-F31D-4D74-BFEF-8C383CF2C5E5}" srcOrd="0" destOrd="0" presId="urn:microsoft.com/office/officeart/2005/8/layout/vList2#3"/>
    <dgm:cxn modelId="{74103898-0374-4327-AF18-3FA74BD6E19F}" srcId="{A21FD456-BC1A-4B73-8578-77B34FB5BD5C}" destId="{0CCCF360-63A2-4D25-800B-BCC34ED0AC16}" srcOrd="1" destOrd="0" parTransId="{8A49B2F4-104D-4864-965C-295D2DBC1DE2}" sibTransId="{6BCBDC9A-AB31-43E5-BBFF-28D005928982}"/>
    <dgm:cxn modelId="{5BD1B220-5750-4D4B-9D16-80602F1E243D}" type="presOf" srcId="{77317E9C-4412-4FD1-906B-4750A1EB3CEB}" destId="{1998AC9B-4F83-4606-99D5-FDC99743E5F8}" srcOrd="0" destOrd="0" presId="urn:microsoft.com/office/officeart/2005/8/layout/vList2#3"/>
    <dgm:cxn modelId="{98DE29C2-9856-4E46-8A65-A9EC99034F4D}" type="presOf" srcId="{478E8738-750C-459D-9BD2-6492B65B5AA5}" destId="{59D0F587-2CE6-41C1-9D69-8FCDEBC4772B}" srcOrd="0" destOrd="0" presId="urn:microsoft.com/office/officeart/2005/8/layout/vList2#3"/>
    <dgm:cxn modelId="{E312845A-79FF-41A1-9F5B-C0C820D3DDB5}" type="presParOf" srcId="{06051E82-8BBA-4439-9CBF-9F2F58779C66}" destId="{59D0F587-2CE6-41C1-9D69-8FCDEBC4772B}" srcOrd="0" destOrd="0" presId="urn:microsoft.com/office/officeart/2005/8/layout/vList2#3"/>
    <dgm:cxn modelId="{09BDBC02-6737-4A0C-AC8E-62CB8DCBC4F0}" type="presParOf" srcId="{06051E82-8BBA-4439-9CBF-9F2F58779C66}" destId="{4AA227B6-F0FB-488B-B1AB-02EE8B55CFAD}" srcOrd="1" destOrd="0" presId="urn:microsoft.com/office/officeart/2005/8/layout/vList2#3"/>
    <dgm:cxn modelId="{749E5D36-731B-4083-81F9-F7FF69206AD0}" type="presParOf" srcId="{06051E82-8BBA-4439-9CBF-9F2F58779C66}" destId="{60831324-F31D-4D74-BFEF-8C383CF2C5E5}" srcOrd="2" destOrd="0" presId="urn:microsoft.com/office/officeart/2005/8/layout/vList2#3"/>
    <dgm:cxn modelId="{8AA589C0-5349-4BEB-B850-5F98BE76DCE4}" type="presParOf" srcId="{06051E82-8BBA-4439-9CBF-9F2F58779C66}" destId="{86EEAAEE-BE35-4AAD-BB3D-CFFE52A5AE88}" srcOrd="3" destOrd="0" presId="urn:microsoft.com/office/officeart/2005/8/layout/vList2#3"/>
    <dgm:cxn modelId="{4D23504A-AE2F-4651-8B1B-9B881C7999B3}" type="presParOf" srcId="{06051E82-8BBA-4439-9CBF-9F2F58779C66}" destId="{87A7BB98-FA59-49DE-A9D2-8FEE49FCF89C}" srcOrd="4" destOrd="0" presId="urn:microsoft.com/office/officeart/2005/8/layout/vList2#3"/>
    <dgm:cxn modelId="{517EE80B-0047-44DE-8E5D-851E590CB53F}" type="presParOf" srcId="{06051E82-8BBA-4439-9CBF-9F2F58779C66}" destId="{53254DC8-6A61-4147-BE92-70E7FBB56BFD}" srcOrd="5" destOrd="0" presId="urn:microsoft.com/office/officeart/2005/8/layout/vList2#3"/>
    <dgm:cxn modelId="{0B31AE49-B893-4B0D-BFE9-64DAD8137CEE}" type="presParOf" srcId="{06051E82-8BBA-4439-9CBF-9F2F58779C66}" destId="{1FD0ADB4-A884-4978-873C-57365AA814D1}" srcOrd="6" destOrd="0" presId="urn:microsoft.com/office/officeart/2005/8/layout/vList2#3"/>
    <dgm:cxn modelId="{E695D8B2-D64A-4E34-99EF-4B3AA74826E8}" type="presParOf" srcId="{06051E82-8BBA-4439-9CBF-9F2F58779C66}" destId="{24B6A247-0FE6-44CC-B0A9-B3DA2325C4E1}" srcOrd="7" destOrd="0" presId="urn:microsoft.com/office/officeart/2005/8/layout/vList2#3"/>
    <dgm:cxn modelId="{7ECFF3D2-0B83-4004-9168-501D58F571C4}" type="presParOf" srcId="{06051E82-8BBA-4439-9CBF-9F2F58779C66}" destId="{1998AC9B-4F83-4606-99D5-FDC99743E5F8}" srcOrd="8" destOrd="0" presId="urn:microsoft.com/office/officeart/2005/8/layout/vList2#3"/>
    <dgm:cxn modelId="{0B9A6529-35D5-40E7-B1CF-4424780EB230}" type="presParOf" srcId="{06051E82-8BBA-4439-9CBF-9F2F58779C66}" destId="{241D698B-EA0A-4CB7-AA03-26B1D527980E}" srcOrd="9" destOrd="0" presId="urn:microsoft.com/office/officeart/2005/8/layout/vList2#3"/>
    <dgm:cxn modelId="{38A67A92-CE3E-4AD9-B4A9-255E99218E90}" type="presParOf" srcId="{06051E82-8BBA-4439-9CBF-9F2F58779C66}" destId="{2DD2C3C1-53B9-40D2-96C1-F4B69F47B63C}" srcOrd="10"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9B756-73DB-4BFC-B910-0E41B6F597B2}" type="doc">
      <dgm:prSet loTypeId="urn:microsoft.com/office/officeart/2005/8/layout/hierarchy1#2" loCatId="hierarchy" qsTypeId="urn:microsoft.com/office/officeart/2005/8/quickstyle/simple1#2" qsCatId="simple" csTypeId="urn:microsoft.com/office/officeart/2005/8/colors/accent1_2#1" csCatId="accent1"/>
      <dgm:spPr/>
      <dgm:t>
        <a:bodyPr/>
        <a:lstStyle/>
        <a:p>
          <a:endParaRPr lang="en-US"/>
        </a:p>
      </dgm:t>
    </dgm:pt>
    <dgm:pt modelId="{66789328-345E-4493-8253-B6C99E2E1C74}">
      <dgm:prSet/>
      <dgm:spPr/>
      <dgm:t>
        <a:bodyPr/>
        <a:lstStyle/>
        <a:p>
          <a:r>
            <a:rPr lang="en-US" b="1" i="0" baseline="0"/>
            <a:t>Нас</a:t>
          </a:r>
          <a:r>
            <a:rPr lang="uk-UA" b="1" i="0" baseline="0"/>
            <a:t>ильство </a:t>
          </a:r>
          <a:r>
            <a:rPr lang="en-US" b="1" i="0" baseline="0"/>
            <a:t> щодо жінок </a:t>
          </a:r>
          <a:r>
            <a:rPr lang="en-US" b="0" i="0" baseline="0"/>
            <a:t>– це</a:t>
          </a:r>
          <a:endParaRPr lang="en-US"/>
        </a:p>
      </dgm:t>
    </dgm:pt>
    <dgm:pt modelId="{78CAEE3F-D2B0-4A7E-A70F-CDED4333AA6F}" type="parTrans" cxnId="{E41813BA-2744-4828-A74C-178AF968994C}">
      <dgm:prSet/>
      <dgm:spPr/>
      <dgm:t>
        <a:bodyPr/>
        <a:lstStyle/>
        <a:p>
          <a:endParaRPr lang="en-US"/>
        </a:p>
      </dgm:t>
    </dgm:pt>
    <dgm:pt modelId="{B53296B6-F4C7-4BB5-8BE4-8D4F5D6C1B9B}" type="sibTrans" cxnId="{E41813BA-2744-4828-A74C-178AF968994C}">
      <dgm:prSet/>
      <dgm:spPr/>
      <dgm:t>
        <a:bodyPr/>
        <a:lstStyle/>
        <a:p>
          <a:endParaRPr lang="en-US"/>
        </a:p>
      </dgm:t>
    </dgm:pt>
    <dgm:pt modelId="{8B1D3D87-33F8-4D17-B41F-BFB78DF2C2AF}">
      <dgm:prSet/>
      <dgm:spPr/>
      <dgm:t>
        <a:bodyPr/>
        <a:lstStyle/>
        <a:p>
          <a:r>
            <a:rPr lang="en-US" b="0" i="0" baseline="0"/>
            <a:t>«акт насильства, що вчиняється за гендерною ознакою, результатом якого є або може бути фізична, сексуальна, психологічна або економічна шкода чи страждання, а також погрози вчинення таких актів, примусове або свавільне позбавлення волі, незалежно від того, чи відбувається це в публічному або приватному житті»</a:t>
          </a:r>
          <a:endParaRPr lang="en-US"/>
        </a:p>
      </dgm:t>
    </dgm:pt>
    <dgm:pt modelId="{C4B992D8-E176-4A7C-A3A3-D9EDF4AC5A5C}" type="parTrans" cxnId="{B657F011-99E6-4A5C-8649-3B14F473A11F}">
      <dgm:prSet/>
      <dgm:spPr/>
      <dgm:t>
        <a:bodyPr/>
        <a:lstStyle/>
        <a:p>
          <a:endParaRPr lang="en-US"/>
        </a:p>
      </dgm:t>
    </dgm:pt>
    <dgm:pt modelId="{F7EFA556-3E2A-4276-8A17-3C3A9F92C8D6}" type="sibTrans" cxnId="{B657F011-99E6-4A5C-8649-3B14F473A11F}">
      <dgm:prSet/>
      <dgm:spPr/>
      <dgm:t>
        <a:bodyPr/>
        <a:lstStyle/>
        <a:p>
          <a:endParaRPr lang="en-US"/>
        </a:p>
      </dgm:t>
    </dgm:pt>
    <dgm:pt modelId="{827B2BB1-7C4D-4419-8D05-C993B8DA62A8}" type="pres">
      <dgm:prSet presAssocID="{EE69B756-73DB-4BFC-B910-0E41B6F597B2}" presName="hierChild1" presStyleCnt="0">
        <dgm:presLayoutVars>
          <dgm:chPref val="1"/>
          <dgm:dir/>
          <dgm:animOne val="branch"/>
          <dgm:animLvl val="lvl"/>
          <dgm:resizeHandles/>
        </dgm:presLayoutVars>
      </dgm:prSet>
      <dgm:spPr/>
      <dgm:t>
        <a:bodyPr/>
        <a:lstStyle/>
        <a:p>
          <a:endParaRPr lang="uk-UA"/>
        </a:p>
      </dgm:t>
    </dgm:pt>
    <dgm:pt modelId="{DEEA6B2A-49ED-485E-A016-1BD33EB3C457}" type="pres">
      <dgm:prSet presAssocID="{66789328-345E-4493-8253-B6C99E2E1C74}" presName="hierRoot1" presStyleCnt="0"/>
      <dgm:spPr/>
    </dgm:pt>
    <dgm:pt modelId="{9581CB8C-F3D1-4B58-93B5-FBC669826CD9}" type="pres">
      <dgm:prSet presAssocID="{66789328-345E-4493-8253-B6C99E2E1C74}" presName="composite" presStyleCnt="0"/>
      <dgm:spPr/>
    </dgm:pt>
    <dgm:pt modelId="{27EDFF7F-8ACA-4C63-8F7B-67951D6DA390}" type="pres">
      <dgm:prSet presAssocID="{66789328-345E-4493-8253-B6C99E2E1C74}" presName="background" presStyleLbl="node0" presStyleIdx="0" presStyleCnt="2"/>
      <dgm:spPr/>
    </dgm:pt>
    <dgm:pt modelId="{00835D3A-AC59-432F-8AA8-E85750CEE556}" type="pres">
      <dgm:prSet presAssocID="{66789328-345E-4493-8253-B6C99E2E1C74}" presName="text" presStyleLbl="fgAcc0" presStyleIdx="0" presStyleCnt="2">
        <dgm:presLayoutVars>
          <dgm:chPref val="3"/>
        </dgm:presLayoutVars>
      </dgm:prSet>
      <dgm:spPr/>
      <dgm:t>
        <a:bodyPr/>
        <a:lstStyle/>
        <a:p>
          <a:endParaRPr lang="uk-UA"/>
        </a:p>
      </dgm:t>
    </dgm:pt>
    <dgm:pt modelId="{13724DF3-3BAE-4A9F-83B6-D4D24EF20508}" type="pres">
      <dgm:prSet presAssocID="{66789328-345E-4493-8253-B6C99E2E1C74}" presName="hierChild2" presStyleCnt="0"/>
      <dgm:spPr/>
    </dgm:pt>
    <dgm:pt modelId="{90AC0E01-C458-4FD4-9F34-9EA92912EB4B}" type="pres">
      <dgm:prSet presAssocID="{8B1D3D87-33F8-4D17-B41F-BFB78DF2C2AF}" presName="hierRoot1" presStyleCnt="0"/>
      <dgm:spPr/>
    </dgm:pt>
    <dgm:pt modelId="{0EE68414-AE1A-4C0F-9D59-111C672F61B2}" type="pres">
      <dgm:prSet presAssocID="{8B1D3D87-33F8-4D17-B41F-BFB78DF2C2AF}" presName="composite" presStyleCnt="0"/>
      <dgm:spPr/>
    </dgm:pt>
    <dgm:pt modelId="{44497719-3E86-44B9-9BFF-8EB05A51E963}" type="pres">
      <dgm:prSet presAssocID="{8B1D3D87-33F8-4D17-B41F-BFB78DF2C2AF}" presName="background" presStyleLbl="node0" presStyleIdx="1" presStyleCnt="2"/>
      <dgm:spPr/>
    </dgm:pt>
    <dgm:pt modelId="{2B1CD139-87B0-4E57-9E91-AC416F233D9C}" type="pres">
      <dgm:prSet presAssocID="{8B1D3D87-33F8-4D17-B41F-BFB78DF2C2AF}" presName="text" presStyleLbl="fgAcc0" presStyleIdx="1" presStyleCnt="2">
        <dgm:presLayoutVars>
          <dgm:chPref val="3"/>
        </dgm:presLayoutVars>
      </dgm:prSet>
      <dgm:spPr/>
      <dgm:t>
        <a:bodyPr/>
        <a:lstStyle/>
        <a:p>
          <a:endParaRPr lang="uk-UA"/>
        </a:p>
      </dgm:t>
    </dgm:pt>
    <dgm:pt modelId="{6E790ACE-520B-4EAD-ABAF-60F00160A560}" type="pres">
      <dgm:prSet presAssocID="{8B1D3D87-33F8-4D17-B41F-BFB78DF2C2AF}" presName="hierChild2" presStyleCnt="0"/>
      <dgm:spPr/>
    </dgm:pt>
  </dgm:ptLst>
  <dgm:cxnLst>
    <dgm:cxn modelId="{E41813BA-2744-4828-A74C-178AF968994C}" srcId="{EE69B756-73DB-4BFC-B910-0E41B6F597B2}" destId="{66789328-345E-4493-8253-B6C99E2E1C74}" srcOrd="0" destOrd="0" parTransId="{78CAEE3F-D2B0-4A7E-A70F-CDED4333AA6F}" sibTransId="{B53296B6-F4C7-4BB5-8BE4-8D4F5D6C1B9B}"/>
    <dgm:cxn modelId="{36B034D0-5D05-413C-979B-D08A8EE70568}" type="presOf" srcId="{8B1D3D87-33F8-4D17-B41F-BFB78DF2C2AF}" destId="{2B1CD139-87B0-4E57-9E91-AC416F233D9C}" srcOrd="0" destOrd="0" presId="urn:microsoft.com/office/officeart/2005/8/layout/hierarchy1#2"/>
    <dgm:cxn modelId="{99D7E332-7CAB-4594-93BA-2AAE5419D2C2}" type="presOf" srcId="{66789328-345E-4493-8253-B6C99E2E1C74}" destId="{00835D3A-AC59-432F-8AA8-E85750CEE556}" srcOrd="0" destOrd="0" presId="urn:microsoft.com/office/officeart/2005/8/layout/hierarchy1#2"/>
    <dgm:cxn modelId="{6E0847E8-A22F-4532-9E43-0308DEFACE29}" type="presOf" srcId="{EE69B756-73DB-4BFC-B910-0E41B6F597B2}" destId="{827B2BB1-7C4D-4419-8D05-C993B8DA62A8}" srcOrd="0" destOrd="0" presId="urn:microsoft.com/office/officeart/2005/8/layout/hierarchy1#2"/>
    <dgm:cxn modelId="{B657F011-99E6-4A5C-8649-3B14F473A11F}" srcId="{EE69B756-73DB-4BFC-B910-0E41B6F597B2}" destId="{8B1D3D87-33F8-4D17-B41F-BFB78DF2C2AF}" srcOrd="1" destOrd="0" parTransId="{C4B992D8-E176-4A7C-A3A3-D9EDF4AC5A5C}" sibTransId="{F7EFA556-3E2A-4276-8A17-3C3A9F92C8D6}"/>
    <dgm:cxn modelId="{01F195A8-178E-4DC0-BFBA-A850CD336EC3}" type="presParOf" srcId="{827B2BB1-7C4D-4419-8D05-C993B8DA62A8}" destId="{DEEA6B2A-49ED-485E-A016-1BD33EB3C457}" srcOrd="0" destOrd="0" presId="urn:microsoft.com/office/officeart/2005/8/layout/hierarchy1#2"/>
    <dgm:cxn modelId="{D9C51ABC-7B12-4B01-8ABE-2E563BC371D8}" type="presParOf" srcId="{DEEA6B2A-49ED-485E-A016-1BD33EB3C457}" destId="{9581CB8C-F3D1-4B58-93B5-FBC669826CD9}" srcOrd="0" destOrd="0" presId="urn:microsoft.com/office/officeart/2005/8/layout/hierarchy1#2"/>
    <dgm:cxn modelId="{DFF9F9CF-4F80-484F-A21D-D96A8E7993F9}" type="presParOf" srcId="{9581CB8C-F3D1-4B58-93B5-FBC669826CD9}" destId="{27EDFF7F-8ACA-4C63-8F7B-67951D6DA390}" srcOrd="0" destOrd="0" presId="urn:microsoft.com/office/officeart/2005/8/layout/hierarchy1#2"/>
    <dgm:cxn modelId="{A77C21CB-DAD3-457A-8106-F7F38A652EB5}" type="presParOf" srcId="{9581CB8C-F3D1-4B58-93B5-FBC669826CD9}" destId="{00835D3A-AC59-432F-8AA8-E85750CEE556}" srcOrd="1" destOrd="0" presId="urn:microsoft.com/office/officeart/2005/8/layout/hierarchy1#2"/>
    <dgm:cxn modelId="{9D5E24D4-991D-498E-9223-2A3863CA7EA1}" type="presParOf" srcId="{DEEA6B2A-49ED-485E-A016-1BD33EB3C457}" destId="{13724DF3-3BAE-4A9F-83B6-D4D24EF20508}" srcOrd="1" destOrd="0" presId="urn:microsoft.com/office/officeart/2005/8/layout/hierarchy1#2"/>
    <dgm:cxn modelId="{6D73525A-B49D-42BB-8DCB-E900306EB72D}" type="presParOf" srcId="{827B2BB1-7C4D-4419-8D05-C993B8DA62A8}" destId="{90AC0E01-C458-4FD4-9F34-9EA92912EB4B}" srcOrd="1" destOrd="0" presId="urn:microsoft.com/office/officeart/2005/8/layout/hierarchy1#2"/>
    <dgm:cxn modelId="{5DE46995-2050-4E6A-BEE7-DC3E5D5CEF51}" type="presParOf" srcId="{90AC0E01-C458-4FD4-9F34-9EA92912EB4B}" destId="{0EE68414-AE1A-4C0F-9D59-111C672F61B2}" srcOrd="0" destOrd="0" presId="urn:microsoft.com/office/officeart/2005/8/layout/hierarchy1#2"/>
    <dgm:cxn modelId="{46CAA3ED-CCE3-4D1A-B60A-77CA7139EF92}" type="presParOf" srcId="{0EE68414-AE1A-4C0F-9D59-111C672F61B2}" destId="{44497719-3E86-44B9-9BFF-8EB05A51E963}" srcOrd="0" destOrd="0" presId="urn:microsoft.com/office/officeart/2005/8/layout/hierarchy1#2"/>
    <dgm:cxn modelId="{71B6AA6A-DCE5-401B-B01B-36EBAE09A5B3}" type="presParOf" srcId="{0EE68414-AE1A-4C0F-9D59-111C672F61B2}" destId="{2B1CD139-87B0-4E57-9E91-AC416F233D9C}" srcOrd="1" destOrd="0" presId="urn:microsoft.com/office/officeart/2005/8/layout/hierarchy1#2"/>
    <dgm:cxn modelId="{A3CA438F-608C-4480-9D17-28F3F60F32C2}" type="presParOf" srcId="{90AC0E01-C458-4FD4-9F34-9EA92912EB4B}" destId="{6E790ACE-520B-4EAD-ABAF-60F00160A560}" srcOrd="1" destOrd="0" presId="urn:microsoft.com/office/officeart/2005/8/layout/hierarchy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92B22-EA51-4E7E-B288-4031BD30EC5A}" type="doc">
      <dgm:prSet loTypeId="urn:microsoft.com/office/officeart/2005/8/layout/hierarchy1#3" loCatId="hierarchy" qsTypeId="urn:microsoft.com/office/officeart/2005/8/quickstyle/simple1#3" qsCatId="simple" csTypeId="urn:microsoft.com/office/officeart/2005/8/colors/accent1_2#2" csCatId="accent1"/>
      <dgm:spPr/>
      <dgm:t>
        <a:bodyPr/>
        <a:lstStyle/>
        <a:p>
          <a:endParaRPr lang="en-US"/>
        </a:p>
      </dgm:t>
    </dgm:pt>
    <dgm:pt modelId="{434A5237-E7DE-42AC-97A8-55346A5D818C}">
      <dgm:prSet/>
      <dgm:spPr/>
      <dgm:t>
        <a:bodyPr/>
        <a:lstStyle/>
        <a:p>
          <a:r>
            <a:rPr lang="ru-RU" b="1" i="0" baseline="0"/>
            <a:t>«гендерно-обумовлене насильство»</a:t>
          </a:r>
          <a:r>
            <a:rPr lang="ru-RU" b="0" i="0" baseline="0"/>
            <a:t> </a:t>
          </a:r>
          <a:r>
            <a:rPr lang="ru-RU" b="0" i="1" baseline="0"/>
            <a:t>акт завдання шкоди, що вчиняється проти волі особи і пояснюється соціальними (гендерними) відмінностями між чоловіками і жінками, викликає серйозну і зростаючу стурбованість в умовах надзвичайних гуманітарних ситуацій</a:t>
          </a:r>
          <a:r>
            <a:rPr lang="ru-RU" b="0" i="0" baseline="0"/>
            <a:t>. </a:t>
          </a:r>
          <a:endParaRPr lang="en-US"/>
        </a:p>
      </dgm:t>
    </dgm:pt>
    <dgm:pt modelId="{5DBCC3B5-98B2-444A-BBEC-266812BCE16B}" type="parTrans" cxnId="{FB89E4F4-3C3F-4A0C-AF0D-0288919B2DD1}">
      <dgm:prSet/>
      <dgm:spPr/>
      <dgm:t>
        <a:bodyPr/>
        <a:lstStyle/>
        <a:p>
          <a:endParaRPr lang="en-US"/>
        </a:p>
      </dgm:t>
    </dgm:pt>
    <dgm:pt modelId="{90127E7C-C821-4FA9-929C-30B56F23ADB1}" type="sibTrans" cxnId="{FB89E4F4-3C3F-4A0C-AF0D-0288919B2DD1}">
      <dgm:prSet/>
      <dgm:spPr/>
      <dgm:t>
        <a:bodyPr/>
        <a:lstStyle/>
        <a:p>
          <a:endParaRPr lang="en-US"/>
        </a:p>
      </dgm:t>
    </dgm:pt>
    <dgm:pt modelId="{1F99AD9A-C1D4-4B52-8E50-A98B61B3DFBE}">
      <dgm:prSet/>
      <dgm:spPr/>
      <dgm:t>
        <a:bodyPr/>
        <a:lstStyle/>
        <a:p>
          <a:r>
            <a:rPr lang="ru-RU" b="0" i="0" baseline="0"/>
            <a:t>дії, що заподіюють фізичну, сексуальну або моральну шкоду або страждання, погроза вчинення таких дій, примус та інші форми позбавлення волі, та які можуть вчинятись як публічно, так і в приватному порядку.</a:t>
          </a:r>
          <a:endParaRPr lang="en-US"/>
        </a:p>
      </dgm:t>
    </dgm:pt>
    <dgm:pt modelId="{6E589EE5-4E9B-498D-BB0E-C414F2A2CB84}" type="parTrans" cxnId="{F9F21C84-FB6B-470B-9F83-00D63D611B5A}">
      <dgm:prSet/>
      <dgm:spPr/>
      <dgm:t>
        <a:bodyPr/>
        <a:lstStyle/>
        <a:p>
          <a:endParaRPr lang="en-US"/>
        </a:p>
      </dgm:t>
    </dgm:pt>
    <dgm:pt modelId="{5CD75EC1-8A74-49EF-A5FA-3ED7A905900E}" type="sibTrans" cxnId="{F9F21C84-FB6B-470B-9F83-00D63D611B5A}">
      <dgm:prSet/>
      <dgm:spPr/>
      <dgm:t>
        <a:bodyPr/>
        <a:lstStyle/>
        <a:p>
          <a:endParaRPr lang="en-US"/>
        </a:p>
      </dgm:t>
    </dgm:pt>
    <dgm:pt modelId="{71528AE9-1381-4A05-A710-C8A6F8DFCFA3}" type="pres">
      <dgm:prSet presAssocID="{4A592B22-EA51-4E7E-B288-4031BD30EC5A}" presName="hierChild1" presStyleCnt="0">
        <dgm:presLayoutVars>
          <dgm:chPref val="1"/>
          <dgm:dir/>
          <dgm:animOne val="branch"/>
          <dgm:animLvl val="lvl"/>
          <dgm:resizeHandles/>
        </dgm:presLayoutVars>
      </dgm:prSet>
      <dgm:spPr/>
      <dgm:t>
        <a:bodyPr/>
        <a:lstStyle/>
        <a:p>
          <a:endParaRPr lang="uk-UA"/>
        </a:p>
      </dgm:t>
    </dgm:pt>
    <dgm:pt modelId="{1DCDD083-677A-479D-9CFD-ED47A5CDDCDD}" type="pres">
      <dgm:prSet presAssocID="{434A5237-E7DE-42AC-97A8-55346A5D818C}" presName="hierRoot1" presStyleCnt="0"/>
      <dgm:spPr/>
    </dgm:pt>
    <dgm:pt modelId="{DCF8710C-D1AC-4D8A-A7D1-32714682A09C}" type="pres">
      <dgm:prSet presAssocID="{434A5237-E7DE-42AC-97A8-55346A5D818C}" presName="composite" presStyleCnt="0"/>
      <dgm:spPr/>
    </dgm:pt>
    <dgm:pt modelId="{A93D6E82-857D-457E-A448-012C4B7C7765}" type="pres">
      <dgm:prSet presAssocID="{434A5237-E7DE-42AC-97A8-55346A5D818C}" presName="background" presStyleLbl="node0" presStyleIdx="0" presStyleCnt="2"/>
      <dgm:spPr/>
    </dgm:pt>
    <dgm:pt modelId="{6BCF0C6E-3299-4CEF-91C5-FFE42EF3CBCB}" type="pres">
      <dgm:prSet presAssocID="{434A5237-E7DE-42AC-97A8-55346A5D818C}" presName="text" presStyleLbl="fgAcc0" presStyleIdx="0" presStyleCnt="2">
        <dgm:presLayoutVars>
          <dgm:chPref val="3"/>
        </dgm:presLayoutVars>
      </dgm:prSet>
      <dgm:spPr/>
      <dgm:t>
        <a:bodyPr/>
        <a:lstStyle/>
        <a:p>
          <a:endParaRPr lang="uk-UA"/>
        </a:p>
      </dgm:t>
    </dgm:pt>
    <dgm:pt modelId="{45452B4A-BF8D-4EE0-901B-E9E154FF51CA}" type="pres">
      <dgm:prSet presAssocID="{434A5237-E7DE-42AC-97A8-55346A5D818C}" presName="hierChild2" presStyleCnt="0"/>
      <dgm:spPr/>
    </dgm:pt>
    <dgm:pt modelId="{AD228DF0-CC09-4020-87D8-99CE178DB7D5}" type="pres">
      <dgm:prSet presAssocID="{1F99AD9A-C1D4-4B52-8E50-A98B61B3DFBE}" presName="hierRoot1" presStyleCnt="0"/>
      <dgm:spPr/>
    </dgm:pt>
    <dgm:pt modelId="{611E8486-7E67-4749-828F-EB978A5047FC}" type="pres">
      <dgm:prSet presAssocID="{1F99AD9A-C1D4-4B52-8E50-A98B61B3DFBE}" presName="composite" presStyleCnt="0"/>
      <dgm:spPr/>
    </dgm:pt>
    <dgm:pt modelId="{BC780379-5E91-43EF-BB04-6F341F8AE02B}" type="pres">
      <dgm:prSet presAssocID="{1F99AD9A-C1D4-4B52-8E50-A98B61B3DFBE}" presName="background" presStyleLbl="node0" presStyleIdx="1" presStyleCnt="2"/>
      <dgm:spPr/>
    </dgm:pt>
    <dgm:pt modelId="{3974F66A-BB1F-407A-9240-FBBD019F1EB1}" type="pres">
      <dgm:prSet presAssocID="{1F99AD9A-C1D4-4B52-8E50-A98B61B3DFBE}" presName="text" presStyleLbl="fgAcc0" presStyleIdx="1" presStyleCnt="2">
        <dgm:presLayoutVars>
          <dgm:chPref val="3"/>
        </dgm:presLayoutVars>
      </dgm:prSet>
      <dgm:spPr/>
      <dgm:t>
        <a:bodyPr/>
        <a:lstStyle/>
        <a:p>
          <a:endParaRPr lang="uk-UA"/>
        </a:p>
      </dgm:t>
    </dgm:pt>
    <dgm:pt modelId="{BD2794D2-9459-4286-BFA8-58A2C2CAD730}" type="pres">
      <dgm:prSet presAssocID="{1F99AD9A-C1D4-4B52-8E50-A98B61B3DFBE}" presName="hierChild2" presStyleCnt="0"/>
      <dgm:spPr/>
    </dgm:pt>
  </dgm:ptLst>
  <dgm:cxnLst>
    <dgm:cxn modelId="{F9F21C84-FB6B-470B-9F83-00D63D611B5A}" srcId="{4A592B22-EA51-4E7E-B288-4031BD30EC5A}" destId="{1F99AD9A-C1D4-4B52-8E50-A98B61B3DFBE}" srcOrd="1" destOrd="0" parTransId="{6E589EE5-4E9B-498D-BB0E-C414F2A2CB84}" sibTransId="{5CD75EC1-8A74-49EF-A5FA-3ED7A905900E}"/>
    <dgm:cxn modelId="{FB89E4F4-3C3F-4A0C-AF0D-0288919B2DD1}" srcId="{4A592B22-EA51-4E7E-B288-4031BD30EC5A}" destId="{434A5237-E7DE-42AC-97A8-55346A5D818C}" srcOrd="0" destOrd="0" parTransId="{5DBCC3B5-98B2-444A-BBEC-266812BCE16B}" sibTransId="{90127E7C-C821-4FA9-929C-30B56F23ADB1}"/>
    <dgm:cxn modelId="{534CB96B-E35F-4CD1-896D-CAA4CE5860A3}" type="presOf" srcId="{434A5237-E7DE-42AC-97A8-55346A5D818C}" destId="{6BCF0C6E-3299-4CEF-91C5-FFE42EF3CBCB}" srcOrd="0" destOrd="0" presId="urn:microsoft.com/office/officeart/2005/8/layout/hierarchy1#3"/>
    <dgm:cxn modelId="{14014536-547F-44B6-80B3-592525EBFA0C}" type="presOf" srcId="{1F99AD9A-C1D4-4B52-8E50-A98B61B3DFBE}" destId="{3974F66A-BB1F-407A-9240-FBBD019F1EB1}" srcOrd="0" destOrd="0" presId="urn:microsoft.com/office/officeart/2005/8/layout/hierarchy1#3"/>
    <dgm:cxn modelId="{80AF0BDA-B31F-4C0E-824F-A55BCE184DAC}" type="presOf" srcId="{4A592B22-EA51-4E7E-B288-4031BD30EC5A}" destId="{71528AE9-1381-4A05-A710-C8A6F8DFCFA3}" srcOrd="0" destOrd="0" presId="urn:microsoft.com/office/officeart/2005/8/layout/hierarchy1#3"/>
    <dgm:cxn modelId="{C0DEE1A3-3D09-445E-9945-9A5E2E40924D}" type="presParOf" srcId="{71528AE9-1381-4A05-A710-C8A6F8DFCFA3}" destId="{1DCDD083-677A-479D-9CFD-ED47A5CDDCDD}" srcOrd="0" destOrd="0" presId="urn:microsoft.com/office/officeart/2005/8/layout/hierarchy1#3"/>
    <dgm:cxn modelId="{8F6FD4F7-924D-4DEF-93A7-0A8B978B0A87}" type="presParOf" srcId="{1DCDD083-677A-479D-9CFD-ED47A5CDDCDD}" destId="{DCF8710C-D1AC-4D8A-A7D1-32714682A09C}" srcOrd="0" destOrd="0" presId="urn:microsoft.com/office/officeart/2005/8/layout/hierarchy1#3"/>
    <dgm:cxn modelId="{B515F3D7-C2A4-47B5-9B97-F59158E3FA88}" type="presParOf" srcId="{DCF8710C-D1AC-4D8A-A7D1-32714682A09C}" destId="{A93D6E82-857D-457E-A448-012C4B7C7765}" srcOrd="0" destOrd="0" presId="urn:microsoft.com/office/officeart/2005/8/layout/hierarchy1#3"/>
    <dgm:cxn modelId="{D519617F-000E-49CE-8E26-A6B9C08C90EE}" type="presParOf" srcId="{DCF8710C-D1AC-4D8A-A7D1-32714682A09C}" destId="{6BCF0C6E-3299-4CEF-91C5-FFE42EF3CBCB}" srcOrd="1" destOrd="0" presId="urn:microsoft.com/office/officeart/2005/8/layout/hierarchy1#3"/>
    <dgm:cxn modelId="{D0479FF4-79D7-471B-BB95-20F01572FF30}" type="presParOf" srcId="{1DCDD083-677A-479D-9CFD-ED47A5CDDCDD}" destId="{45452B4A-BF8D-4EE0-901B-E9E154FF51CA}" srcOrd="1" destOrd="0" presId="urn:microsoft.com/office/officeart/2005/8/layout/hierarchy1#3"/>
    <dgm:cxn modelId="{051E2888-19DC-448A-8E2C-BA8DE02BF8F3}" type="presParOf" srcId="{71528AE9-1381-4A05-A710-C8A6F8DFCFA3}" destId="{AD228DF0-CC09-4020-87D8-99CE178DB7D5}" srcOrd="1" destOrd="0" presId="urn:microsoft.com/office/officeart/2005/8/layout/hierarchy1#3"/>
    <dgm:cxn modelId="{30944F44-697A-4C2C-AD04-600DFB084B97}" type="presParOf" srcId="{AD228DF0-CC09-4020-87D8-99CE178DB7D5}" destId="{611E8486-7E67-4749-828F-EB978A5047FC}" srcOrd="0" destOrd="0" presId="urn:microsoft.com/office/officeart/2005/8/layout/hierarchy1#3"/>
    <dgm:cxn modelId="{BABF7EC3-D83F-4867-9F2F-68D0AAD0320F}" type="presParOf" srcId="{611E8486-7E67-4749-828F-EB978A5047FC}" destId="{BC780379-5E91-43EF-BB04-6F341F8AE02B}" srcOrd="0" destOrd="0" presId="urn:microsoft.com/office/officeart/2005/8/layout/hierarchy1#3"/>
    <dgm:cxn modelId="{64354C7D-306C-40E9-B1BC-261AAC11B4D2}" type="presParOf" srcId="{611E8486-7E67-4749-828F-EB978A5047FC}" destId="{3974F66A-BB1F-407A-9240-FBBD019F1EB1}" srcOrd="1" destOrd="0" presId="urn:microsoft.com/office/officeart/2005/8/layout/hierarchy1#3"/>
    <dgm:cxn modelId="{6883B6BD-3B22-4536-A979-FD9838970CEC}" type="presParOf" srcId="{AD228DF0-CC09-4020-87D8-99CE178DB7D5}" destId="{BD2794D2-9459-4286-BFA8-58A2C2CAD730}"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FDE7C-B3AD-453A-BC28-4DD655136AB5}" type="doc">
      <dgm:prSet loTypeId="urn:microsoft.com/office/officeart/2005/8/layout/default#1" loCatId="list" qsTypeId="urn:microsoft.com/office/officeart/2005/8/quickstyle/simple1#4" qsCatId="simple" csTypeId="urn:microsoft.com/office/officeart/2005/8/colors/colorful2#1" csCatId="colorful" phldr="1"/>
      <dgm:spPr/>
      <dgm:t>
        <a:bodyPr/>
        <a:lstStyle/>
        <a:p>
          <a:endParaRPr lang="en-US"/>
        </a:p>
      </dgm:t>
    </dgm:pt>
    <dgm:pt modelId="{E7A8EAE0-CADB-43E0-9586-E341ED2E41A4}">
      <dgm:prSet/>
      <dgm:spPr>
        <a:solidFill>
          <a:schemeClr val="accent1">
            <a:lumMod val="75000"/>
          </a:schemeClr>
        </a:solidFill>
      </dgm:spPr>
      <dgm:t>
        <a:bodyPr/>
        <a:lstStyle/>
        <a:p>
          <a:r>
            <a:rPr lang="en-US" dirty="0"/>
            <a:t>25 </a:t>
          </a:r>
          <a:r>
            <a:rPr lang="en-US" dirty="0" err="1"/>
            <a:t>листопада</a:t>
          </a:r>
          <a:r>
            <a:rPr lang="en-US" dirty="0"/>
            <a:t> – </a:t>
          </a:r>
          <a:r>
            <a:rPr lang="en-US" dirty="0" err="1"/>
            <a:t>Міжнародний</a:t>
          </a:r>
          <a:r>
            <a:rPr lang="en-US" dirty="0"/>
            <a:t> </a:t>
          </a:r>
          <a:r>
            <a:rPr lang="en-US" dirty="0" err="1"/>
            <a:t>день</a:t>
          </a:r>
          <a:r>
            <a:rPr lang="en-US" dirty="0"/>
            <a:t> </a:t>
          </a:r>
          <a:r>
            <a:rPr lang="en-US" dirty="0" err="1"/>
            <a:t>боротьби</a:t>
          </a:r>
          <a:r>
            <a:rPr lang="en-US" dirty="0"/>
            <a:t> з </a:t>
          </a:r>
          <a:r>
            <a:rPr lang="en-US" dirty="0" err="1"/>
            <a:t>насильством</a:t>
          </a:r>
          <a:r>
            <a:rPr lang="en-US" dirty="0"/>
            <a:t> </a:t>
          </a:r>
          <a:r>
            <a:rPr lang="en-US" dirty="0" err="1"/>
            <a:t>щодо</a:t>
          </a:r>
          <a:r>
            <a:rPr lang="en-US" dirty="0"/>
            <a:t> </a:t>
          </a:r>
          <a:r>
            <a:rPr lang="en-US" dirty="0" err="1"/>
            <a:t>жінок</a:t>
          </a:r>
          <a:r>
            <a:rPr lang="en-US" dirty="0"/>
            <a:t>;</a:t>
          </a:r>
        </a:p>
      </dgm:t>
    </dgm:pt>
    <dgm:pt modelId="{C7DBB3FC-767A-4D9A-ADBD-3FD15E98948C}" type="parTrans" cxnId="{C5866F56-0FA5-40BA-A13D-847418D31A25}">
      <dgm:prSet/>
      <dgm:spPr/>
      <dgm:t>
        <a:bodyPr/>
        <a:lstStyle/>
        <a:p>
          <a:endParaRPr lang="en-US"/>
        </a:p>
      </dgm:t>
    </dgm:pt>
    <dgm:pt modelId="{09528E23-B0F2-417F-BCA9-2FAD30B3D091}" type="sibTrans" cxnId="{C5866F56-0FA5-40BA-A13D-847418D31A25}">
      <dgm:prSet/>
      <dgm:spPr/>
      <dgm:t>
        <a:bodyPr/>
        <a:lstStyle/>
        <a:p>
          <a:endParaRPr lang="en-US"/>
        </a:p>
      </dgm:t>
    </dgm:pt>
    <dgm:pt modelId="{41669E2C-4EDB-4E10-984F-0FF2350F5F3A}">
      <dgm:prSet/>
      <dgm:spPr>
        <a:solidFill>
          <a:schemeClr val="tx2">
            <a:lumMod val="75000"/>
          </a:schemeClr>
        </a:solidFill>
      </dgm:spPr>
      <dgm:t>
        <a:bodyPr/>
        <a:lstStyle/>
        <a:p>
          <a:r>
            <a:rPr lang="en-US" dirty="0"/>
            <a:t>1 </a:t>
          </a:r>
          <a:r>
            <a:rPr lang="en-US" dirty="0" err="1"/>
            <a:t>грудня</a:t>
          </a:r>
          <a:r>
            <a:rPr lang="en-US" dirty="0"/>
            <a:t> – </a:t>
          </a:r>
          <a:r>
            <a:rPr lang="en-US" dirty="0" err="1"/>
            <a:t>Всесвітній</a:t>
          </a:r>
          <a:r>
            <a:rPr lang="en-US" dirty="0"/>
            <a:t> </a:t>
          </a:r>
          <a:r>
            <a:rPr lang="en-US" dirty="0" err="1"/>
            <a:t>день</a:t>
          </a:r>
          <a:r>
            <a:rPr lang="en-US" dirty="0"/>
            <a:t> </a:t>
          </a:r>
          <a:r>
            <a:rPr lang="en-US" dirty="0" err="1"/>
            <a:t>боротьби</a:t>
          </a:r>
          <a:r>
            <a:rPr lang="en-US" dirty="0"/>
            <a:t> </a:t>
          </a:r>
          <a:r>
            <a:rPr lang="en-US" dirty="0" err="1"/>
            <a:t>зі</a:t>
          </a:r>
          <a:r>
            <a:rPr lang="en-US" dirty="0"/>
            <a:t> </a:t>
          </a:r>
          <a:r>
            <a:rPr lang="en-US" dirty="0" err="1"/>
            <a:t>СНІДом</a:t>
          </a:r>
          <a:r>
            <a:rPr lang="en-US" dirty="0"/>
            <a:t>;</a:t>
          </a:r>
        </a:p>
      </dgm:t>
    </dgm:pt>
    <dgm:pt modelId="{AEB54534-DA24-408D-B014-577FDB7E4932}" type="parTrans" cxnId="{30443C3D-5388-4543-A271-B6934952BABB}">
      <dgm:prSet/>
      <dgm:spPr/>
      <dgm:t>
        <a:bodyPr/>
        <a:lstStyle/>
        <a:p>
          <a:endParaRPr lang="en-US"/>
        </a:p>
      </dgm:t>
    </dgm:pt>
    <dgm:pt modelId="{451979CD-5160-4C0E-B618-0B6EF5EF335C}" type="sibTrans" cxnId="{30443C3D-5388-4543-A271-B6934952BABB}">
      <dgm:prSet/>
      <dgm:spPr/>
      <dgm:t>
        <a:bodyPr/>
        <a:lstStyle/>
        <a:p>
          <a:endParaRPr lang="en-US"/>
        </a:p>
      </dgm:t>
    </dgm:pt>
    <dgm:pt modelId="{A016201A-C9F6-4040-B169-E5F51982B841}">
      <dgm:prSet/>
      <dgm:spPr>
        <a:solidFill>
          <a:srgbClr val="0070C0"/>
        </a:solidFill>
        <a:ln>
          <a:solidFill>
            <a:srgbClr val="0070C0"/>
          </a:solidFill>
        </a:ln>
      </dgm:spPr>
      <dgm:t>
        <a:bodyPr/>
        <a:lstStyle/>
        <a:p>
          <a:r>
            <a:rPr lang="en-US" dirty="0"/>
            <a:t>2 </a:t>
          </a:r>
          <a:r>
            <a:rPr lang="en-US" dirty="0" err="1"/>
            <a:t>грудня</a:t>
          </a:r>
          <a:r>
            <a:rPr lang="en-US" dirty="0"/>
            <a:t> – </a:t>
          </a:r>
          <a:r>
            <a:rPr lang="en-US" dirty="0" err="1"/>
            <a:t>Міжнародний</a:t>
          </a:r>
          <a:r>
            <a:rPr lang="en-US" dirty="0"/>
            <a:t> </a:t>
          </a:r>
          <a:r>
            <a:rPr lang="en-US" dirty="0" err="1"/>
            <a:t>день</a:t>
          </a:r>
          <a:r>
            <a:rPr lang="en-US" dirty="0"/>
            <a:t> </a:t>
          </a:r>
          <a:r>
            <a:rPr lang="en-US" dirty="0" err="1"/>
            <a:t>боротьби</a:t>
          </a:r>
          <a:r>
            <a:rPr lang="en-US" dirty="0"/>
            <a:t> з </a:t>
          </a:r>
          <a:r>
            <a:rPr lang="en-US" dirty="0" err="1"/>
            <a:t>рабством</a:t>
          </a:r>
          <a:r>
            <a:rPr lang="en-US" dirty="0"/>
            <a:t>;</a:t>
          </a:r>
        </a:p>
      </dgm:t>
    </dgm:pt>
    <dgm:pt modelId="{A15C41FA-2098-4182-9220-5BFBC73690E9}" type="parTrans" cxnId="{F7921626-25BA-4F69-A472-78F863B70357}">
      <dgm:prSet/>
      <dgm:spPr/>
      <dgm:t>
        <a:bodyPr/>
        <a:lstStyle/>
        <a:p>
          <a:endParaRPr lang="en-US"/>
        </a:p>
      </dgm:t>
    </dgm:pt>
    <dgm:pt modelId="{B2DD2C2A-5837-482E-B490-A09EC17E4059}" type="sibTrans" cxnId="{F7921626-25BA-4F69-A472-78F863B70357}">
      <dgm:prSet/>
      <dgm:spPr/>
      <dgm:t>
        <a:bodyPr/>
        <a:lstStyle/>
        <a:p>
          <a:endParaRPr lang="en-US"/>
        </a:p>
      </dgm:t>
    </dgm:pt>
    <dgm:pt modelId="{D55AA0DF-E443-4370-9C36-F32D373DEC38}">
      <dgm:prSet/>
      <dgm:spPr>
        <a:solidFill>
          <a:schemeClr val="accent1">
            <a:lumMod val="50000"/>
          </a:schemeClr>
        </a:solidFill>
      </dgm:spPr>
      <dgm:t>
        <a:bodyPr/>
        <a:lstStyle/>
        <a:p>
          <a:r>
            <a:rPr lang="en-US" dirty="0"/>
            <a:t>3 </a:t>
          </a:r>
          <a:r>
            <a:rPr lang="en-US" dirty="0" err="1"/>
            <a:t>грудня</a:t>
          </a:r>
          <a:r>
            <a:rPr lang="en-US" dirty="0"/>
            <a:t> – </a:t>
          </a:r>
          <a:r>
            <a:rPr lang="en-US" dirty="0" err="1"/>
            <a:t>Міжнародний</a:t>
          </a:r>
          <a:r>
            <a:rPr lang="en-US" dirty="0"/>
            <a:t> </a:t>
          </a:r>
          <a:r>
            <a:rPr lang="en-US" dirty="0" err="1"/>
            <a:t>день</a:t>
          </a:r>
          <a:r>
            <a:rPr lang="en-US" dirty="0"/>
            <a:t> </a:t>
          </a:r>
          <a:r>
            <a:rPr lang="en-US" dirty="0" err="1"/>
            <a:t>людей</a:t>
          </a:r>
          <a:r>
            <a:rPr lang="en-US" dirty="0"/>
            <a:t> з </a:t>
          </a:r>
          <a:r>
            <a:rPr lang="en-US" dirty="0" err="1"/>
            <a:t>обмеженими</a:t>
          </a:r>
          <a:r>
            <a:rPr lang="en-US" dirty="0"/>
            <a:t> </a:t>
          </a:r>
          <a:r>
            <a:rPr lang="en-US" dirty="0" err="1"/>
            <a:t>фізичними</a:t>
          </a:r>
          <a:r>
            <a:rPr lang="en-US" dirty="0"/>
            <a:t> </a:t>
          </a:r>
          <a:r>
            <a:rPr lang="en-US" dirty="0" err="1"/>
            <a:t>можливостями</a:t>
          </a:r>
          <a:r>
            <a:rPr lang="en-US" dirty="0"/>
            <a:t>;</a:t>
          </a:r>
        </a:p>
      </dgm:t>
    </dgm:pt>
    <dgm:pt modelId="{B152F13C-F7D7-4D63-8F48-5B317AA3859E}" type="parTrans" cxnId="{1489218B-6985-4CEB-B994-267D1213815B}">
      <dgm:prSet/>
      <dgm:spPr/>
      <dgm:t>
        <a:bodyPr/>
        <a:lstStyle/>
        <a:p>
          <a:endParaRPr lang="en-US"/>
        </a:p>
      </dgm:t>
    </dgm:pt>
    <dgm:pt modelId="{C4AE70E6-1F58-4584-800D-F13CC578DEDB}" type="sibTrans" cxnId="{1489218B-6985-4CEB-B994-267D1213815B}">
      <dgm:prSet/>
      <dgm:spPr/>
      <dgm:t>
        <a:bodyPr/>
        <a:lstStyle/>
        <a:p>
          <a:endParaRPr lang="en-US"/>
        </a:p>
      </dgm:t>
    </dgm:pt>
    <dgm:pt modelId="{C21FFD50-E442-4452-953B-0EC0D6398393}">
      <dgm:prSet/>
      <dgm:spPr>
        <a:solidFill>
          <a:srgbClr val="C00000"/>
        </a:solidFill>
      </dgm:spPr>
      <dgm:t>
        <a:bodyPr/>
        <a:lstStyle/>
        <a:p>
          <a:r>
            <a:rPr lang="en-US" dirty="0"/>
            <a:t>5 </a:t>
          </a:r>
          <a:r>
            <a:rPr lang="en-US" dirty="0" err="1"/>
            <a:t>грудня</a:t>
          </a:r>
          <a:r>
            <a:rPr lang="en-US" dirty="0"/>
            <a:t> – </a:t>
          </a:r>
          <a:r>
            <a:rPr lang="en-US" dirty="0" err="1"/>
            <a:t>Міжнародний</a:t>
          </a:r>
          <a:r>
            <a:rPr lang="en-US" dirty="0"/>
            <a:t> </a:t>
          </a:r>
          <a:r>
            <a:rPr lang="en-US" dirty="0" err="1"/>
            <a:t>день</a:t>
          </a:r>
          <a:r>
            <a:rPr lang="en-US" dirty="0"/>
            <a:t> </a:t>
          </a:r>
          <a:r>
            <a:rPr lang="en-US" dirty="0" err="1"/>
            <a:t>волонтера</a:t>
          </a:r>
          <a:r>
            <a:rPr lang="en-US" dirty="0"/>
            <a:t>;</a:t>
          </a:r>
        </a:p>
      </dgm:t>
    </dgm:pt>
    <dgm:pt modelId="{B7B2CD15-F224-4260-8F76-EA191FD4F3C7}" type="parTrans" cxnId="{82990563-1C43-4599-A07E-73597FABEAE8}">
      <dgm:prSet/>
      <dgm:spPr/>
      <dgm:t>
        <a:bodyPr/>
        <a:lstStyle/>
        <a:p>
          <a:endParaRPr lang="en-US"/>
        </a:p>
      </dgm:t>
    </dgm:pt>
    <dgm:pt modelId="{7A24A728-0A30-4D30-B82F-D098E13ED243}" type="sibTrans" cxnId="{82990563-1C43-4599-A07E-73597FABEAE8}">
      <dgm:prSet/>
      <dgm:spPr/>
      <dgm:t>
        <a:bodyPr/>
        <a:lstStyle/>
        <a:p>
          <a:endParaRPr lang="en-US"/>
        </a:p>
      </dgm:t>
    </dgm:pt>
    <dgm:pt modelId="{CD36D3B0-6766-4C6D-ABCC-0B7FB5F06AD2}">
      <dgm:prSet/>
      <dgm:spPr>
        <a:solidFill>
          <a:schemeClr val="accent4">
            <a:lumMod val="50000"/>
          </a:schemeClr>
        </a:solidFill>
      </dgm:spPr>
      <dgm:t>
        <a:bodyPr/>
        <a:lstStyle/>
        <a:p>
          <a:r>
            <a:rPr lang="en-US" dirty="0"/>
            <a:t>6 </a:t>
          </a:r>
          <a:r>
            <a:rPr lang="en-US" dirty="0" err="1"/>
            <a:t>грудня</a:t>
          </a:r>
          <a:r>
            <a:rPr lang="en-US" dirty="0"/>
            <a:t> – </a:t>
          </a:r>
          <a:r>
            <a:rPr lang="en-US" dirty="0" err="1"/>
            <a:t>Вшанування</a:t>
          </a:r>
          <a:r>
            <a:rPr lang="en-US" dirty="0"/>
            <a:t> </a:t>
          </a:r>
          <a:r>
            <a:rPr lang="en-US" dirty="0" err="1"/>
            <a:t>пам’яті</a:t>
          </a:r>
          <a:r>
            <a:rPr lang="en-US" dirty="0"/>
            <a:t> </a:t>
          </a:r>
          <a:r>
            <a:rPr lang="en-US" dirty="0" err="1"/>
            <a:t>студенток</a:t>
          </a:r>
          <a:r>
            <a:rPr lang="en-US" dirty="0"/>
            <a:t>, </a:t>
          </a:r>
          <a:r>
            <a:rPr lang="en-US" dirty="0" err="1"/>
            <a:t>розстріляних</a:t>
          </a:r>
          <a:r>
            <a:rPr lang="en-US" dirty="0"/>
            <a:t> у </a:t>
          </a:r>
          <a:r>
            <a:rPr lang="en-US" dirty="0" err="1"/>
            <a:t>Монреалі</a:t>
          </a:r>
          <a:r>
            <a:rPr lang="en-US" dirty="0"/>
            <a:t>;</a:t>
          </a:r>
        </a:p>
      </dgm:t>
    </dgm:pt>
    <dgm:pt modelId="{80A21DB4-97B1-4E4F-B526-14C9F7491AA9}" type="parTrans" cxnId="{D9A3C185-771A-44E3-9DDF-E31F0ADFD27F}">
      <dgm:prSet/>
      <dgm:spPr/>
      <dgm:t>
        <a:bodyPr/>
        <a:lstStyle/>
        <a:p>
          <a:endParaRPr lang="en-US"/>
        </a:p>
      </dgm:t>
    </dgm:pt>
    <dgm:pt modelId="{B4728630-ED0E-4B36-A9F8-93488A4EDA73}" type="sibTrans" cxnId="{D9A3C185-771A-44E3-9DDF-E31F0ADFD27F}">
      <dgm:prSet/>
      <dgm:spPr/>
      <dgm:t>
        <a:bodyPr/>
        <a:lstStyle/>
        <a:p>
          <a:endParaRPr lang="en-US"/>
        </a:p>
      </dgm:t>
    </dgm:pt>
    <dgm:pt modelId="{94F60262-82CC-4323-9F6C-6629353A717E}">
      <dgm:prSet/>
      <dgm:spPr>
        <a:solidFill>
          <a:schemeClr val="accent6">
            <a:lumMod val="50000"/>
          </a:schemeClr>
        </a:solidFill>
      </dgm:spPr>
      <dgm:t>
        <a:bodyPr/>
        <a:lstStyle/>
        <a:p>
          <a:r>
            <a:rPr lang="en-US" dirty="0"/>
            <a:t>9 </a:t>
          </a:r>
          <a:r>
            <a:rPr lang="en-US" dirty="0" err="1"/>
            <a:t>грудня</a:t>
          </a:r>
          <a:r>
            <a:rPr lang="en-US" dirty="0"/>
            <a:t> – </a:t>
          </a:r>
          <a:r>
            <a:rPr lang="en-US" dirty="0" err="1"/>
            <a:t>Міжнародний</a:t>
          </a:r>
          <a:r>
            <a:rPr lang="en-US" dirty="0"/>
            <a:t> </a:t>
          </a:r>
          <a:r>
            <a:rPr lang="en-US" dirty="0" err="1"/>
            <a:t>день</a:t>
          </a:r>
          <a:r>
            <a:rPr lang="en-US" dirty="0"/>
            <a:t> </a:t>
          </a:r>
          <a:r>
            <a:rPr lang="en-US" dirty="0" err="1"/>
            <a:t>боротьби</a:t>
          </a:r>
          <a:r>
            <a:rPr lang="en-US" dirty="0"/>
            <a:t> з </a:t>
          </a:r>
          <a:r>
            <a:rPr lang="en-US" dirty="0" err="1"/>
            <a:t>корупцією</a:t>
          </a:r>
          <a:r>
            <a:rPr lang="en-US" dirty="0"/>
            <a:t>;</a:t>
          </a:r>
        </a:p>
      </dgm:t>
    </dgm:pt>
    <dgm:pt modelId="{824D49E0-A2FF-4EDE-B463-CB817AB8115E}" type="parTrans" cxnId="{3E90B364-1C5F-4E2E-8721-185A548BD277}">
      <dgm:prSet/>
      <dgm:spPr/>
      <dgm:t>
        <a:bodyPr/>
        <a:lstStyle/>
        <a:p>
          <a:endParaRPr lang="en-US"/>
        </a:p>
      </dgm:t>
    </dgm:pt>
    <dgm:pt modelId="{6FBC8283-09EC-4579-97A1-20223B612393}" type="sibTrans" cxnId="{3E90B364-1C5F-4E2E-8721-185A548BD277}">
      <dgm:prSet/>
      <dgm:spPr/>
      <dgm:t>
        <a:bodyPr/>
        <a:lstStyle/>
        <a:p>
          <a:endParaRPr lang="en-US"/>
        </a:p>
      </dgm:t>
    </dgm:pt>
    <dgm:pt modelId="{C8267155-8D4F-4936-94B7-AAB0E011B99D}">
      <dgm:prSet/>
      <dgm:spPr>
        <a:solidFill>
          <a:schemeClr val="accent5">
            <a:lumMod val="50000"/>
          </a:schemeClr>
        </a:solidFill>
      </dgm:spPr>
      <dgm:t>
        <a:bodyPr/>
        <a:lstStyle/>
        <a:p>
          <a:r>
            <a:rPr lang="en-US" dirty="0"/>
            <a:t>10 </a:t>
          </a:r>
          <a:r>
            <a:rPr lang="en-US" dirty="0" err="1"/>
            <a:t>грудня</a:t>
          </a:r>
          <a:r>
            <a:rPr lang="en-US" dirty="0"/>
            <a:t> – </a:t>
          </a:r>
          <a:r>
            <a:rPr lang="en-US" dirty="0" err="1"/>
            <a:t>Міжнародний</a:t>
          </a:r>
          <a:r>
            <a:rPr lang="en-US" dirty="0"/>
            <a:t> </a:t>
          </a:r>
          <a:r>
            <a:rPr lang="en-US" dirty="0" err="1"/>
            <a:t>день</a:t>
          </a:r>
          <a:r>
            <a:rPr lang="en-US" dirty="0"/>
            <a:t> </a:t>
          </a:r>
          <a:r>
            <a:rPr lang="en-US" dirty="0" err="1"/>
            <a:t>прав</a:t>
          </a:r>
          <a:r>
            <a:rPr lang="en-US" dirty="0"/>
            <a:t> </a:t>
          </a:r>
          <a:r>
            <a:rPr lang="en-US" dirty="0" err="1"/>
            <a:t>людини</a:t>
          </a:r>
          <a:r>
            <a:rPr lang="en-US" dirty="0"/>
            <a:t>.</a:t>
          </a:r>
        </a:p>
      </dgm:t>
    </dgm:pt>
    <dgm:pt modelId="{8C79DF86-76E4-44DD-811C-8B3632C0D0E7}" type="parTrans" cxnId="{CE197998-A484-4A1C-89F2-0118591F91A2}">
      <dgm:prSet/>
      <dgm:spPr/>
      <dgm:t>
        <a:bodyPr/>
        <a:lstStyle/>
        <a:p>
          <a:endParaRPr lang="en-US"/>
        </a:p>
      </dgm:t>
    </dgm:pt>
    <dgm:pt modelId="{D4D9EBC4-4F72-4B07-8525-4449D5237AD4}" type="sibTrans" cxnId="{CE197998-A484-4A1C-89F2-0118591F91A2}">
      <dgm:prSet/>
      <dgm:spPr/>
      <dgm:t>
        <a:bodyPr/>
        <a:lstStyle/>
        <a:p>
          <a:endParaRPr lang="en-US"/>
        </a:p>
      </dgm:t>
    </dgm:pt>
    <dgm:pt modelId="{F76D2C97-AECF-4CED-BFF6-D1C8DF758F83}" type="pres">
      <dgm:prSet presAssocID="{8F4FDE7C-B3AD-453A-BC28-4DD655136AB5}" presName="diagram" presStyleCnt="0">
        <dgm:presLayoutVars>
          <dgm:dir/>
          <dgm:resizeHandles val="exact"/>
        </dgm:presLayoutVars>
      </dgm:prSet>
      <dgm:spPr/>
      <dgm:t>
        <a:bodyPr/>
        <a:lstStyle/>
        <a:p>
          <a:endParaRPr lang="uk-UA"/>
        </a:p>
      </dgm:t>
    </dgm:pt>
    <dgm:pt modelId="{F9CF22E2-A6C8-465C-9DE0-784CC33D2F9B}" type="pres">
      <dgm:prSet presAssocID="{E7A8EAE0-CADB-43E0-9586-E341ED2E41A4}" presName="node" presStyleLbl="node1" presStyleIdx="0" presStyleCnt="8">
        <dgm:presLayoutVars>
          <dgm:bulletEnabled val="1"/>
        </dgm:presLayoutVars>
      </dgm:prSet>
      <dgm:spPr/>
      <dgm:t>
        <a:bodyPr/>
        <a:lstStyle/>
        <a:p>
          <a:endParaRPr lang="uk-UA"/>
        </a:p>
      </dgm:t>
    </dgm:pt>
    <dgm:pt modelId="{FE871227-65E5-4EF1-AF23-892053260D3C}" type="pres">
      <dgm:prSet presAssocID="{09528E23-B0F2-417F-BCA9-2FAD30B3D091}" presName="sibTrans" presStyleCnt="0"/>
      <dgm:spPr/>
    </dgm:pt>
    <dgm:pt modelId="{2952489D-1DD0-4763-85E9-CD70A104DEF6}" type="pres">
      <dgm:prSet presAssocID="{41669E2C-4EDB-4E10-984F-0FF2350F5F3A}" presName="node" presStyleLbl="node1" presStyleIdx="1" presStyleCnt="8">
        <dgm:presLayoutVars>
          <dgm:bulletEnabled val="1"/>
        </dgm:presLayoutVars>
      </dgm:prSet>
      <dgm:spPr/>
      <dgm:t>
        <a:bodyPr/>
        <a:lstStyle/>
        <a:p>
          <a:endParaRPr lang="uk-UA"/>
        </a:p>
      </dgm:t>
    </dgm:pt>
    <dgm:pt modelId="{311D2B7F-E0FD-442F-B0B0-5CF78D96A1DD}" type="pres">
      <dgm:prSet presAssocID="{451979CD-5160-4C0E-B618-0B6EF5EF335C}" presName="sibTrans" presStyleCnt="0"/>
      <dgm:spPr/>
    </dgm:pt>
    <dgm:pt modelId="{64E0AFB5-0A3A-4934-8542-27C1E09C03BF}" type="pres">
      <dgm:prSet presAssocID="{A016201A-C9F6-4040-B169-E5F51982B841}" presName="node" presStyleLbl="node1" presStyleIdx="2" presStyleCnt="8">
        <dgm:presLayoutVars>
          <dgm:bulletEnabled val="1"/>
        </dgm:presLayoutVars>
      </dgm:prSet>
      <dgm:spPr/>
      <dgm:t>
        <a:bodyPr/>
        <a:lstStyle/>
        <a:p>
          <a:endParaRPr lang="uk-UA"/>
        </a:p>
      </dgm:t>
    </dgm:pt>
    <dgm:pt modelId="{ADAC300D-F022-4A89-B4DE-1DC1351A6977}" type="pres">
      <dgm:prSet presAssocID="{B2DD2C2A-5837-482E-B490-A09EC17E4059}" presName="sibTrans" presStyleCnt="0"/>
      <dgm:spPr/>
    </dgm:pt>
    <dgm:pt modelId="{E3D53427-5702-459A-B78E-6F3B105ED25E}" type="pres">
      <dgm:prSet presAssocID="{D55AA0DF-E443-4370-9C36-F32D373DEC38}" presName="node" presStyleLbl="node1" presStyleIdx="3" presStyleCnt="8">
        <dgm:presLayoutVars>
          <dgm:bulletEnabled val="1"/>
        </dgm:presLayoutVars>
      </dgm:prSet>
      <dgm:spPr/>
      <dgm:t>
        <a:bodyPr/>
        <a:lstStyle/>
        <a:p>
          <a:endParaRPr lang="uk-UA"/>
        </a:p>
      </dgm:t>
    </dgm:pt>
    <dgm:pt modelId="{288ACEDF-BA85-44FC-83E6-D489C6E42374}" type="pres">
      <dgm:prSet presAssocID="{C4AE70E6-1F58-4584-800D-F13CC578DEDB}" presName="sibTrans" presStyleCnt="0"/>
      <dgm:spPr/>
    </dgm:pt>
    <dgm:pt modelId="{558B468C-D13F-4672-8669-9865AD7255EC}" type="pres">
      <dgm:prSet presAssocID="{C21FFD50-E442-4452-953B-0EC0D6398393}" presName="node" presStyleLbl="node1" presStyleIdx="4" presStyleCnt="8">
        <dgm:presLayoutVars>
          <dgm:bulletEnabled val="1"/>
        </dgm:presLayoutVars>
      </dgm:prSet>
      <dgm:spPr/>
      <dgm:t>
        <a:bodyPr/>
        <a:lstStyle/>
        <a:p>
          <a:endParaRPr lang="uk-UA"/>
        </a:p>
      </dgm:t>
    </dgm:pt>
    <dgm:pt modelId="{A7DBCBFF-EC6A-413A-8431-326C51D75D70}" type="pres">
      <dgm:prSet presAssocID="{7A24A728-0A30-4D30-B82F-D098E13ED243}" presName="sibTrans" presStyleCnt="0"/>
      <dgm:spPr/>
    </dgm:pt>
    <dgm:pt modelId="{67FD4116-1DF2-42A3-A960-322D3688098B}" type="pres">
      <dgm:prSet presAssocID="{CD36D3B0-6766-4C6D-ABCC-0B7FB5F06AD2}" presName="node" presStyleLbl="node1" presStyleIdx="5" presStyleCnt="8">
        <dgm:presLayoutVars>
          <dgm:bulletEnabled val="1"/>
        </dgm:presLayoutVars>
      </dgm:prSet>
      <dgm:spPr/>
      <dgm:t>
        <a:bodyPr/>
        <a:lstStyle/>
        <a:p>
          <a:endParaRPr lang="uk-UA"/>
        </a:p>
      </dgm:t>
    </dgm:pt>
    <dgm:pt modelId="{1B46B625-95B9-469C-91AA-4190EE34A375}" type="pres">
      <dgm:prSet presAssocID="{B4728630-ED0E-4B36-A9F8-93488A4EDA73}" presName="sibTrans" presStyleCnt="0"/>
      <dgm:spPr/>
    </dgm:pt>
    <dgm:pt modelId="{26C51160-08E2-49E4-BC78-8812BDF2BF0A}" type="pres">
      <dgm:prSet presAssocID="{94F60262-82CC-4323-9F6C-6629353A717E}" presName="node" presStyleLbl="node1" presStyleIdx="6" presStyleCnt="8">
        <dgm:presLayoutVars>
          <dgm:bulletEnabled val="1"/>
        </dgm:presLayoutVars>
      </dgm:prSet>
      <dgm:spPr/>
      <dgm:t>
        <a:bodyPr/>
        <a:lstStyle/>
        <a:p>
          <a:endParaRPr lang="uk-UA"/>
        </a:p>
      </dgm:t>
    </dgm:pt>
    <dgm:pt modelId="{A8BA60AC-21A5-4E09-9A37-3CD1B74DF7A9}" type="pres">
      <dgm:prSet presAssocID="{6FBC8283-09EC-4579-97A1-20223B612393}" presName="sibTrans" presStyleCnt="0"/>
      <dgm:spPr/>
    </dgm:pt>
    <dgm:pt modelId="{BFA13AD0-7E3D-4802-8B59-517A786319F1}" type="pres">
      <dgm:prSet presAssocID="{C8267155-8D4F-4936-94B7-AAB0E011B99D}" presName="node" presStyleLbl="node1" presStyleIdx="7" presStyleCnt="8">
        <dgm:presLayoutVars>
          <dgm:bulletEnabled val="1"/>
        </dgm:presLayoutVars>
      </dgm:prSet>
      <dgm:spPr/>
      <dgm:t>
        <a:bodyPr/>
        <a:lstStyle/>
        <a:p>
          <a:endParaRPr lang="uk-UA"/>
        </a:p>
      </dgm:t>
    </dgm:pt>
  </dgm:ptLst>
  <dgm:cxnLst>
    <dgm:cxn modelId="{CE197998-A484-4A1C-89F2-0118591F91A2}" srcId="{8F4FDE7C-B3AD-453A-BC28-4DD655136AB5}" destId="{C8267155-8D4F-4936-94B7-AAB0E011B99D}" srcOrd="7" destOrd="0" parTransId="{8C79DF86-76E4-44DD-811C-8B3632C0D0E7}" sibTransId="{D4D9EBC4-4F72-4B07-8525-4449D5237AD4}"/>
    <dgm:cxn modelId="{D9A3C185-771A-44E3-9DDF-E31F0ADFD27F}" srcId="{8F4FDE7C-B3AD-453A-BC28-4DD655136AB5}" destId="{CD36D3B0-6766-4C6D-ABCC-0B7FB5F06AD2}" srcOrd="5" destOrd="0" parTransId="{80A21DB4-97B1-4E4F-B526-14C9F7491AA9}" sibTransId="{B4728630-ED0E-4B36-A9F8-93488A4EDA73}"/>
    <dgm:cxn modelId="{8A1FB1D5-1B0A-4BC0-9E57-CFBCABD35501}" type="presOf" srcId="{94F60262-82CC-4323-9F6C-6629353A717E}" destId="{26C51160-08E2-49E4-BC78-8812BDF2BF0A}" srcOrd="0" destOrd="0" presId="urn:microsoft.com/office/officeart/2005/8/layout/default#1"/>
    <dgm:cxn modelId="{934D13C7-8E78-4822-B5EC-C32188264E98}" type="presOf" srcId="{A016201A-C9F6-4040-B169-E5F51982B841}" destId="{64E0AFB5-0A3A-4934-8542-27C1E09C03BF}" srcOrd="0" destOrd="0" presId="urn:microsoft.com/office/officeart/2005/8/layout/default#1"/>
    <dgm:cxn modelId="{1489218B-6985-4CEB-B994-267D1213815B}" srcId="{8F4FDE7C-B3AD-453A-BC28-4DD655136AB5}" destId="{D55AA0DF-E443-4370-9C36-F32D373DEC38}" srcOrd="3" destOrd="0" parTransId="{B152F13C-F7D7-4D63-8F48-5B317AA3859E}" sibTransId="{C4AE70E6-1F58-4584-800D-F13CC578DEDB}"/>
    <dgm:cxn modelId="{1F6A366C-678A-4F20-907C-29EF00120B50}" type="presOf" srcId="{41669E2C-4EDB-4E10-984F-0FF2350F5F3A}" destId="{2952489D-1DD0-4763-85E9-CD70A104DEF6}" srcOrd="0" destOrd="0" presId="urn:microsoft.com/office/officeart/2005/8/layout/default#1"/>
    <dgm:cxn modelId="{F3E7D9C4-82C6-40BD-8978-F61E2C472B8B}" type="presOf" srcId="{8F4FDE7C-B3AD-453A-BC28-4DD655136AB5}" destId="{F76D2C97-AECF-4CED-BFF6-D1C8DF758F83}" srcOrd="0" destOrd="0" presId="urn:microsoft.com/office/officeart/2005/8/layout/default#1"/>
    <dgm:cxn modelId="{27BA64F7-BB76-49F3-9C27-BA700B79ABAD}" type="presOf" srcId="{C8267155-8D4F-4936-94B7-AAB0E011B99D}" destId="{BFA13AD0-7E3D-4802-8B59-517A786319F1}" srcOrd="0" destOrd="0" presId="urn:microsoft.com/office/officeart/2005/8/layout/default#1"/>
    <dgm:cxn modelId="{57EB837B-A98A-4D10-AC17-D87D2CC9F7A3}" type="presOf" srcId="{D55AA0DF-E443-4370-9C36-F32D373DEC38}" destId="{E3D53427-5702-459A-B78E-6F3B105ED25E}" srcOrd="0" destOrd="0" presId="urn:microsoft.com/office/officeart/2005/8/layout/default#1"/>
    <dgm:cxn modelId="{459CD29C-DB97-4366-B058-0180D90B8B58}" type="presOf" srcId="{CD36D3B0-6766-4C6D-ABCC-0B7FB5F06AD2}" destId="{67FD4116-1DF2-42A3-A960-322D3688098B}" srcOrd="0" destOrd="0" presId="urn:microsoft.com/office/officeart/2005/8/layout/default#1"/>
    <dgm:cxn modelId="{526663B7-233D-4494-9AD8-213E81E8ED3C}" type="presOf" srcId="{E7A8EAE0-CADB-43E0-9586-E341ED2E41A4}" destId="{F9CF22E2-A6C8-465C-9DE0-784CC33D2F9B}" srcOrd="0" destOrd="0" presId="urn:microsoft.com/office/officeart/2005/8/layout/default#1"/>
    <dgm:cxn modelId="{30443C3D-5388-4543-A271-B6934952BABB}" srcId="{8F4FDE7C-B3AD-453A-BC28-4DD655136AB5}" destId="{41669E2C-4EDB-4E10-984F-0FF2350F5F3A}" srcOrd="1" destOrd="0" parTransId="{AEB54534-DA24-408D-B014-577FDB7E4932}" sibTransId="{451979CD-5160-4C0E-B618-0B6EF5EF335C}"/>
    <dgm:cxn modelId="{F7921626-25BA-4F69-A472-78F863B70357}" srcId="{8F4FDE7C-B3AD-453A-BC28-4DD655136AB5}" destId="{A016201A-C9F6-4040-B169-E5F51982B841}" srcOrd="2" destOrd="0" parTransId="{A15C41FA-2098-4182-9220-5BFBC73690E9}" sibTransId="{B2DD2C2A-5837-482E-B490-A09EC17E4059}"/>
    <dgm:cxn modelId="{82990563-1C43-4599-A07E-73597FABEAE8}" srcId="{8F4FDE7C-B3AD-453A-BC28-4DD655136AB5}" destId="{C21FFD50-E442-4452-953B-0EC0D6398393}" srcOrd="4" destOrd="0" parTransId="{B7B2CD15-F224-4260-8F76-EA191FD4F3C7}" sibTransId="{7A24A728-0A30-4D30-B82F-D098E13ED243}"/>
    <dgm:cxn modelId="{3E90B364-1C5F-4E2E-8721-185A548BD277}" srcId="{8F4FDE7C-B3AD-453A-BC28-4DD655136AB5}" destId="{94F60262-82CC-4323-9F6C-6629353A717E}" srcOrd="6" destOrd="0" parTransId="{824D49E0-A2FF-4EDE-B463-CB817AB8115E}" sibTransId="{6FBC8283-09EC-4579-97A1-20223B612393}"/>
    <dgm:cxn modelId="{C5866F56-0FA5-40BA-A13D-847418D31A25}" srcId="{8F4FDE7C-B3AD-453A-BC28-4DD655136AB5}" destId="{E7A8EAE0-CADB-43E0-9586-E341ED2E41A4}" srcOrd="0" destOrd="0" parTransId="{C7DBB3FC-767A-4D9A-ADBD-3FD15E98948C}" sibTransId="{09528E23-B0F2-417F-BCA9-2FAD30B3D091}"/>
    <dgm:cxn modelId="{0B932D0A-DE48-46FD-8411-FB751884DDF8}" type="presOf" srcId="{C21FFD50-E442-4452-953B-0EC0D6398393}" destId="{558B468C-D13F-4672-8669-9865AD7255EC}" srcOrd="0" destOrd="0" presId="urn:microsoft.com/office/officeart/2005/8/layout/default#1"/>
    <dgm:cxn modelId="{B8BEFC3F-01FA-47A2-B758-9C4910E2F09D}" type="presParOf" srcId="{F76D2C97-AECF-4CED-BFF6-D1C8DF758F83}" destId="{F9CF22E2-A6C8-465C-9DE0-784CC33D2F9B}" srcOrd="0" destOrd="0" presId="urn:microsoft.com/office/officeart/2005/8/layout/default#1"/>
    <dgm:cxn modelId="{7DDE5B59-C13F-4929-BC8F-F28A08C5AA76}" type="presParOf" srcId="{F76D2C97-AECF-4CED-BFF6-D1C8DF758F83}" destId="{FE871227-65E5-4EF1-AF23-892053260D3C}" srcOrd="1" destOrd="0" presId="urn:microsoft.com/office/officeart/2005/8/layout/default#1"/>
    <dgm:cxn modelId="{07589FAF-6F9B-4F0E-B2DC-E6FE45D876AC}" type="presParOf" srcId="{F76D2C97-AECF-4CED-BFF6-D1C8DF758F83}" destId="{2952489D-1DD0-4763-85E9-CD70A104DEF6}" srcOrd="2" destOrd="0" presId="urn:microsoft.com/office/officeart/2005/8/layout/default#1"/>
    <dgm:cxn modelId="{DACF61AC-4C09-4859-B5D7-09DB5D028BE3}" type="presParOf" srcId="{F76D2C97-AECF-4CED-BFF6-D1C8DF758F83}" destId="{311D2B7F-E0FD-442F-B0B0-5CF78D96A1DD}" srcOrd="3" destOrd="0" presId="urn:microsoft.com/office/officeart/2005/8/layout/default#1"/>
    <dgm:cxn modelId="{51CA5AD8-FAC8-4AFA-8203-1EC6A9D9B426}" type="presParOf" srcId="{F76D2C97-AECF-4CED-BFF6-D1C8DF758F83}" destId="{64E0AFB5-0A3A-4934-8542-27C1E09C03BF}" srcOrd="4" destOrd="0" presId="urn:microsoft.com/office/officeart/2005/8/layout/default#1"/>
    <dgm:cxn modelId="{3CE57B43-3D64-45DF-B026-05170A0B1049}" type="presParOf" srcId="{F76D2C97-AECF-4CED-BFF6-D1C8DF758F83}" destId="{ADAC300D-F022-4A89-B4DE-1DC1351A6977}" srcOrd="5" destOrd="0" presId="urn:microsoft.com/office/officeart/2005/8/layout/default#1"/>
    <dgm:cxn modelId="{6D84643D-C3C4-4B1F-87AA-D581F1CF1015}" type="presParOf" srcId="{F76D2C97-AECF-4CED-BFF6-D1C8DF758F83}" destId="{E3D53427-5702-459A-B78E-6F3B105ED25E}" srcOrd="6" destOrd="0" presId="urn:microsoft.com/office/officeart/2005/8/layout/default#1"/>
    <dgm:cxn modelId="{041337C8-C82F-4E0B-B4B2-00EA7AB59102}" type="presParOf" srcId="{F76D2C97-AECF-4CED-BFF6-D1C8DF758F83}" destId="{288ACEDF-BA85-44FC-83E6-D489C6E42374}" srcOrd="7" destOrd="0" presId="urn:microsoft.com/office/officeart/2005/8/layout/default#1"/>
    <dgm:cxn modelId="{20ACF284-8FCF-4A53-8A29-F828B732E4EF}" type="presParOf" srcId="{F76D2C97-AECF-4CED-BFF6-D1C8DF758F83}" destId="{558B468C-D13F-4672-8669-9865AD7255EC}" srcOrd="8" destOrd="0" presId="urn:microsoft.com/office/officeart/2005/8/layout/default#1"/>
    <dgm:cxn modelId="{BE5BAE49-C19F-406A-A826-F761E2A0345E}" type="presParOf" srcId="{F76D2C97-AECF-4CED-BFF6-D1C8DF758F83}" destId="{A7DBCBFF-EC6A-413A-8431-326C51D75D70}" srcOrd="9" destOrd="0" presId="urn:microsoft.com/office/officeart/2005/8/layout/default#1"/>
    <dgm:cxn modelId="{23CD0AFD-5B5F-4A3D-9D9C-0F539D13BA70}" type="presParOf" srcId="{F76D2C97-AECF-4CED-BFF6-D1C8DF758F83}" destId="{67FD4116-1DF2-42A3-A960-322D3688098B}" srcOrd="10" destOrd="0" presId="urn:microsoft.com/office/officeart/2005/8/layout/default#1"/>
    <dgm:cxn modelId="{C01ACDC0-1254-46B9-A0AE-042BCEFDD42D}" type="presParOf" srcId="{F76D2C97-AECF-4CED-BFF6-D1C8DF758F83}" destId="{1B46B625-95B9-469C-91AA-4190EE34A375}" srcOrd="11" destOrd="0" presId="urn:microsoft.com/office/officeart/2005/8/layout/default#1"/>
    <dgm:cxn modelId="{69BDD5C1-F151-4C5B-B592-0850FBE5F3BC}" type="presParOf" srcId="{F76D2C97-AECF-4CED-BFF6-D1C8DF758F83}" destId="{26C51160-08E2-49E4-BC78-8812BDF2BF0A}" srcOrd="12" destOrd="0" presId="urn:microsoft.com/office/officeart/2005/8/layout/default#1"/>
    <dgm:cxn modelId="{5B3BD7BB-408C-49C9-B21C-B25627AF2AE0}" type="presParOf" srcId="{F76D2C97-AECF-4CED-BFF6-D1C8DF758F83}" destId="{A8BA60AC-21A5-4E09-9A37-3CD1B74DF7A9}" srcOrd="13" destOrd="0" presId="urn:microsoft.com/office/officeart/2005/8/layout/default#1"/>
    <dgm:cxn modelId="{96F73682-5C4B-4E86-86F8-460008E8EFC3}" type="presParOf" srcId="{F76D2C97-AECF-4CED-BFF6-D1C8DF758F83}" destId="{BFA13AD0-7E3D-4802-8B59-517A786319F1}"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269E8-C2B7-4FEB-8F56-57B8D8856073}" type="doc">
      <dgm:prSet loTypeId="urn:microsoft.com/office/officeart/2005/8/layout/arrow5" loCatId="relationship" qsTypeId="urn:microsoft.com/office/officeart/2005/8/quickstyle/simple4#1" qsCatId="simple" csTypeId="urn:microsoft.com/office/officeart/2005/8/colors/colorful1#2" csCatId="colorful" phldr="1"/>
      <dgm:spPr/>
      <dgm:t>
        <a:bodyPr/>
        <a:lstStyle/>
        <a:p>
          <a:endParaRPr lang="en-US"/>
        </a:p>
      </dgm:t>
    </dgm:pt>
    <dgm:pt modelId="{D5C64E5D-FFFF-45D1-B2E0-48887C8E9059}">
      <dgm:prSet/>
      <dgm:spPr/>
      <dgm:t>
        <a:bodyPr/>
        <a:lstStyle/>
        <a:p>
          <a:r>
            <a:rPr lang="ru-RU" b="0" i="0"/>
            <a:t>Б’ють чи штовхають;</a:t>
          </a:r>
          <a:endParaRPr lang="en-US"/>
        </a:p>
      </dgm:t>
    </dgm:pt>
    <dgm:pt modelId="{81B3B97E-709D-471B-AEC9-CCE1F5D17C9A}" type="parTrans" cxnId="{EE4FE4F8-25CE-4712-AABC-503B6551ABF0}">
      <dgm:prSet/>
      <dgm:spPr/>
      <dgm:t>
        <a:bodyPr/>
        <a:lstStyle/>
        <a:p>
          <a:endParaRPr lang="en-US"/>
        </a:p>
      </dgm:t>
    </dgm:pt>
    <dgm:pt modelId="{8B7F5255-17D5-4426-B0B6-1743FB399B80}" type="sibTrans" cxnId="{EE4FE4F8-25CE-4712-AABC-503B6551ABF0}">
      <dgm:prSet/>
      <dgm:spPr/>
      <dgm:t>
        <a:bodyPr/>
        <a:lstStyle/>
        <a:p>
          <a:endParaRPr lang="en-US"/>
        </a:p>
      </dgm:t>
    </dgm:pt>
    <dgm:pt modelId="{03D31012-DB1E-4AD6-867F-1E694214B881}">
      <dgm:prSet/>
      <dgm:spPr>
        <a:solidFill>
          <a:srgbClr val="C00000"/>
        </a:solidFill>
      </dgm:spPr>
      <dgm:t>
        <a:bodyPr/>
        <a:lstStyle/>
        <a:p>
          <a:r>
            <a:rPr lang="ru-RU" b="0" i="0" dirty="0"/>
            <a:t>Не </a:t>
          </a:r>
          <a:r>
            <a:rPr lang="ru-RU" b="0" i="0" dirty="0" err="1"/>
            <a:t>випускають</a:t>
          </a:r>
          <a:r>
            <a:rPr lang="ru-RU" b="0" i="0" dirty="0"/>
            <a:t> з </a:t>
          </a:r>
          <a:r>
            <a:rPr lang="ru-RU" b="0" i="0" dirty="0" err="1"/>
            <a:t>власного</a:t>
          </a:r>
          <a:r>
            <a:rPr lang="ru-RU" b="0" i="0" dirty="0"/>
            <a:t> дому </a:t>
          </a:r>
          <a:r>
            <a:rPr lang="ru-RU" b="0" i="0" dirty="0" err="1"/>
            <a:t>або</a:t>
          </a:r>
          <a:r>
            <a:rPr lang="ru-RU" b="0" i="0" dirty="0"/>
            <a:t> не </a:t>
          </a:r>
          <a:r>
            <a:rPr lang="ru-RU" b="0" i="0" dirty="0" err="1"/>
            <a:t>пускають</a:t>
          </a:r>
          <a:r>
            <a:rPr lang="ru-RU" b="0" i="0" dirty="0"/>
            <a:t> до </a:t>
          </a:r>
          <a:r>
            <a:rPr lang="ru-RU" b="0" i="0" dirty="0" err="1"/>
            <a:t>нього</a:t>
          </a:r>
          <a:r>
            <a:rPr lang="ru-RU" b="0" i="0" dirty="0"/>
            <a:t>;</a:t>
          </a:r>
          <a:endParaRPr lang="en-US" dirty="0"/>
        </a:p>
      </dgm:t>
    </dgm:pt>
    <dgm:pt modelId="{3D976B34-53A1-4CD1-A781-BD6DB4E9A801}" type="parTrans" cxnId="{E2294586-5D76-4CEB-8FDC-0EFFC93F8B3A}">
      <dgm:prSet/>
      <dgm:spPr/>
      <dgm:t>
        <a:bodyPr/>
        <a:lstStyle/>
        <a:p>
          <a:endParaRPr lang="en-US"/>
        </a:p>
      </dgm:t>
    </dgm:pt>
    <dgm:pt modelId="{8608B374-39C0-4A03-9E6D-9B3FAA4FB3E2}" type="sibTrans" cxnId="{E2294586-5D76-4CEB-8FDC-0EFFC93F8B3A}">
      <dgm:prSet/>
      <dgm:spPr/>
      <dgm:t>
        <a:bodyPr/>
        <a:lstStyle/>
        <a:p>
          <a:endParaRPr lang="en-US"/>
        </a:p>
      </dgm:t>
    </dgm:pt>
    <dgm:pt modelId="{2A942EDB-2922-45CB-8DED-E34FD71224FD}">
      <dgm:prSet/>
      <dgm:spPr/>
      <dgm:t>
        <a:bodyPr/>
        <a:lstStyle/>
        <a:p>
          <a:r>
            <a:rPr lang="ru-RU" b="0" i="0"/>
            <a:t>Погрожують позбавити життя чи навмисно створюють ситуації, які можуть становити загрозу здоров’ю та безпеці;</a:t>
          </a:r>
          <a:endParaRPr lang="en-US"/>
        </a:p>
      </dgm:t>
    </dgm:pt>
    <dgm:pt modelId="{A40AC0D3-BB5C-43D6-AF20-04A05F355CCF}" type="parTrans" cxnId="{19181BBD-7D7D-430C-9CBD-D11436179C4D}">
      <dgm:prSet/>
      <dgm:spPr/>
      <dgm:t>
        <a:bodyPr/>
        <a:lstStyle/>
        <a:p>
          <a:endParaRPr lang="en-US"/>
        </a:p>
      </dgm:t>
    </dgm:pt>
    <dgm:pt modelId="{6A66991A-D81B-4E8D-8DFA-38079547577C}" type="sibTrans" cxnId="{19181BBD-7D7D-430C-9CBD-D11436179C4D}">
      <dgm:prSet/>
      <dgm:spPr/>
      <dgm:t>
        <a:bodyPr/>
        <a:lstStyle/>
        <a:p>
          <a:endParaRPr lang="en-US"/>
        </a:p>
      </dgm:t>
    </dgm:pt>
    <dgm:pt modelId="{8F9F766C-F598-440D-A909-E3266C733AA1}">
      <dgm:prSet/>
      <dgm:spPr/>
      <dgm:t>
        <a:bodyPr/>
        <a:lstStyle/>
        <a:p>
          <a:r>
            <a:rPr lang="ru-RU" b="0" i="0"/>
            <a:t>Змушують до вживання алкоголю чи наркотиків;</a:t>
          </a:r>
          <a:endParaRPr lang="en-US"/>
        </a:p>
      </dgm:t>
    </dgm:pt>
    <dgm:pt modelId="{F6D2E6D6-4421-4716-ABD3-F4D6D65A1CC2}" type="parTrans" cxnId="{41748B2C-156C-42F7-9A53-4C55C87ECD6D}">
      <dgm:prSet/>
      <dgm:spPr/>
      <dgm:t>
        <a:bodyPr/>
        <a:lstStyle/>
        <a:p>
          <a:endParaRPr lang="en-US"/>
        </a:p>
      </dgm:t>
    </dgm:pt>
    <dgm:pt modelId="{FE53F4CC-833D-4625-94A0-19A82120A871}" type="sibTrans" cxnId="{41748B2C-156C-42F7-9A53-4C55C87ECD6D}">
      <dgm:prSet/>
      <dgm:spPr/>
      <dgm:t>
        <a:bodyPr/>
        <a:lstStyle/>
        <a:p>
          <a:endParaRPr lang="en-US"/>
        </a:p>
      </dgm:t>
    </dgm:pt>
    <dgm:pt modelId="{7339C8B9-C5E4-4DF9-92C2-F16C60AD698A}">
      <dgm:prSet/>
      <dgm:spPr/>
      <dgm:t>
        <a:bodyPr/>
        <a:lstStyle/>
        <a:p>
          <a:r>
            <a:rPr lang="ru-RU" b="0" i="0"/>
            <a:t>Позбавляють їжі, перешкоджають відпочинку чи сну;</a:t>
          </a:r>
          <a:endParaRPr lang="en-US"/>
        </a:p>
      </dgm:t>
    </dgm:pt>
    <dgm:pt modelId="{34FF4266-D336-4D02-A428-1419E8153231}" type="parTrans" cxnId="{FF455702-9A5D-40A6-98C0-CAB87FFBD2BC}">
      <dgm:prSet/>
      <dgm:spPr/>
      <dgm:t>
        <a:bodyPr/>
        <a:lstStyle/>
        <a:p>
          <a:endParaRPr lang="en-US"/>
        </a:p>
      </dgm:t>
    </dgm:pt>
    <dgm:pt modelId="{8846931A-27ED-4B51-BAC3-302E09EDDD07}" type="sibTrans" cxnId="{FF455702-9A5D-40A6-98C0-CAB87FFBD2BC}">
      <dgm:prSet/>
      <dgm:spPr/>
      <dgm:t>
        <a:bodyPr/>
        <a:lstStyle/>
        <a:p>
          <a:endParaRPr lang="en-US"/>
        </a:p>
      </dgm:t>
    </dgm:pt>
    <dgm:pt modelId="{B19B3572-ABD7-46FA-81B6-1AB9ADEAA83C}">
      <dgm:prSet/>
      <dgm:spPr/>
      <dgm:t>
        <a:bodyPr/>
        <a:lstStyle/>
        <a:p>
          <a:r>
            <a:rPr lang="ru-RU" b="0" i="0"/>
            <a:t>Проти волі вас переміщують в межах однієї держави або за кордон із застосуванням сили, погроз чи обману.</a:t>
          </a:r>
          <a:endParaRPr lang="en-US"/>
        </a:p>
      </dgm:t>
    </dgm:pt>
    <dgm:pt modelId="{4FBDD28B-0F4B-4869-8EE7-70D5B014F35F}" type="parTrans" cxnId="{80CC7720-A743-4B18-9609-BC7D22F60C51}">
      <dgm:prSet/>
      <dgm:spPr/>
      <dgm:t>
        <a:bodyPr/>
        <a:lstStyle/>
        <a:p>
          <a:endParaRPr lang="en-US"/>
        </a:p>
      </dgm:t>
    </dgm:pt>
    <dgm:pt modelId="{2E88287C-AF20-4713-98DD-E7D73706396E}" type="sibTrans" cxnId="{80CC7720-A743-4B18-9609-BC7D22F60C51}">
      <dgm:prSet/>
      <dgm:spPr/>
      <dgm:t>
        <a:bodyPr/>
        <a:lstStyle/>
        <a:p>
          <a:endParaRPr lang="en-US"/>
        </a:p>
      </dgm:t>
    </dgm:pt>
    <dgm:pt modelId="{56CC2CED-A26A-4B05-BFF2-562836AC289C}" type="pres">
      <dgm:prSet presAssocID="{011269E8-C2B7-4FEB-8F56-57B8D8856073}" presName="diagram" presStyleCnt="0">
        <dgm:presLayoutVars>
          <dgm:dir/>
          <dgm:resizeHandles val="exact"/>
        </dgm:presLayoutVars>
      </dgm:prSet>
      <dgm:spPr/>
      <dgm:t>
        <a:bodyPr/>
        <a:lstStyle/>
        <a:p>
          <a:endParaRPr lang="uk-UA"/>
        </a:p>
      </dgm:t>
    </dgm:pt>
    <dgm:pt modelId="{F06BB887-31D3-455C-9C7B-24C782D1D595}" type="pres">
      <dgm:prSet presAssocID="{D5C64E5D-FFFF-45D1-B2E0-48887C8E9059}" presName="arrow" presStyleLbl="node1" presStyleIdx="0" presStyleCnt="6">
        <dgm:presLayoutVars>
          <dgm:bulletEnabled val="1"/>
        </dgm:presLayoutVars>
      </dgm:prSet>
      <dgm:spPr/>
      <dgm:t>
        <a:bodyPr/>
        <a:lstStyle/>
        <a:p>
          <a:endParaRPr lang="uk-UA"/>
        </a:p>
      </dgm:t>
    </dgm:pt>
    <dgm:pt modelId="{5058288F-23C0-4523-B484-F5FECD1D1329}" type="pres">
      <dgm:prSet presAssocID="{03D31012-DB1E-4AD6-867F-1E694214B881}" presName="arrow" presStyleLbl="node1" presStyleIdx="1" presStyleCnt="6">
        <dgm:presLayoutVars>
          <dgm:bulletEnabled val="1"/>
        </dgm:presLayoutVars>
      </dgm:prSet>
      <dgm:spPr/>
      <dgm:t>
        <a:bodyPr/>
        <a:lstStyle/>
        <a:p>
          <a:endParaRPr lang="uk-UA"/>
        </a:p>
      </dgm:t>
    </dgm:pt>
    <dgm:pt modelId="{B99410F4-A0EE-43A6-8943-366872AFAF55}" type="pres">
      <dgm:prSet presAssocID="{2A942EDB-2922-45CB-8DED-E34FD71224FD}" presName="arrow" presStyleLbl="node1" presStyleIdx="2" presStyleCnt="6">
        <dgm:presLayoutVars>
          <dgm:bulletEnabled val="1"/>
        </dgm:presLayoutVars>
      </dgm:prSet>
      <dgm:spPr/>
      <dgm:t>
        <a:bodyPr/>
        <a:lstStyle/>
        <a:p>
          <a:endParaRPr lang="uk-UA"/>
        </a:p>
      </dgm:t>
    </dgm:pt>
    <dgm:pt modelId="{2DC6A5FC-E457-49F8-9D98-34F9F2AF58D8}" type="pres">
      <dgm:prSet presAssocID="{8F9F766C-F598-440D-A909-E3266C733AA1}" presName="arrow" presStyleLbl="node1" presStyleIdx="3" presStyleCnt="6">
        <dgm:presLayoutVars>
          <dgm:bulletEnabled val="1"/>
        </dgm:presLayoutVars>
      </dgm:prSet>
      <dgm:spPr/>
      <dgm:t>
        <a:bodyPr/>
        <a:lstStyle/>
        <a:p>
          <a:endParaRPr lang="uk-UA"/>
        </a:p>
      </dgm:t>
    </dgm:pt>
    <dgm:pt modelId="{78C38A9B-12CA-41E5-9CB3-4EA4B1CB4C64}" type="pres">
      <dgm:prSet presAssocID="{7339C8B9-C5E4-4DF9-92C2-F16C60AD698A}" presName="arrow" presStyleLbl="node1" presStyleIdx="4" presStyleCnt="6">
        <dgm:presLayoutVars>
          <dgm:bulletEnabled val="1"/>
        </dgm:presLayoutVars>
      </dgm:prSet>
      <dgm:spPr/>
      <dgm:t>
        <a:bodyPr/>
        <a:lstStyle/>
        <a:p>
          <a:endParaRPr lang="uk-UA"/>
        </a:p>
      </dgm:t>
    </dgm:pt>
    <dgm:pt modelId="{55290FAB-CAB8-4EC8-A786-0D888E094A34}" type="pres">
      <dgm:prSet presAssocID="{B19B3572-ABD7-46FA-81B6-1AB9ADEAA83C}" presName="arrow" presStyleLbl="node1" presStyleIdx="5" presStyleCnt="6">
        <dgm:presLayoutVars>
          <dgm:bulletEnabled val="1"/>
        </dgm:presLayoutVars>
      </dgm:prSet>
      <dgm:spPr/>
      <dgm:t>
        <a:bodyPr/>
        <a:lstStyle/>
        <a:p>
          <a:endParaRPr lang="uk-UA"/>
        </a:p>
      </dgm:t>
    </dgm:pt>
  </dgm:ptLst>
  <dgm:cxnLst>
    <dgm:cxn modelId="{557805AB-C10D-480D-8AE2-CDB7C4F989A2}" type="presOf" srcId="{03D31012-DB1E-4AD6-867F-1E694214B881}" destId="{5058288F-23C0-4523-B484-F5FECD1D1329}" srcOrd="0" destOrd="0" presId="urn:microsoft.com/office/officeart/2005/8/layout/arrow5"/>
    <dgm:cxn modelId="{3E31EA87-1CD7-4F4F-9DB4-6C6EDDDDF7AA}" type="presOf" srcId="{B19B3572-ABD7-46FA-81B6-1AB9ADEAA83C}" destId="{55290FAB-CAB8-4EC8-A786-0D888E094A34}" srcOrd="0" destOrd="0" presId="urn:microsoft.com/office/officeart/2005/8/layout/arrow5"/>
    <dgm:cxn modelId="{41748B2C-156C-42F7-9A53-4C55C87ECD6D}" srcId="{011269E8-C2B7-4FEB-8F56-57B8D8856073}" destId="{8F9F766C-F598-440D-A909-E3266C733AA1}" srcOrd="3" destOrd="0" parTransId="{F6D2E6D6-4421-4716-ABD3-F4D6D65A1CC2}" sibTransId="{FE53F4CC-833D-4625-94A0-19A82120A871}"/>
    <dgm:cxn modelId="{FF455702-9A5D-40A6-98C0-CAB87FFBD2BC}" srcId="{011269E8-C2B7-4FEB-8F56-57B8D8856073}" destId="{7339C8B9-C5E4-4DF9-92C2-F16C60AD698A}" srcOrd="4" destOrd="0" parTransId="{34FF4266-D336-4D02-A428-1419E8153231}" sibTransId="{8846931A-27ED-4B51-BAC3-302E09EDDD07}"/>
    <dgm:cxn modelId="{F0B390BC-47CC-4ED5-976E-31ED2EBF02B5}" type="presOf" srcId="{7339C8B9-C5E4-4DF9-92C2-F16C60AD698A}" destId="{78C38A9B-12CA-41E5-9CB3-4EA4B1CB4C64}" srcOrd="0" destOrd="0" presId="urn:microsoft.com/office/officeart/2005/8/layout/arrow5"/>
    <dgm:cxn modelId="{EE4FE4F8-25CE-4712-AABC-503B6551ABF0}" srcId="{011269E8-C2B7-4FEB-8F56-57B8D8856073}" destId="{D5C64E5D-FFFF-45D1-B2E0-48887C8E9059}" srcOrd="0" destOrd="0" parTransId="{81B3B97E-709D-471B-AEC9-CCE1F5D17C9A}" sibTransId="{8B7F5255-17D5-4426-B0B6-1743FB399B80}"/>
    <dgm:cxn modelId="{BD0671DC-38EC-43DD-9C91-690B4AC3AEED}" type="presOf" srcId="{011269E8-C2B7-4FEB-8F56-57B8D8856073}" destId="{56CC2CED-A26A-4B05-BFF2-562836AC289C}" srcOrd="0" destOrd="0" presId="urn:microsoft.com/office/officeart/2005/8/layout/arrow5"/>
    <dgm:cxn modelId="{60EFFC53-411D-4248-845D-AA9A77329239}" type="presOf" srcId="{D5C64E5D-FFFF-45D1-B2E0-48887C8E9059}" destId="{F06BB887-31D3-455C-9C7B-24C782D1D595}" srcOrd="0" destOrd="0" presId="urn:microsoft.com/office/officeart/2005/8/layout/arrow5"/>
    <dgm:cxn modelId="{80CC7720-A743-4B18-9609-BC7D22F60C51}" srcId="{011269E8-C2B7-4FEB-8F56-57B8D8856073}" destId="{B19B3572-ABD7-46FA-81B6-1AB9ADEAA83C}" srcOrd="5" destOrd="0" parTransId="{4FBDD28B-0F4B-4869-8EE7-70D5B014F35F}" sibTransId="{2E88287C-AF20-4713-98DD-E7D73706396E}"/>
    <dgm:cxn modelId="{B6E453AE-BD5C-48E0-BB08-12C9FD924BD3}" type="presOf" srcId="{8F9F766C-F598-440D-A909-E3266C733AA1}" destId="{2DC6A5FC-E457-49F8-9D98-34F9F2AF58D8}" srcOrd="0" destOrd="0" presId="urn:microsoft.com/office/officeart/2005/8/layout/arrow5"/>
    <dgm:cxn modelId="{19181BBD-7D7D-430C-9CBD-D11436179C4D}" srcId="{011269E8-C2B7-4FEB-8F56-57B8D8856073}" destId="{2A942EDB-2922-45CB-8DED-E34FD71224FD}" srcOrd="2" destOrd="0" parTransId="{A40AC0D3-BB5C-43D6-AF20-04A05F355CCF}" sibTransId="{6A66991A-D81B-4E8D-8DFA-38079547577C}"/>
    <dgm:cxn modelId="{E2294586-5D76-4CEB-8FDC-0EFFC93F8B3A}" srcId="{011269E8-C2B7-4FEB-8F56-57B8D8856073}" destId="{03D31012-DB1E-4AD6-867F-1E694214B881}" srcOrd="1" destOrd="0" parTransId="{3D976B34-53A1-4CD1-A781-BD6DB4E9A801}" sibTransId="{8608B374-39C0-4A03-9E6D-9B3FAA4FB3E2}"/>
    <dgm:cxn modelId="{2EE28FE9-75C3-4727-B9A7-E0B8B1032B34}" type="presOf" srcId="{2A942EDB-2922-45CB-8DED-E34FD71224FD}" destId="{B99410F4-A0EE-43A6-8943-366872AFAF55}" srcOrd="0" destOrd="0" presId="urn:microsoft.com/office/officeart/2005/8/layout/arrow5"/>
    <dgm:cxn modelId="{4C50F9D3-28F0-4BF8-BB3F-7A693B23ACE8}" type="presParOf" srcId="{56CC2CED-A26A-4B05-BFF2-562836AC289C}" destId="{F06BB887-31D3-455C-9C7B-24C782D1D595}" srcOrd="0" destOrd="0" presId="urn:microsoft.com/office/officeart/2005/8/layout/arrow5"/>
    <dgm:cxn modelId="{A83E5EBA-AC4C-4925-93B9-8A5D4E6F697D}" type="presParOf" srcId="{56CC2CED-A26A-4B05-BFF2-562836AC289C}" destId="{5058288F-23C0-4523-B484-F5FECD1D1329}" srcOrd="1" destOrd="0" presId="urn:microsoft.com/office/officeart/2005/8/layout/arrow5"/>
    <dgm:cxn modelId="{37815E37-7800-42EF-B3FC-630033531193}" type="presParOf" srcId="{56CC2CED-A26A-4B05-BFF2-562836AC289C}" destId="{B99410F4-A0EE-43A6-8943-366872AFAF55}" srcOrd="2" destOrd="0" presId="urn:microsoft.com/office/officeart/2005/8/layout/arrow5"/>
    <dgm:cxn modelId="{1772CAE7-C307-4A1F-BB9D-9FD020E126AB}" type="presParOf" srcId="{56CC2CED-A26A-4B05-BFF2-562836AC289C}" destId="{2DC6A5FC-E457-49F8-9D98-34F9F2AF58D8}" srcOrd="3" destOrd="0" presId="urn:microsoft.com/office/officeart/2005/8/layout/arrow5"/>
    <dgm:cxn modelId="{ACA783CB-565E-4B7A-A749-162BAAAD2520}" type="presParOf" srcId="{56CC2CED-A26A-4B05-BFF2-562836AC289C}" destId="{78C38A9B-12CA-41E5-9CB3-4EA4B1CB4C64}" srcOrd="4" destOrd="0" presId="urn:microsoft.com/office/officeart/2005/8/layout/arrow5"/>
    <dgm:cxn modelId="{77E0A2C6-4309-4446-9A7B-38AA6948E3E5}" type="presParOf" srcId="{56CC2CED-A26A-4B05-BFF2-562836AC289C}" destId="{55290FAB-CAB8-4EC8-A786-0D888E094A34}"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4EB578-E151-4A28-A791-106355A7838D}" type="doc">
      <dgm:prSet loTypeId="urn:microsoft.com/office/officeart/2005/8/layout/cycle3#1" loCatId="cycle" qsTypeId="urn:microsoft.com/office/officeart/2005/8/quickstyle/simple1#5" qsCatId="simple" csTypeId="urn:microsoft.com/office/officeart/2005/8/colors/colorful1#3" csCatId="colorful" phldr="1"/>
      <dgm:spPr/>
      <dgm:t>
        <a:bodyPr/>
        <a:lstStyle/>
        <a:p>
          <a:endParaRPr lang="en-US"/>
        </a:p>
      </dgm:t>
    </dgm:pt>
    <dgm:pt modelId="{29AFD23F-F128-42F4-AEA5-82B1A2189D1C}">
      <dgm:prSet/>
      <dgm:spPr/>
      <dgm:t>
        <a:bodyPr/>
        <a:lstStyle/>
        <a:p>
          <a:r>
            <a:rPr lang="ru-RU" b="0" i="0"/>
            <a:t>систематично принижують і вами маніпулюють;</a:t>
          </a:r>
          <a:endParaRPr lang="en-US"/>
        </a:p>
      </dgm:t>
    </dgm:pt>
    <dgm:pt modelId="{4B413FF3-0051-4B18-87C7-E8360F16F88C}" type="parTrans" cxnId="{53FF1CA7-B1A1-4962-ACAF-AFDE60840542}">
      <dgm:prSet/>
      <dgm:spPr/>
      <dgm:t>
        <a:bodyPr/>
        <a:lstStyle/>
        <a:p>
          <a:endParaRPr lang="en-US"/>
        </a:p>
      </dgm:t>
    </dgm:pt>
    <dgm:pt modelId="{472D2153-D6AD-45FB-B28A-E971B4AD79EB}" type="sibTrans" cxnId="{53FF1CA7-B1A1-4962-ACAF-AFDE60840542}">
      <dgm:prSet/>
      <dgm:spPr/>
      <dgm:t>
        <a:bodyPr/>
        <a:lstStyle/>
        <a:p>
          <a:endParaRPr lang="en-US"/>
        </a:p>
      </dgm:t>
    </dgm:pt>
    <dgm:pt modelId="{A68CCF4A-62AC-42C7-A40E-D810DB6C2D0B}">
      <dgm:prSet/>
      <dgm:spPr/>
      <dgm:t>
        <a:bodyPr/>
        <a:lstStyle/>
        <a:p>
          <a:r>
            <a:rPr lang="ru-RU" b="0" i="0"/>
            <a:t>Ображають словесно або негативним жестами, мімікою;</a:t>
          </a:r>
          <a:endParaRPr lang="en-US"/>
        </a:p>
      </dgm:t>
    </dgm:pt>
    <dgm:pt modelId="{5E52994A-9AFF-49EE-82B3-72C6076C87F3}" type="parTrans" cxnId="{6BCE1F0A-7D71-4107-842B-DDBD5885C4CB}">
      <dgm:prSet/>
      <dgm:spPr/>
      <dgm:t>
        <a:bodyPr/>
        <a:lstStyle/>
        <a:p>
          <a:endParaRPr lang="en-US"/>
        </a:p>
      </dgm:t>
    </dgm:pt>
    <dgm:pt modelId="{50C0A79C-B734-4D8F-B855-3FB4E9D439AA}" type="sibTrans" cxnId="{6BCE1F0A-7D71-4107-842B-DDBD5885C4CB}">
      <dgm:prSet/>
      <dgm:spPr/>
      <dgm:t>
        <a:bodyPr/>
        <a:lstStyle/>
        <a:p>
          <a:endParaRPr lang="en-US"/>
        </a:p>
      </dgm:t>
    </dgm:pt>
    <dgm:pt modelId="{524FBAAE-2929-4910-B6AE-EC11C9F167F0}">
      <dgm:prSet/>
      <dgm:spPr>
        <a:solidFill>
          <a:srgbClr val="7030A0"/>
        </a:solidFill>
      </dgm:spPr>
      <dgm:t>
        <a:bodyPr/>
        <a:lstStyle/>
        <a:p>
          <a:r>
            <a:rPr lang="ru-RU" b="0" i="0" dirty="0" err="1"/>
            <a:t>Переслідують</a:t>
          </a:r>
          <a:r>
            <a:rPr lang="ru-RU" b="0" i="0" dirty="0"/>
            <a:t>, </a:t>
          </a:r>
          <a:r>
            <a:rPr lang="ru-RU" b="0" i="0" dirty="0" err="1"/>
            <a:t>постійно</a:t>
          </a:r>
          <a:r>
            <a:rPr lang="ru-RU" b="0" i="0" dirty="0"/>
            <a:t> </a:t>
          </a:r>
          <a:r>
            <a:rPr lang="ru-RU" b="0" i="0" dirty="0" err="1"/>
            <a:t>контролюють</a:t>
          </a:r>
          <a:r>
            <a:rPr lang="ru-RU" b="0" i="0" dirty="0"/>
            <a:t>, </a:t>
          </a:r>
          <a:r>
            <a:rPr lang="ru-RU" b="0" i="0" dirty="0" err="1"/>
            <a:t>погрожують</a:t>
          </a:r>
          <a:r>
            <a:rPr lang="ru-RU" b="0" i="0" dirty="0"/>
            <a:t>;</a:t>
          </a:r>
          <a:endParaRPr lang="en-US" dirty="0"/>
        </a:p>
      </dgm:t>
    </dgm:pt>
    <dgm:pt modelId="{BB158A05-4D16-4193-80AE-97F7BD7D00F9}" type="parTrans" cxnId="{A7FD68A1-FCC9-43D8-B2CA-2C5E9DD0D263}">
      <dgm:prSet/>
      <dgm:spPr/>
      <dgm:t>
        <a:bodyPr/>
        <a:lstStyle/>
        <a:p>
          <a:endParaRPr lang="en-US"/>
        </a:p>
      </dgm:t>
    </dgm:pt>
    <dgm:pt modelId="{4C6409C8-ADB6-4048-A040-2963E90917D0}" type="sibTrans" cxnId="{A7FD68A1-FCC9-43D8-B2CA-2C5E9DD0D263}">
      <dgm:prSet/>
      <dgm:spPr/>
      <dgm:t>
        <a:bodyPr/>
        <a:lstStyle/>
        <a:p>
          <a:endParaRPr lang="en-US"/>
        </a:p>
      </dgm:t>
    </dgm:pt>
    <dgm:pt modelId="{E5839A07-4686-4D90-AB55-1FC445A2E8A5}">
      <dgm:prSet/>
      <dgm:spPr/>
      <dgm:t>
        <a:bodyPr/>
        <a:lstStyle/>
        <a:p>
          <a:r>
            <a:rPr lang="ru-RU" b="0" i="0"/>
            <a:t>Зневажають та ігнорують бажання, думки, почуття, безпідставно критикують;</a:t>
          </a:r>
          <a:endParaRPr lang="en-US"/>
        </a:p>
      </dgm:t>
    </dgm:pt>
    <dgm:pt modelId="{A1C440C6-38F7-4C44-96F6-EF620F27F1B6}" type="parTrans" cxnId="{35388746-9DB7-40B3-B675-399EEB791FD2}">
      <dgm:prSet/>
      <dgm:spPr/>
      <dgm:t>
        <a:bodyPr/>
        <a:lstStyle/>
        <a:p>
          <a:endParaRPr lang="en-US"/>
        </a:p>
      </dgm:t>
    </dgm:pt>
    <dgm:pt modelId="{D5431B6D-A321-46C4-A434-33F1AE667984}" type="sibTrans" cxnId="{35388746-9DB7-40B3-B675-399EEB791FD2}">
      <dgm:prSet/>
      <dgm:spPr/>
      <dgm:t>
        <a:bodyPr/>
        <a:lstStyle/>
        <a:p>
          <a:endParaRPr lang="en-US"/>
        </a:p>
      </dgm:t>
    </dgm:pt>
    <dgm:pt modelId="{E8723F41-C091-4DFA-96FF-6F72F1492265}">
      <dgm:prSet/>
      <dgm:spPr/>
      <dgm:t>
        <a:bodyPr/>
        <a:lstStyle/>
        <a:p>
          <a:r>
            <a:rPr lang="ru-RU" b="0" i="0"/>
            <a:t>Позбавляють права на захист честі та гідності;</a:t>
          </a:r>
          <a:endParaRPr lang="en-US"/>
        </a:p>
      </dgm:t>
    </dgm:pt>
    <dgm:pt modelId="{F81B62DB-5A58-4599-8F14-273D003B96A4}" type="parTrans" cxnId="{9ECA2EFA-2BBA-4DAE-9B92-288187F13CB4}">
      <dgm:prSet/>
      <dgm:spPr/>
      <dgm:t>
        <a:bodyPr/>
        <a:lstStyle/>
        <a:p>
          <a:endParaRPr lang="en-US"/>
        </a:p>
      </dgm:t>
    </dgm:pt>
    <dgm:pt modelId="{C8BACF6F-D38D-49F6-A6B9-66A2A6C27D0B}" type="sibTrans" cxnId="{9ECA2EFA-2BBA-4DAE-9B92-288187F13CB4}">
      <dgm:prSet/>
      <dgm:spPr/>
      <dgm:t>
        <a:bodyPr/>
        <a:lstStyle/>
        <a:p>
          <a:endParaRPr lang="en-US"/>
        </a:p>
      </dgm:t>
    </dgm:pt>
    <dgm:pt modelId="{9325125D-2C48-4604-81E4-9D1C738A888A}">
      <dgm:prSet/>
      <dgm:spPr>
        <a:solidFill>
          <a:srgbClr val="C00000"/>
        </a:solidFill>
      </dgm:spPr>
      <dgm:t>
        <a:bodyPr/>
        <a:lstStyle/>
        <a:p>
          <a:r>
            <a:rPr lang="ru-RU" b="0" i="0" dirty="0" err="1"/>
            <a:t>Шантажують</a:t>
          </a:r>
          <a:r>
            <a:rPr lang="ru-RU" b="0" i="0" dirty="0"/>
            <a:t>;</a:t>
          </a:r>
          <a:endParaRPr lang="en-US" dirty="0"/>
        </a:p>
      </dgm:t>
    </dgm:pt>
    <dgm:pt modelId="{CA37B537-6825-4D95-A5A9-8F336B62363D}" type="parTrans" cxnId="{5159682E-8D5A-4AB2-AE1C-F13F21AEC2E6}">
      <dgm:prSet/>
      <dgm:spPr/>
      <dgm:t>
        <a:bodyPr/>
        <a:lstStyle/>
        <a:p>
          <a:endParaRPr lang="en-US"/>
        </a:p>
      </dgm:t>
    </dgm:pt>
    <dgm:pt modelId="{9FAFCACF-95AB-4BE2-863A-4DD3CB999CB7}" type="sibTrans" cxnId="{5159682E-8D5A-4AB2-AE1C-F13F21AEC2E6}">
      <dgm:prSet/>
      <dgm:spPr/>
      <dgm:t>
        <a:bodyPr/>
        <a:lstStyle/>
        <a:p>
          <a:endParaRPr lang="en-US"/>
        </a:p>
      </dgm:t>
    </dgm:pt>
    <dgm:pt modelId="{2213E3A6-B1BA-4312-B7AC-8F9957A1D5D5}">
      <dgm:prSet/>
      <dgm:spPr/>
      <dgm:t>
        <a:bodyPr/>
        <a:lstStyle/>
        <a:p>
          <a:r>
            <a:rPr lang="ru-RU" b="0" i="0" dirty="0" err="1"/>
            <a:t>Ігнорують</a:t>
          </a:r>
          <a:r>
            <a:rPr lang="ru-RU" b="0" i="0" dirty="0"/>
            <a:t> </a:t>
          </a:r>
          <a:r>
            <a:rPr lang="ru-RU" b="0" i="0" dirty="0" err="1"/>
            <a:t>чи</a:t>
          </a:r>
          <a:r>
            <a:rPr lang="ru-RU" b="0" i="0" dirty="0"/>
            <a:t> </a:t>
          </a:r>
          <a:r>
            <a:rPr lang="ru-RU" b="0" i="0" dirty="0" err="1"/>
            <a:t>дискримінують</a:t>
          </a:r>
          <a:r>
            <a:rPr lang="ru-RU" b="0" i="0" dirty="0"/>
            <a:t> через </a:t>
          </a:r>
          <a:r>
            <a:rPr lang="ru-RU" b="0" i="0" dirty="0" err="1"/>
            <a:t>ваші</a:t>
          </a:r>
          <a:r>
            <a:rPr lang="ru-RU" b="0" i="0" dirty="0"/>
            <a:t> </a:t>
          </a:r>
          <a:r>
            <a:rPr lang="ru-RU" b="0" i="0" dirty="0" err="1"/>
            <a:t>переконання</a:t>
          </a:r>
          <a:r>
            <a:rPr lang="ru-RU" b="0" i="0" dirty="0"/>
            <a:t>, </a:t>
          </a:r>
          <a:r>
            <a:rPr lang="ru-RU" b="0" i="0" dirty="0" err="1"/>
            <a:t>віросповідання</a:t>
          </a:r>
          <a:r>
            <a:rPr lang="ru-RU" b="0" i="0" dirty="0"/>
            <a:t>, </a:t>
          </a:r>
          <a:r>
            <a:rPr lang="ru-RU" b="0" i="0" dirty="0" err="1"/>
            <a:t>національну</a:t>
          </a:r>
          <a:r>
            <a:rPr lang="ru-RU" b="0" i="0" dirty="0"/>
            <a:t>, </a:t>
          </a:r>
          <a:r>
            <a:rPr lang="ru-RU" b="0" i="0" dirty="0" err="1"/>
            <a:t>расову</a:t>
          </a:r>
          <a:r>
            <a:rPr lang="ru-RU" b="0" i="0" dirty="0"/>
            <a:t> </a:t>
          </a:r>
          <a:r>
            <a:rPr lang="ru-RU" b="0" i="0" dirty="0" err="1"/>
            <a:t>приналежність</a:t>
          </a:r>
          <a:r>
            <a:rPr lang="ru-RU" b="0" i="0" dirty="0"/>
            <a:t> </a:t>
          </a:r>
          <a:r>
            <a:rPr lang="ru-RU" b="0" i="0" dirty="0" err="1"/>
            <a:t>чи</a:t>
          </a:r>
          <a:r>
            <a:rPr lang="ru-RU" b="0" i="0" dirty="0"/>
            <a:t> </a:t>
          </a:r>
          <a:r>
            <a:rPr lang="ru-RU" b="0" i="0" dirty="0" err="1"/>
            <a:t>походження</a:t>
          </a:r>
          <a:r>
            <a:rPr lang="ru-RU" b="0" i="0" dirty="0"/>
            <a:t>.</a:t>
          </a:r>
          <a:endParaRPr lang="en-US" dirty="0"/>
        </a:p>
      </dgm:t>
    </dgm:pt>
    <dgm:pt modelId="{1B9B2AD6-AF8E-4B38-B7C7-A9A5270D033C}" type="parTrans" cxnId="{316D51CB-DFAB-4C04-B65A-237476AC7DA2}">
      <dgm:prSet/>
      <dgm:spPr/>
      <dgm:t>
        <a:bodyPr/>
        <a:lstStyle/>
        <a:p>
          <a:endParaRPr lang="en-US"/>
        </a:p>
      </dgm:t>
    </dgm:pt>
    <dgm:pt modelId="{A0F5D557-0329-4DE2-AE66-12349D16731E}" type="sibTrans" cxnId="{316D51CB-DFAB-4C04-B65A-237476AC7DA2}">
      <dgm:prSet/>
      <dgm:spPr/>
      <dgm:t>
        <a:bodyPr/>
        <a:lstStyle/>
        <a:p>
          <a:endParaRPr lang="en-US"/>
        </a:p>
      </dgm:t>
    </dgm:pt>
    <dgm:pt modelId="{2319FEDE-B9F3-46C6-8875-C9007546D9B8}" type="pres">
      <dgm:prSet presAssocID="{954EB578-E151-4A28-A791-106355A7838D}" presName="Name0" presStyleCnt="0">
        <dgm:presLayoutVars>
          <dgm:dir/>
          <dgm:resizeHandles val="exact"/>
        </dgm:presLayoutVars>
      </dgm:prSet>
      <dgm:spPr/>
      <dgm:t>
        <a:bodyPr/>
        <a:lstStyle/>
        <a:p>
          <a:endParaRPr lang="uk-UA"/>
        </a:p>
      </dgm:t>
    </dgm:pt>
    <dgm:pt modelId="{5BBF73C9-753C-4691-969A-AFC3D4322FFF}" type="pres">
      <dgm:prSet presAssocID="{954EB578-E151-4A28-A791-106355A7838D}" presName="cycle" presStyleCnt="0"/>
      <dgm:spPr/>
    </dgm:pt>
    <dgm:pt modelId="{47A3BEE4-1A68-416A-A930-3F74DD76B875}" type="pres">
      <dgm:prSet presAssocID="{29AFD23F-F128-42F4-AEA5-82B1A2189D1C}" presName="nodeFirstNode" presStyleLbl="node1" presStyleIdx="0" presStyleCnt="7">
        <dgm:presLayoutVars>
          <dgm:bulletEnabled val="1"/>
        </dgm:presLayoutVars>
      </dgm:prSet>
      <dgm:spPr/>
      <dgm:t>
        <a:bodyPr/>
        <a:lstStyle/>
        <a:p>
          <a:endParaRPr lang="uk-UA"/>
        </a:p>
      </dgm:t>
    </dgm:pt>
    <dgm:pt modelId="{44378393-6F7B-48CA-AA61-C4EDC5D839F8}" type="pres">
      <dgm:prSet presAssocID="{472D2153-D6AD-45FB-B28A-E971B4AD79EB}" presName="sibTransFirstNode" presStyleLbl="bgShp" presStyleIdx="0" presStyleCnt="1"/>
      <dgm:spPr/>
      <dgm:t>
        <a:bodyPr/>
        <a:lstStyle/>
        <a:p>
          <a:endParaRPr lang="uk-UA"/>
        </a:p>
      </dgm:t>
    </dgm:pt>
    <dgm:pt modelId="{DC2D9C30-CB05-491E-B255-39E088674C83}" type="pres">
      <dgm:prSet presAssocID="{A68CCF4A-62AC-42C7-A40E-D810DB6C2D0B}" presName="nodeFollowingNodes" presStyleLbl="node1" presStyleIdx="1" presStyleCnt="7">
        <dgm:presLayoutVars>
          <dgm:bulletEnabled val="1"/>
        </dgm:presLayoutVars>
      </dgm:prSet>
      <dgm:spPr/>
      <dgm:t>
        <a:bodyPr/>
        <a:lstStyle/>
        <a:p>
          <a:endParaRPr lang="uk-UA"/>
        </a:p>
      </dgm:t>
    </dgm:pt>
    <dgm:pt modelId="{19930FC3-A2EB-4E68-B078-49455D1C11AC}" type="pres">
      <dgm:prSet presAssocID="{524FBAAE-2929-4910-B6AE-EC11C9F167F0}" presName="nodeFollowingNodes" presStyleLbl="node1" presStyleIdx="2" presStyleCnt="7">
        <dgm:presLayoutVars>
          <dgm:bulletEnabled val="1"/>
        </dgm:presLayoutVars>
      </dgm:prSet>
      <dgm:spPr/>
      <dgm:t>
        <a:bodyPr/>
        <a:lstStyle/>
        <a:p>
          <a:endParaRPr lang="uk-UA"/>
        </a:p>
      </dgm:t>
    </dgm:pt>
    <dgm:pt modelId="{86AC8794-209F-41A5-B072-1C66F136908C}" type="pres">
      <dgm:prSet presAssocID="{E5839A07-4686-4D90-AB55-1FC445A2E8A5}" presName="nodeFollowingNodes" presStyleLbl="node1" presStyleIdx="3" presStyleCnt="7">
        <dgm:presLayoutVars>
          <dgm:bulletEnabled val="1"/>
        </dgm:presLayoutVars>
      </dgm:prSet>
      <dgm:spPr/>
      <dgm:t>
        <a:bodyPr/>
        <a:lstStyle/>
        <a:p>
          <a:endParaRPr lang="uk-UA"/>
        </a:p>
      </dgm:t>
    </dgm:pt>
    <dgm:pt modelId="{AB9411CF-CDEF-410F-A863-D3790521F380}" type="pres">
      <dgm:prSet presAssocID="{E8723F41-C091-4DFA-96FF-6F72F1492265}" presName="nodeFollowingNodes" presStyleLbl="node1" presStyleIdx="4" presStyleCnt="7">
        <dgm:presLayoutVars>
          <dgm:bulletEnabled val="1"/>
        </dgm:presLayoutVars>
      </dgm:prSet>
      <dgm:spPr/>
      <dgm:t>
        <a:bodyPr/>
        <a:lstStyle/>
        <a:p>
          <a:endParaRPr lang="uk-UA"/>
        </a:p>
      </dgm:t>
    </dgm:pt>
    <dgm:pt modelId="{14649B3A-D7B2-4551-91C8-DF12A9B8BAA6}" type="pres">
      <dgm:prSet presAssocID="{9325125D-2C48-4604-81E4-9D1C738A888A}" presName="nodeFollowingNodes" presStyleLbl="node1" presStyleIdx="5" presStyleCnt="7">
        <dgm:presLayoutVars>
          <dgm:bulletEnabled val="1"/>
        </dgm:presLayoutVars>
      </dgm:prSet>
      <dgm:spPr/>
      <dgm:t>
        <a:bodyPr/>
        <a:lstStyle/>
        <a:p>
          <a:endParaRPr lang="uk-UA"/>
        </a:p>
      </dgm:t>
    </dgm:pt>
    <dgm:pt modelId="{794A89CD-9814-4426-9AEF-38FC48B051E4}" type="pres">
      <dgm:prSet presAssocID="{2213E3A6-B1BA-4312-B7AC-8F9957A1D5D5}" presName="nodeFollowingNodes" presStyleLbl="node1" presStyleIdx="6" presStyleCnt="7">
        <dgm:presLayoutVars>
          <dgm:bulletEnabled val="1"/>
        </dgm:presLayoutVars>
      </dgm:prSet>
      <dgm:spPr/>
      <dgm:t>
        <a:bodyPr/>
        <a:lstStyle/>
        <a:p>
          <a:endParaRPr lang="uk-UA"/>
        </a:p>
      </dgm:t>
    </dgm:pt>
  </dgm:ptLst>
  <dgm:cxnLst>
    <dgm:cxn modelId="{6BCE1F0A-7D71-4107-842B-DDBD5885C4CB}" srcId="{954EB578-E151-4A28-A791-106355A7838D}" destId="{A68CCF4A-62AC-42C7-A40E-D810DB6C2D0B}" srcOrd="1" destOrd="0" parTransId="{5E52994A-9AFF-49EE-82B3-72C6076C87F3}" sibTransId="{50C0A79C-B734-4D8F-B855-3FB4E9D439AA}"/>
    <dgm:cxn modelId="{9ECA2EFA-2BBA-4DAE-9B92-288187F13CB4}" srcId="{954EB578-E151-4A28-A791-106355A7838D}" destId="{E8723F41-C091-4DFA-96FF-6F72F1492265}" srcOrd="4" destOrd="0" parTransId="{F81B62DB-5A58-4599-8F14-273D003B96A4}" sibTransId="{C8BACF6F-D38D-49F6-A6B9-66A2A6C27D0B}"/>
    <dgm:cxn modelId="{92798D9A-FF5C-4491-9A1E-BA84C2839719}" type="presOf" srcId="{9325125D-2C48-4604-81E4-9D1C738A888A}" destId="{14649B3A-D7B2-4551-91C8-DF12A9B8BAA6}" srcOrd="0" destOrd="0" presId="urn:microsoft.com/office/officeart/2005/8/layout/cycle3#1"/>
    <dgm:cxn modelId="{BA278742-6B72-4D7D-B189-93BBABA491E2}" type="presOf" srcId="{E5839A07-4686-4D90-AB55-1FC445A2E8A5}" destId="{86AC8794-209F-41A5-B072-1C66F136908C}" srcOrd="0" destOrd="0" presId="urn:microsoft.com/office/officeart/2005/8/layout/cycle3#1"/>
    <dgm:cxn modelId="{A7FD68A1-FCC9-43D8-B2CA-2C5E9DD0D263}" srcId="{954EB578-E151-4A28-A791-106355A7838D}" destId="{524FBAAE-2929-4910-B6AE-EC11C9F167F0}" srcOrd="2" destOrd="0" parTransId="{BB158A05-4D16-4193-80AE-97F7BD7D00F9}" sibTransId="{4C6409C8-ADB6-4048-A040-2963E90917D0}"/>
    <dgm:cxn modelId="{5159682E-8D5A-4AB2-AE1C-F13F21AEC2E6}" srcId="{954EB578-E151-4A28-A791-106355A7838D}" destId="{9325125D-2C48-4604-81E4-9D1C738A888A}" srcOrd="5" destOrd="0" parTransId="{CA37B537-6825-4D95-A5A9-8F336B62363D}" sibTransId="{9FAFCACF-95AB-4BE2-863A-4DD3CB999CB7}"/>
    <dgm:cxn modelId="{1B59D8E1-F8AB-432C-82AC-FD71A8EC69F4}" type="presOf" srcId="{E8723F41-C091-4DFA-96FF-6F72F1492265}" destId="{AB9411CF-CDEF-410F-A863-D3790521F380}" srcOrd="0" destOrd="0" presId="urn:microsoft.com/office/officeart/2005/8/layout/cycle3#1"/>
    <dgm:cxn modelId="{403D2CF8-1FBA-44DB-9151-0C9B16DFBA92}" type="presOf" srcId="{524FBAAE-2929-4910-B6AE-EC11C9F167F0}" destId="{19930FC3-A2EB-4E68-B078-49455D1C11AC}" srcOrd="0" destOrd="0" presId="urn:microsoft.com/office/officeart/2005/8/layout/cycle3#1"/>
    <dgm:cxn modelId="{2714B3B9-BFDB-4144-B616-DAD89A3C9ECE}" type="presOf" srcId="{472D2153-D6AD-45FB-B28A-E971B4AD79EB}" destId="{44378393-6F7B-48CA-AA61-C4EDC5D839F8}" srcOrd="0" destOrd="0" presId="urn:microsoft.com/office/officeart/2005/8/layout/cycle3#1"/>
    <dgm:cxn modelId="{FADE215A-8AD8-4651-9CDE-C0E76F9F5074}" type="presOf" srcId="{29AFD23F-F128-42F4-AEA5-82B1A2189D1C}" destId="{47A3BEE4-1A68-416A-A930-3F74DD76B875}" srcOrd="0" destOrd="0" presId="urn:microsoft.com/office/officeart/2005/8/layout/cycle3#1"/>
    <dgm:cxn modelId="{35388746-9DB7-40B3-B675-399EEB791FD2}" srcId="{954EB578-E151-4A28-A791-106355A7838D}" destId="{E5839A07-4686-4D90-AB55-1FC445A2E8A5}" srcOrd="3" destOrd="0" parTransId="{A1C440C6-38F7-4C44-96F6-EF620F27F1B6}" sibTransId="{D5431B6D-A321-46C4-A434-33F1AE667984}"/>
    <dgm:cxn modelId="{9692DB34-6686-4B27-A66D-370C08438F65}" type="presOf" srcId="{954EB578-E151-4A28-A791-106355A7838D}" destId="{2319FEDE-B9F3-46C6-8875-C9007546D9B8}" srcOrd="0" destOrd="0" presId="urn:microsoft.com/office/officeart/2005/8/layout/cycle3#1"/>
    <dgm:cxn modelId="{A1FDFC29-5AB3-45E6-B2F8-707D70D59047}" type="presOf" srcId="{A68CCF4A-62AC-42C7-A40E-D810DB6C2D0B}" destId="{DC2D9C30-CB05-491E-B255-39E088674C83}" srcOrd="0" destOrd="0" presId="urn:microsoft.com/office/officeart/2005/8/layout/cycle3#1"/>
    <dgm:cxn modelId="{53FF1CA7-B1A1-4962-ACAF-AFDE60840542}" srcId="{954EB578-E151-4A28-A791-106355A7838D}" destId="{29AFD23F-F128-42F4-AEA5-82B1A2189D1C}" srcOrd="0" destOrd="0" parTransId="{4B413FF3-0051-4B18-87C7-E8360F16F88C}" sibTransId="{472D2153-D6AD-45FB-B28A-E971B4AD79EB}"/>
    <dgm:cxn modelId="{69E22DEC-163E-4472-B947-0C40F5B4F47A}" type="presOf" srcId="{2213E3A6-B1BA-4312-B7AC-8F9957A1D5D5}" destId="{794A89CD-9814-4426-9AEF-38FC48B051E4}" srcOrd="0" destOrd="0" presId="urn:microsoft.com/office/officeart/2005/8/layout/cycle3#1"/>
    <dgm:cxn modelId="{316D51CB-DFAB-4C04-B65A-237476AC7DA2}" srcId="{954EB578-E151-4A28-A791-106355A7838D}" destId="{2213E3A6-B1BA-4312-B7AC-8F9957A1D5D5}" srcOrd="6" destOrd="0" parTransId="{1B9B2AD6-AF8E-4B38-B7C7-A9A5270D033C}" sibTransId="{A0F5D557-0329-4DE2-AE66-12349D16731E}"/>
    <dgm:cxn modelId="{C8FA3A4B-E398-45CC-87AB-8E18594954B0}" type="presParOf" srcId="{2319FEDE-B9F3-46C6-8875-C9007546D9B8}" destId="{5BBF73C9-753C-4691-969A-AFC3D4322FFF}" srcOrd="0" destOrd="0" presId="urn:microsoft.com/office/officeart/2005/8/layout/cycle3#1"/>
    <dgm:cxn modelId="{CF6C4F28-0B95-41D1-BAFC-F086E791C56B}" type="presParOf" srcId="{5BBF73C9-753C-4691-969A-AFC3D4322FFF}" destId="{47A3BEE4-1A68-416A-A930-3F74DD76B875}" srcOrd="0" destOrd="0" presId="urn:microsoft.com/office/officeart/2005/8/layout/cycle3#1"/>
    <dgm:cxn modelId="{3FEF06CA-815C-4608-A084-C41CD1D60776}" type="presParOf" srcId="{5BBF73C9-753C-4691-969A-AFC3D4322FFF}" destId="{44378393-6F7B-48CA-AA61-C4EDC5D839F8}" srcOrd="1" destOrd="0" presId="urn:microsoft.com/office/officeart/2005/8/layout/cycle3#1"/>
    <dgm:cxn modelId="{C18F3ADD-EFCA-45FE-8ECE-1358337EA6A4}" type="presParOf" srcId="{5BBF73C9-753C-4691-969A-AFC3D4322FFF}" destId="{DC2D9C30-CB05-491E-B255-39E088674C83}" srcOrd="2" destOrd="0" presId="urn:microsoft.com/office/officeart/2005/8/layout/cycle3#1"/>
    <dgm:cxn modelId="{A23FAAEF-0702-4239-8642-7474C7FA2E61}" type="presParOf" srcId="{5BBF73C9-753C-4691-969A-AFC3D4322FFF}" destId="{19930FC3-A2EB-4E68-B078-49455D1C11AC}" srcOrd="3" destOrd="0" presId="urn:microsoft.com/office/officeart/2005/8/layout/cycle3#1"/>
    <dgm:cxn modelId="{DF8DB7CA-00CF-4462-92FA-ADD1C0459061}" type="presParOf" srcId="{5BBF73C9-753C-4691-969A-AFC3D4322FFF}" destId="{86AC8794-209F-41A5-B072-1C66F136908C}" srcOrd="4" destOrd="0" presId="urn:microsoft.com/office/officeart/2005/8/layout/cycle3#1"/>
    <dgm:cxn modelId="{70F70D8F-2856-4A61-8466-76720D1797B9}" type="presParOf" srcId="{5BBF73C9-753C-4691-969A-AFC3D4322FFF}" destId="{AB9411CF-CDEF-410F-A863-D3790521F380}" srcOrd="5" destOrd="0" presId="urn:microsoft.com/office/officeart/2005/8/layout/cycle3#1"/>
    <dgm:cxn modelId="{BCA686D7-DAA7-4073-B5F1-94DD5DF320ED}" type="presParOf" srcId="{5BBF73C9-753C-4691-969A-AFC3D4322FFF}" destId="{14649B3A-D7B2-4551-91C8-DF12A9B8BAA6}" srcOrd="6" destOrd="0" presId="urn:microsoft.com/office/officeart/2005/8/layout/cycle3#1"/>
    <dgm:cxn modelId="{A98432CD-88C0-4A47-B491-F7F049733878}" type="presParOf" srcId="{5BBF73C9-753C-4691-969A-AFC3D4322FFF}" destId="{794A89CD-9814-4426-9AEF-38FC48B051E4}" srcOrd="7" destOrd="0" presId="urn:microsoft.com/office/officeart/2005/8/layout/cycle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4EB578-E151-4A28-A791-106355A7838D}" type="doc">
      <dgm:prSet loTypeId="urn:microsoft.com/office/officeart/2005/8/layout/cycle3#2" loCatId="cycle" qsTypeId="urn:microsoft.com/office/officeart/2005/8/quickstyle/simple1#6" qsCatId="simple" csTypeId="urn:microsoft.com/office/officeart/2005/8/colors/colorful1#4" csCatId="colorful" phldr="1"/>
      <dgm:spPr/>
      <dgm:t>
        <a:bodyPr/>
        <a:lstStyle/>
        <a:p>
          <a:endParaRPr lang="en-US"/>
        </a:p>
      </dgm:t>
    </dgm:pt>
    <dgm:pt modelId="{524FBAAE-2929-4910-B6AE-EC11C9F167F0}">
      <dgm:prSet/>
      <dgm:spPr>
        <a:solidFill>
          <a:srgbClr val="7030A0"/>
        </a:solidFill>
      </dgm:spPr>
      <dgm:t>
        <a:bodyPr/>
        <a:lstStyle/>
        <a:p>
          <a:r>
            <a:rPr lang="ru-RU" b="0" i="0" dirty="0" err="1"/>
            <a:t>Переслідують</a:t>
          </a:r>
          <a:r>
            <a:rPr lang="ru-RU" b="0" i="0" dirty="0"/>
            <a:t>, </a:t>
          </a:r>
          <a:r>
            <a:rPr lang="ru-RU" b="0" i="0" dirty="0" err="1"/>
            <a:t>постійно</a:t>
          </a:r>
          <a:r>
            <a:rPr lang="ru-RU" b="0" i="0" dirty="0"/>
            <a:t> </a:t>
          </a:r>
          <a:r>
            <a:rPr lang="ru-RU" b="0" i="0" dirty="0" err="1"/>
            <a:t>контролюють</a:t>
          </a:r>
          <a:r>
            <a:rPr lang="ru-RU" b="0" i="0" dirty="0"/>
            <a:t>, </a:t>
          </a:r>
          <a:r>
            <a:rPr lang="ru-RU" b="0" i="0" dirty="0" err="1"/>
            <a:t>погрожують</a:t>
          </a:r>
          <a:r>
            <a:rPr lang="ru-RU" b="0" i="0" dirty="0"/>
            <a:t>;</a:t>
          </a:r>
          <a:endParaRPr lang="en-US" dirty="0"/>
        </a:p>
      </dgm:t>
    </dgm:pt>
    <dgm:pt modelId="{BB158A05-4D16-4193-80AE-97F7BD7D00F9}" type="parTrans" cxnId="{A7FD68A1-FCC9-43D8-B2CA-2C5E9DD0D263}">
      <dgm:prSet/>
      <dgm:spPr/>
      <dgm:t>
        <a:bodyPr/>
        <a:lstStyle/>
        <a:p>
          <a:endParaRPr lang="en-US"/>
        </a:p>
      </dgm:t>
    </dgm:pt>
    <dgm:pt modelId="{4C6409C8-ADB6-4048-A040-2963E90917D0}" type="sibTrans" cxnId="{A7FD68A1-FCC9-43D8-B2CA-2C5E9DD0D263}">
      <dgm:prSet/>
      <dgm:spPr/>
      <dgm:t>
        <a:bodyPr/>
        <a:lstStyle/>
        <a:p>
          <a:endParaRPr lang="en-US"/>
        </a:p>
      </dgm:t>
    </dgm:pt>
    <dgm:pt modelId="{83649317-AD47-49FF-A031-5F2F942EA408}">
      <dgm:prSet/>
      <dgm:spPr/>
      <dgm:t>
        <a:bodyPr/>
        <a:lstStyle/>
        <a:p>
          <a:r>
            <a:rPr lang="ru-RU" b="0" i="0"/>
            <a:t>Обмежують у доступі до власних коштів чи забороняють використовувати власні кошти так, як ви вважаєте за потрібне;</a:t>
          </a:r>
          <a:endParaRPr lang="ru-RU"/>
        </a:p>
      </dgm:t>
    </dgm:pt>
    <dgm:pt modelId="{33AA567F-E655-461D-9671-7CB173AEE640}" type="parTrans" cxnId="{945090A8-D1F6-407C-8CB1-ED2BBDA36DCA}">
      <dgm:prSet/>
      <dgm:spPr/>
      <dgm:t>
        <a:bodyPr/>
        <a:lstStyle/>
        <a:p>
          <a:endParaRPr lang="en-US"/>
        </a:p>
      </dgm:t>
    </dgm:pt>
    <dgm:pt modelId="{9C14D108-6E8E-4DDD-9F54-0FA6C3EF0665}" type="sibTrans" cxnId="{945090A8-D1F6-407C-8CB1-ED2BBDA36DCA}">
      <dgm:prSet/>
      <dgm:spPr/>
      <dgm:t>
        <a:bodyPr/>
        <a:lstStyle/>
        <a:p>
          <a:endParaRPr lang="en-US"/>
        </a:p>
      </dgm:t>
    </dgm:pt>
    <dgm:pt modelId="{F26483A1-126A-434D-9065-B1B0503927B6}">
      <dgm:prSet/>
      <dgm:spPr/>
      <dgm:t>
        <a:bodyPr/>
        <a:lstStyle/>
        <a:p>
          <a:r>
            <a:rPr lang="ru-RU" b="0" i="0"/>
            <a:t>Позбавляють або тобі перешкоджають у доступі до їжі, житла, майна;</a:t>
          </a:r>
          <a:endParaRPr lang="ru-RU"/>
        </a:p>
      </dgm:t>
    </dgm:pt>
    <dgm:pt modelId="{DF293587-1CE0-46BE-B9E7-E50480BED5B1}" type="parTrans" cxnId="{E9443B1B-5232-428B-BFDE-AD47CC31AD17}">
      <dgm:prSet/>
      <dgm:spPr/>
      <dgm:t>
        <a:bodyPr/>
        <a:lstStyle/>
        <a:p>
          <a:endParaRPr lang="en-US"/>
        </a:p>
      </dgm:t>
    </dgm:pt>
    <dgm:pt modelId="{17F244C6-3A07-4AE8-BE4B-95F3B714EBBD}" type="sibTrans" cxnId="{E9443B1B-5232-428B-BFDE-AD47CC31AD17}">
      <dgm:prSet/>
      <dgm:spPr/>
      <dgm:t>
        <a:bodyPr/>
        <a:lstStyle/>
        <a:p>
          <a:endParaRPr lang="en-US"/>
        </a:p>
      </dgm:t>
    </dgm:pt>
    <dgm:pt modelId="{91D97668-89AF-4A96-8F18-6790B6CE4793}">
      <dgm:prSet/>
      <dgm:spPr>
        <a:solidFill>
          <a:schemeClr val="accent4">
            <a:lumMod val="50000"/>
          </a:schemeClr>
        </a:solidFill>
      </dgm:spPr>
      <dgm:t>
        <a:bodyPr/>
        <a:lstStyle/>
        <a:p>
          <a:r>
            <a:rPr lang="ru-RU" b="0" i="0" dirty="0" err="1"/>
            <a:t>Примушують</a:t>
          </a:r>
          <a:r>
            <a:rPr lang="ru-RU" b="0" i="0" dirty="0"/>
            <a:t> до </a:t>
          </a:r>
          <a:r>
            <a:rPr lang="ru-RU" b="0" i="0" dirty="0" err="1"/>
            <a:t>жебрацтва</a:t>
          </a:r>
          <a:r>
            <a:rPr lang="ru-RU" b="0" i="0" dirty="0"/>
            <a:t>;</a:t>
          </a:r>
          <a:endParaRPr lang="ru-RU" dirty="0"/>
        </a:p>
      </dgm:t>
    </dgm:pt>
    <dgm:pt modelId="{FF5E4683-9883-4C15-9D76-E590DCE66AA4}" type="parTrans" cxnId="{A31879AE-C52C-4A9A-ACC0-582F39C3D649}">
      <dgm:prSet/>
      <dgm:spPr/>
      <dgm:t>
        <a:bodyPr/>
        <a:lstStyle/>
        <a:p>
          <a:endParaRPr lang="en-US"/>
        </a:p>
      </dgm:t>
    </dgm:pt>
    <dgm:pt modelId="{5103C272-5F0E-4CB4-95DE-3AD940C5F116}" type="sibTrans" cxnId="{A31879AE-C52C-4A9A-ACC0-582F39C3D649}">
      <dgm:prSet/>
      <dgm:spPr/>
      <dgm:t>
        <a:bodyPr/>
        <a:lstStyle/>
        <a:p>
          <a:endParaRPr lang="en-US"/>
        </a:p>
      </dgm:t>
    </dgm:pt>
    <dgm:pt modelId="{FA393F02-B4A4-491A-A54D-99FCB87C09B4}">
      <dgm:prSet/>
      <dgm:spPr/>
      <dgm:t>
        <a:bodyPr/>
        <a:lstStyle/>
        <a:p>
          <a:r>
            <a:rPr lang="ru-RU" b="0" i="0"/>
            <a:t>Пошкоджують ваше майно;</a:t>
          </a:r>
          <a:endParaRPr lang="ru-RU"/>
        </a:p>
      </dgm:t>
    </dgm:pt>
    <dgm:pt modelId="{62F35A51-2CCE-4570-8C8E-67186B293C73}" type="parTrans" cxnId="{8EA37EAE-149B-420F-8889-8D87AF1DBBA5}">
      <dgm:prSet/>
      <dgm:spPr/>
      <dgm:t>
        <a:bodyPr/>
        <a:lstStyle/>
        <a:p>
          <a:endParaRPr lang="en-US"/>
        </a:p>
      </dgm:t>
    </dgm:pt>
    <dgm:pt modelId="{A5C40A49-2411-4E48-8D39-BC654FAB73E9}" type="sibTrans" cxnId="{8EA37EAE-149B-420F-8889-8D87AF1DBBA5}">
      <dgm:prSet/>
      <dgm:spPr/>
      <dgm:t>
        <a:bodyPr/>
        <a:lstStyle/>
        <a:p>
          <a:endParaRPr lang="en-US"/>
        </a:p>
      </dgm:t>
    </dgm:pt>
    <dgm:pt modelId="{EA39D95C-2875-4129-8A1F-A385722C38F4}">
      <dgm:prSet/>
      <dgm:spPr/>
      <dgm:t>
        <a:bodyPr/>
        <a:lstStyle/>
        <a:p>
          <a:r>
            <a:rPr lang="ru-RU" b="0" i="0"/>
            <a:t>Обмежують у можливості працевлаштування, забороняють навчатися чи працювати;</a:t>
          </a:r>
          <a:endParaRPr lang="ru-RU"/>
        </a:p>
      </dgm:t>
    </dgm:pt>
    <dgm:pt modelId="{3DDB9B71-D92D-47B7-94AE-EC0677D7D67E}" type="parTrans" cxnId="{2C17F8DE-824E-4785-A78F-BE268EB6527F}">
      <dgm:prSet/>
      <dgm:spPr/>
      <dgm:t>
        <a:bodyPr/>
        <a:lstStyle/>
        <a:p>
          <a:endParaRPr lang="en-US"/>
        </a:p>
      </dgm:t>
    </dgm:pt>
    <dgm:pt modelId="{4FEFA932-9CA5-457C-A4B9-EE4E2D8D2E0A}" type="sibTrans" cxnId="{2C17F8DE-824E-4785-A78F-BE268EB6527F}">
      <dgm:prSet/>
      <dgm:spPr/>
      <dgm:t>
        <a:bodyPr/>
        <a:lstStyle/>
        <a:p>
          <a:endParaRPr lang="en-US"/>
        </a:p>
      </dgm:t>
    </dgm:pt>
    <dgm:pt modelId="{010F667F-CD57-496A-B147-B1BA5BB7E1CA}">
      <dgm:prSet/>
      <dgm:spPr>
        <a:solidFill>
          <a:srgbClr val="C00000"/>
        </a:solidFill>
      </dgm:spPr>
      <dgm:t>
        <a:bodyPr/>
        <a:lstStyle/>
        <a:p>
          <a:r>
            <a:rPr lang="ru-RU" b="0" i="0"/>
            <a:t>Шантажують.</a:t>
          </a:r>
          <a:endParaRPr lang="ru-RU"/>
        </a:p>
      </dgm:t>
    </dgm:pt>
    <dgm:pt modelId="{4EB47223-EA02-4CBD-916D-8147BAFAA912}" type="parTrans" cxnId="{CC8843A6-369F-4EF9-986F-5026A8103CD4}">
      <dgm:prSet/>
      <dgm:spPr/>
      <dgm:t>
        <a:bodyPr/>
        <a:lstStyle/>
        <a:p>
          <a:endParaRPr lang="en-US"/>
        </a:p>
      </dgm:t>
    </dgm:pt>
    <dgm:pt modelId="{592DDAD5-5B43-4A28-AB12-B6DE0CA569DE}" type="sibTrans" cxnId="{CC8843A6-369F-4EF9-986F-5026A8103CD4}">
      <dgm:prSet/>
      <dgm:spPr/>
      <dgm:t>
        <a:bodyPr/>
        <a:lstStyle/>
        <a:p>
          <a:endParaRPr lang="en-US"/>
        </a:p>
      </dgm:t>
    </dgm:pt>
    <dgm:pt modelId="{2319FEDE-B9F3-46C6-8875-C9007546D9B8}" type="pres">
      <dgm:prSet presAssocID="{954EB578-E151-4A28-A791-106355A7838D}" presName="Name0" presStyleCnt="0">
        <dgm:presLayoutVars>
          <dgm:dir/>
          <dgm:resizeHandles val="exact"/>
        </dgm:presLayoutVars>
      </dgm:prSet>
      <dgm:spPr/>
      <dgm:t>
        <a:bodyPr/>
        <a:lstStyle/>
        <a:p>
          <a:endParaRPr lang="uk-UA"/>
        </a:p>
      </dgm:t>
    </dgm:pt>
    <dgm:pt modelId="{5BBF73C9-753C-4691-969A-AFC3D4322FFF}" type="pres">
      <dgm:prSet presAssocID="{954EB578-E151-4A28-A791-106355A7838D}" presName="cycle" presStyleCnt="0"/>
      <dgm:spPr/>
    </dgm:pt>
    <dgm:pt modelId="{3CB701B3-10CD-4971-B748-6E1E91BFA5D4}" type="pres">
      <dgm:prSet presAssocID="{524FBAAE-2929-4910-B6AE-EC11C9F167F0}" presName="nodeFirstNode" presStyleLbl="node1" presStyleIdx="0" presStyleCnt="7">
        <dgm:presLayoutVars>
          <dgm:bulletEnabled val="1"/>
        </dgm:presLayoutVars>
      </dgm:prSet>
      <dgm:spPr/>
      <dgm:t>
        <a:bodyPr/>
        <a:lstStyle/>
        <a:p>
          <a:endParaRPr lang="uk-UA"/>
        </a:p>
      </dgm:t>
    </dgm:pt>
    <dgm:pt modelId="{DFFF4FE8-9FD3-4FE6-B894-6CDF6C85F8A9}" type="pres">
      <dgm:prSet presAssocID="{4C6409C8-ADB6-4048-A040-2963E90917D0}" presName="sibTransFirstNode" presStyleLbl="bgShp" presStyleIdx="0" presStyleCnt="1"/>
      <dgm:spPr/>
      <dgm:t>
        <a:bodyPr/>
        <a:lstStyle/>
        <a:p>
          <a:endParaRPr lang="uk-UA"/>
        </a:p>
      </dgm:t>
    </dgm:pt>
    <dgm:pt modelId="{69AE4C68-71F3-4708-BBD2-5DF1ACBFE2D6}" type="pres">
      <dgm:prSet presAssocID="{010F667F-CD57-496A-B147-B1BA5BB7E1CA}" presName="nodeFollowingNodes" presStyleLbl="node1" presStyleIdx="1" presStyleCnt="7">
        <dgm:presLayoutVars>
          <dgm:bulletEnabled val="1"/>
        </dgm:presLayoutVars>
      </dgm:prSet>
      <dgm:spPr/>
      <dgm:t>
        <a:bodyPr/>
        <a:lstStyle/>
        <a:p>
          <a:endParaRPr lang="uk-UA"/>
        </a:p>
      </dgm:t>
    </dgm:pt>
    <dgm:pt modelId="{D83CD13A-8DD5-4839-B9CA-25013B3DD16D}" type="pres">
      <dgm:prSet presAssocID="{EA39D95C-2875-4129-8A1F-A385722C38F4}" presName="nodeFollowingNodes" presStyleLbl="node1" presStyleIdx="2" presStyleCnt="7">
        <dgm:presLayoutVars>
          <dgm:bulletEnabled val="1"/>
        </dgm:presLayoutVars>
      </dgm:prSet>
      <dgm:spPr/>
      <dgm:t>
        <a:bodyPr/>
        <a:lstStyle/>
        <a:p>
          <a:endParaRPr lang="uk-UA"/>
        </a:p>
      </dgm:t>
    </dgm:pt>
    <dgm:pt modelId="{3B856399-9BF6-42D7-8AFF-E4731E5A7643}" type="pres">
      <dgm:prSet presAssocID="{FA393F02-B4A4-491A-A54D-99FCB87C09B4}" presName="nodeFollowingNodes" presStyleLbl="node1" presStyleIdx="3" presStyleCnt="7">
        <dgm:presLayoutVars>
          <dgm:bulletEnabled val="1"/>
        </dgm:presLayoutVars>
      </dgm:prSet>
      <dgm:spPr/>
      <dgm:t>
        <a:bodyPr/>
        <a:lstStyle/>
        <a:p>
          <a:endParaRPr lang="uk-UA"/>
        </a:p>
      </dgm:t>
    </dgm:pt>
    <dgm:pt modelId="{750A8D5E-B3AC-44F0-8055-0248CD5E0F18}" type="pres">
      <dgm:prSet presAssocID="{F26483A1-126A-434D-9065-B1B0503927B6}" presName="nodeFollowingNodes" presStyleLbl="node1" presStyleIdx="4" presStyleCnt="7">
        <dgm:presLayoutVars>
          <dgm:bulletEnabled val="1"/>
        </dgm:presLayoutVars>
      </dgm:prSet>
      <dgm:spPr/>
      <dgm:t>
        <a:bodyPr/>
        <a:lstStyle/>
        <a:p>
          <a:endParaRPr lang="uk-UA"/>
        </a:p>
      </dgm:t>
    </dgm:pt>
    <dgm:pt modelId="{08D8E9CD-CA12-4307-9105-EAABC8040673}" type="pres">
      <dgm:prSet presAssocID="{83649317-AD47-49FF-A031-5F2F942EA408}" presName="nodeFollowingNodes" presStyleLbl="node1" presStyleIdx="5" presStyleCnt="7">
        <dgm:presLayoutVars>
          <dgm:bulletEnabled val="1"/>
        </dgm:presLayoutVars>
      </dgm:prSet>
      <dgm:spPr/>
      <dgm:t>
        <a:bodyPr/>
        <a:lstStyle/>
        <a:p>
          <a:endParaRPr lang="uk-UA"/>
        </a:p>
      </dgm:t>
    </dgm:pt>
    <dgm:pt modelId="{A9E33C53-8B7E-4D86-B8EE-F78DAC849F05}" type="pres">
      <dgm:prSet presAssocID="{91D97668-89AF-4A96-8F18-6790B6CE4793}" presName="nodeFollowingNodes" presStyleLbl="node1" presStyleIdx="6" presStyleCnt="7">
        <dgm:presLayoutVars>
          <dgm:bulletEnabled val="1"/>
        </dgm:presLayoutVars>
      </dgm:prSet>
      <dgm:spPr/>
      <dgm:t>
        <a:bodyPr/>
        <a:lstStyle/>
        <a:p>
          <a:endParaRPr lang="uk-UA"/>
        </a:p>
      </dgm:t>
    </dgm:pt>
  </dgm:ptLst>
  <dgm:cxnLst>
    <dgm:cxn modelId="{A3650257-1A2E-4E70-BC9E-BD71866639C7}" type="presOf" srcId="{83649317-AD47-49FF-A031-5F2F942EA408}" destId="{08D8E9CD-CA12-4307-9105-EAABC8040673}" srcOrd="0" destOrd="0" presId="urn:microsoft.com/office/officeart/2005/8/layout/cycle3#2"/>
    <dgm:cxn modelId="{945090A8-D1F6-407C-8CB1-ED2BBDA36DCA}" srcId="{954EB578-E151-4A28-A791-106355A7838D}" destId="{83649317-AD47-49FF-A031-5F2F942EA408}" srcOrd="5" destOrd="0" parTransId="{33AA567F-E655-461D-9671-7CB173AEE640}" sibTransId="{9C14D108-6E8E-4DDD-9F54-0FA6C3EF0665}"/>
    <dgm:cxn modelId="{FD4EEDD6-5DD2-4179-B958-571C1CA0415E}" type="presOf" srcId="{4C6409C8-ADB6-4048-A040-2963E90917D0}" destId="{DFFF4FE8-9FD3-4FE6-B894-6CDF6C85F8A9}" srcOrd="0" destOrd="0" presId="urn:microsoft.com/office/officeart/2005/8/layout/cycle3#2"/>
    <dgm:cxn modelId="{B8B7CBCF-7BA4-4C15-841D-21E3F5B3BC1D}" type="presOf" srcId="{010F667F-CD57-496A-B147-B1BA5BB7E1CA}" destId="{69AE4C68-71F3-4708-BBD2-5DF1ACBFE2D6}" srcOrd="0" destOrd="0" presId="urn:microsoft.com/office/officeart/2005/8/layout/cycle3#2"/>
    <dgm:cxn modelId="{FBEB9888-1AC9-41F6-AF9C-B60BD1D22F2B}" type="presOf" srcId="{524FBAAE-2929-4910-B6AE-EC11C9F167F0}" destId="{3CB701B3-10CD-4971-B748-6E1E91BFA5D4}" srcOrd="0" destOrd="0" presId="urn:microsoft.com/office/officeart/2005/8/layout/cycle3#2"/>
    <dgm:cxn modelId="{A31879AE-C52C-4A9A-ACC0-582F39C3D649}" srcId="{954EB578-E151-4A28-A791-106355A7838D}" destId="{91D97668-89AF-4A96-8F18-6790B6CE4793}" srcOrd="6" destOrd="0" parTransId="{FF5E4683-9883-4C15-9D76-E590DCE66AA4}" sibTransId="{5103C272-5F0E-4CB4-95DE-3AD940C5F116}"/>
    <dgm:cxn modelId="{A7FD68A1-FCC9-43D8-B2CA-2C5E9DD0D263}" srcId="{954EB578-E151-4A28-A791-106355A7838D}" destId="{524FBAAE-2929-4910-B6AE-EC11C9F167F0}" srcOrd="0" destOrd="0" parTransId="{BB158A05-4D16-4193-80AE-97F7BD7D00F9}" sibTransId="{4C6409C8-ADB6-4048-A040-2963E90917D0}"/>
    <dgm:cxn modelId="{CC8843A6-369F-4EF9-986F-5026A8103CD4}" srcId="{954EB578-E151-4A28-A791-106355A7838D}" destId="{010F667F-CD57-496A-B147-B1BA5BB7E1CA}" srcOrd="1" destOrd="0" parTransId="{4EB47223-EA02-4CBD-916D-8147BAFAA912}" sibTransId="{592DDAD5-5B43-4A28-AB12-B6DE0CA569DE}"/>
    <dgm:cxn modelId="{D7C66B2C-B79E-48BA-9A93-C97749FD0BAA}" type="presOf" srcId="{FA393F02-B4A4-491A-A54D-99FCB87C09B4}" destId="{3B856399-9BF6-42D7-8AFF-E4731E5A7643}" srcOrd="0" destOrd="0" presId="urn:microsoft.com/office/officeart/2005/8/layout/cycle3#2"/>
    <dgm:cxn modelId="{2C17F8DE-824E-4785-A78F-BE268EB6527F}" srcId="{954EB578-E151-4A28-A791-106355A7838D}" destId="{EA39D95C-2875-4129-8A1F-A385722C38F4}" srcOrd="2" destOrd="0" parTransId="{3DDB9B71-D92D-47B7-94AE-EC0677D7D67E}" sibTransId="{4FEFA932-9CA5-457C-A4B9-EE4E2D8D2E0A}"/>
    <dgm:cxn modelId="{A7FA2BE8-CABA-4B0A-9C55-5DF0A4B79FFC}" type="presOf" srcId="{EA39D95C-2875-4129-8A1F-A385722C38F4}" destId="{D83CD13A-8DD5-4839-B9CA-25013B3DD16D}" srcOrd="0" destOrd="0" presId="urn:microsoft.com/office/officeart/2005/8/layout/cycle3#2"/>
    <dgm:cxn modelId="{4DC213CD-58D6-4679-837E-8507652FA5F9}" type="presOf" srcId="{91D97668-89AF-4A96-8F18-6790B6CE4793}" destId="{A9E33C53-8B7E-4D86-B8EE-F78DAC849F05}" srcOrd="0" destOrd="0" presId="urn:microsoft.com/office/officeart/2005/8/layout/cycle3#2"/>
    <dgm:cxn modelId="{9692DB34-6686-4B27-A66D-370C08438F65}" type="presOf" srcId="{954EB578-E151-4A28-A791-106355A7838D}" destId="{2319FEDE-B9F3-46C6-8875-C9007546D9B8}" srcOrd="0" destOrd="0" presId="urn:microsoft.com/office/officeart/2005/8/layout/cycle3#2"/>
    <dgm:cxn modelId="{E9443B1B-5232-428B-BFDE-AD47CC31AD17}" srcId="{954EB578-E151-4A28-A791-106355A7838D}" destId="{F26483A1-126A-434D-9065-B1B0503927B6}" srcOrd="4" destOrd="0" parTransId="{DF293587-1CE0-46BE-B9E7-E50480BED5B1}" sibTransId="{17F244C6-3A07-4AE8-BE4B-95F3B714EBBD}"/>
    <dgm:cxn modelId="{7C4B92A3-7C76-46A7-B1B3-5383C6A5CFE3}" type="presOf" srcId="{F26483A1-126A-434D-9065-B1B0503927B6}" destId="{750A8D5E-B3AC-44F0-8055-0248CD5E0F18}" srcOrd="0" destOrd="0" presId="urn:microsoft.com/office/officeart/2005/8/layout/cycle3#2"/>
    <dgm:cxn modelId="{8EA37EAE-149B-420F-8889-8D87AF1DBBA5}" srcId="{954EB578-E151-4A28-A791-106355A7838D}" destId="{FA393F02-B4A4-491A-A54D-99FCB87C09B4}" srcOrd="3" destOrd="0" parTransId="{62F35A51-2CCE-4570-8C8E-67186B293C73}" sibTransId="{A5C40A49-2411-4E48-8D39-BC654FAB73E9}"/>
    <dgm:cxn modelId="{C8FA3A4B-E398-45CC-87AB-8E18594954B0}" type="presParOf" srcId="{2319FEDE-B9F3-46C6-8875-C9007546D9B8}" destId="{5BBF73C9-753C-4691-969A-AFC3D4322FFF}" srcOrd="0" destOrd="0" presId="urn:microsoft.com/office/officeart/2005/8/layout/cycle3#2"/>
    <dgm:cxn modelId="{9FCE81E1-9CC3-4357-849A-DCA5D9B8AED7}" type="presParOf" srcId="{5BBF73C9-753C-4691-969A-AFC3D4322FFF}" destId="{3CB701B3-10CD-4971-B748-6E1E91BFA5D4}" srcOrd="0" destOrd="0" presId="urn:microsoft.com/office/officeart/2005/8/layout/cycle3#2"/>
    <dgm:cxn modelId="{9024BB6B-F6B5-411E-B218-BD635D2C0456}" type="presParOf" srcId="{5BBF73C9-753C-4691-969A-AFC3D4322FFF}" destId="{DFFF4FE8-9FD3-4FE6-B894-6CDF6C85F8A9}" srcOrd="1" destOrd="0" presId="urn:microsoft.com/office/officeart/2005/8/layout/cycle3#2"/>
    <dgm:cxn modelId="{77E3F772-FFB8-4A12-B506-0441C1CA056F}" type="presParOf" srcId="{5BBF73C9-753C-4691-969A-AFC3D4322FFF}" destId="{69AE4C68-71F3-4708-BBD2-5DF1ACBFE2D6}" srcOrd="2" destOrd="0" presId="urn:microsoft.com/office/officeart/2005/8/layout/cycle3#2"/>
    <dgm:cxn modelId="{387DE72E-88EF-4F18-9043-E9DACE34A4DC}" type="presParOf" srcId="{5BBF73C9-753C-4691-969A-AFC3D4322FFF}" destId="{D83CD13A-8DD5-4839-B9CA-25013B3DD16D}" srcOrd="3" destOrd="0" presId="urn:microsoft.com/office/officeart/2005/8/layout/cycle3#2"/>
    <dgm:cxn modelId="{533D747D-2422-470C-BE14-F5A0A3A5F974}" type="presParOf" srcId="{5BBF73C9-753C-4691-969A-AFC3D4322FFF}" destId="{3B856399-9BF6-42D7-8AFF-E4731E5A7643}" srcOrd="4" destOrd="0" presId="urn:microsoft.com/office/officeart/2005/8/layout/cycle3#2"/>
    <dgm:cxn modelId="{48EA87D2-7025-48FD-AA64-1DD1AF2078E0}" type="presParOf" srcId="{5BBF73C9-753C-4691-969A-AFC3D4322FFF}" destId="{750A8D5E-B3AC-44F0-8055-0248CD5E0F18}" srcOrd="5" destOrd="0" presId="urn:microsoft.com/office/officeart/2005/8/layout/cycle3#2"/>
    <dgm:cxn modelId="{44EB75ED-D0E2-4FA2-864D-33AE9A11385A}" type="presParOf" srcId="{5BBF73C9-753C-4691-969A-AFC3D4322FFF}" destId="{08D8E9CD-CA12-4307-9105-EAABC8040673}" srcOrd="6" destOrd="0" presId="urn:microsoft.com/office/officeart/2005/8/layout/cycle3#2"/>
    <dgm:cxn modelId="{1DD928B5-DA4B-40C9-ADDF-A50A1E227236}" type="presParOf" srcId="{5BBF73C9-753C-4691-969A-AFC3D4322FFF}" destId="{A9E33C53-8B7E-4D86-B8EE-F78DAC849F05}" srcOrd="7" destOrd="0" presId="urn:microsoft.com/office/officeart/2005/8/layout/cycle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B28F08-B3F1-4722-BD77-DC16343195A0}" type="doc">
      <dgm:prSet loTypeId="urn:microsoft.com/office/officeart/2005/8/layout/vList2#1" loCatId="list" qsTypeId="urn:microsoft.com/office/officeart/2005/8/quickstyle/simple1#7" qsCatId="simple" csTypeId="urn:microsoft.com/office/officeart/2005/8/colors/colorful2#2" csCatId="colorful" phldr="1"/>
      <dgm:spPr/>
      <dgm:t>
        <a:bodyPr/>
        <a:lstStyle/>
        <a:p>
          <a:endParaRPr lang="en-US"/>
        </a:p>
      </dgm:t>
    </dgm:pt>
    <dgm:pt modelId="{4AB8879D-2301-473D-98B6-890095455B49}">
      <dgm:prSet/>
      <dgm:spPr>
        <a:solidFill>
          <a:srgbClr val="0070C0"/>
        </a:solidFill>
      </dgm:spPr>
      <dgm:t>
        <a:bodyPr/>
        <a:lstStyle/>
        <a:p>
          <a:r>
            <a:rPr lang="ru-RU" b="0" i="0"/>
            <a:t>Зґвалтування;</a:t>
          </a:r>
          <a:endParaRPr lang="en-US"/>
        </a:p>
      </dgm:t>
    </dgm:pt>
    <dgm:pt modelId="{A568F5B9-2EB1-483B-ABCA-1F74F1A241BF}" type="parTrans" cxnId="{9F3B21F7-5D52-4A6E-8291-98F33703B931}">
      <dgm:prSet/>
      <dgm:spPr/>
      <dgm:t>
        <a:bodyPr/>
        <a:lstStyle/>
        <a:p>
          <a:endParaRPr lang="en-US"/>
        </a:p>
      </dgm:t>
    </dgm:pt>
    <dgm:pt modelId="{A36E3DBA-7A9F-4C49-8CFA-041F7D2501C7}" type="sibTrans" cxnId="{9F3B21F7-5D52-4A6E-8291-98F33703B931}">
      <dgm:prSet/>
      <dgm:spPr/>
      <dgm:t>
        <a:bodyPr/>
        <a:lstStyle/>
        <a:p>
          <a:endParaRPr lang="en-US"/>
        </a:p>
      </dgm:t>
    </dgm:pt>
    <dgm:pt modelId="{0A47BCC5-2B24-4350-B794-BFC84063F1F9}">
      <dgm:prSet/>
      <dgm:spPr/>
      <dgm:t>
        <a:bodyPr/>
        <a:lstStyle/>
        <a:p>
          <a:r>
            <a:rPr lang="ru-RU" b="0" i="0"/>
            <a:t>Примус до небажаних сексуальних контактів;</a:t>
          </a:r>
          <a:endParaRPr lang="en-US"/>
        </a:p>
      </dgm:t>
    </dgm:pt>
    <dgm:pt modelId="{B851ECD3-E8FA-48A6-9ED7-F02217265E65}" type="parTrans" cxnId="{309A1226-B83A-4D31-A9FC-50A5E40EB632}">
      <dgm:prSet/>
      <dgm:spPr/>
      <dgm:t>
        <a:bodyPr/>
        <a:lstStyle/>
        <a:p>
          <a:endParaRPr lang="en-US"/>
        </a:p>
      </dgm:t>
    </dgm:pt>
    <dgm:pt modelId="{52D86F50-8B58-48A7-BA09-03AECED471B8}" type="sibTrans" cxnId="{309A1226-B83A-4D31-A9FC-50A5E40EB632}">
      <dgm:prSet/>
      <dgm:spPr/>
      <dgm:t>
        <a:bodyPr/>
        <a:lstStyle/>
        <a:p>
          <a:endParaRPr lang="en-US"/>
        </a:p>
      </dgm:t>
    </dgm:pt>
    <dgm:pt modelId="{E246E30A-101F-440E-BD24-E3C30D974E02}">
      <dgm:prSet/>
      <dgm:spPr/>
      <dgm:t>
        <a:bodyPr/>
        <a:lstStyle/>
        <a:p>
          <a:r>
            <a:rPr lang="ru-RU" b="0" i="0"/>
            <a:t>Дотики до інтимних частин вашого тіла проти вашої волі;</a:t>
          </a:r>
          <a:endParaRPr lang="en-US"/>
        </a:p>
      </dgm:t>
    </dgm:pt>
    <dgm:pt modelId="{A21310A6-30B1-486A-B5B3-D9235414220B}" type="parTrans" cxnId="{7F9994C7-D707-4E77-8468-AC35F3D9439E}">
      <dgm:prSet/>
      <dgm:spPr/>
      <dgm:t>
        <a:bodyPr/>
        <a:lstStyle/>
        <a:p>
          <a:endParaRPr lang="en-US"/>
        </a:p>
      </dgm:t>
    </dgm:pt>
    <dgm:pt modelId="{B1CB52B3-CF2A-43A6-8F60-80665071FE0C}" type="sibTrans" cxnId="{7F9994C7-D707-4E77-8468-AC35F3D9439E}">
      <dgm:prSet/>
      <dgm:spPr/>
      <dgm:t>
        <a:bodyPr/>
        <a:lstStyle/>
        <a:p>
          <a:endParaRPr lang="en-US"/>
        </a:p>
      </dgm:t>
    </dgm:pt>
    <dgm:pt modelId="{56AB5FE0-26BF-467E-8A25-10E5F74ECDC7}">
      <dgm:prSet/>
      <dgm:spPr>
        <a:solidFill>
          <a:srgbClr val="00B0F0"/>
        </a:solidFill>
      </dgm:spPr>
      <dgm:t>
        <a:bodyPr/>
        <a:lstStyle/>
        <a:p>
          <a:r>
            <a:rPr lang="ru-RU" b="0" i="0"/>
            <a:t>Примус до сексу з іншими людьми;</a:t>
          </a:r>
          <a:endParaRPr lang="en-US"/>
        </a:p>
      </dgm:t>
    </dgm:pt>
    <dgm:pt modelId="{379D8F7B-ADBC-4068-9F8F-8DE8B5C0C256}" type="parTrans" cxnId="{C15B9443-97BA-4FBD-88F7-4FA64805EFF3}">
      <dgm:prSet/>
      <dgm:spPr/>
      <dgm:t>
        <a:bodyPr/>
        <a:lstStyle/>
        <a:p>
          <a:endParaRPr lang="en-US"/>
        </a:p>
      </dgm:t>
    </dgm:pt>
    <dgm:pt modelId="{BAADD326-689B-43A2-ADB2-F207467E965B}" type="sibTrans" cxnId="{C15B9443-97BA-4FBD-88F7-4FA64805EFF3}">
      <dgm:prSet/>
      <dgm:spPr/>
      <dgm:t>
        <a:bodyPr/>
        <a:lstStyle/>
        <a:p>
          <a:endParaRPr lang="en-US"/>
        </a:p>
      </dgm:t>
    </dgm:pt>
    <dgm:pt modelId="{0E7B0F58-9DE3-466D-834E-C49956720F0A}">
      <dgm:prSet/>
      <dgm:spPr/>
      <dgm:t>
        <a:bodyPr/>
        <a:lstStyle/>
        <a:p>
          <a:r>
            <a:rPr lang="ru-RU" b="0" i="0"/>
            <a:t>Примус до збочених форм сексуальних відносин;</a:t>
          </a:r>
          <a:endParaRPr lang="en-US"/>
        </a:p>
      </dgm:t>
    </dgm:pt>
    <dgm:pt modelId="{760B0259-50C0-4A43-AF1E-5F8776B618B6}" type="parTrans" cxnId="{FEC721EB-8842-4555-81A6-821E37DB1131}">
      <dgm:prSet/>
      <dgm:spPr/>
      <dgm:t>
        <a:bodyPr/>
        <a:lstStyle/>
        <a:p>
          <a:endParaRPr lang="en-US"/>
        </a:p>
      </dgm:t>
    </dgm:pt>
    <dgm:pt modelId="{58468702-816D-48CF-BD91-9DEFD424081F}" type="sibTrans" cxnId="{FEC721EB-8842-4555-81A6-821E37DB1131}">
      <dgm:prSet/>
      <dgm:spPr/>
      <dgm:t>
        <a:bodyPr/>
        <a:lstStyle/>
        <a:p>
          <a:endParaRPr lang="en-US"/>
        </a:p>
      </dgm:t>
    </dgm:pt>
    <dgm:pt modelId="{A2ADD0D4-6E32-4420-BAD7-0D86004354AA}">
      <dgm:prSet/>
      <dgm:spPr>
        <a:solidFill>
          <a:srgbClr val="002060"/>
        </a:solidFill>
      </dgm:spPr>
      <dgm:t>
        <a:bodyPr/>
        <a:lstStyle/>
        <a:p>
          <a:r>
            <a:rPr lang="ru-RU" b="0" i="0" dirty="0"/>
            <a:t>Примус </a:t>
          </a:r>
          <a:r>
            <a:rPr lang="ru-RU" b="0" i="0" dirty="0" err="1"/>
            <a:t>займатися</a:t>
          </a:r>
          <a:r>
            <a:rPr lang="ru-RU" b="0" i="0" dirty="0"/>
            <a:t> до порно-</a:t>
          </a:r>
          <a:r>
            <a:rPr lang="ru-RU" b="0" i="0" dirty="0" err="1"/>
            <a:t>індустрією</a:t>
          </a:r>
          <a:r>
            <a:rPr lang="ru-RU" b="0" i="0" dirty="0"/>
            <a:t> </a:t>
          </a:r>
          <a:r>
            <a:rPr lang="ru-RU" b="0" i="0" dirty="0" err="1"/>
            <a:t>чи</a:t>
          </a:r>
          <a:r>
            <a:rPr lang="ru-RU" b="0" i="0" dirty="0"/>
            <a:t> секс-</a:t>
          </a:r>
          <a:r>
            <a:rPr lang="ru-RU" b="0" i="0" dirty="0" err="1"/>
            <a:t>бізнесом</a:t>
          </a:r>
          <a:r>
            <a:rPr lang="ru-RU" b="0" i="0" dirty="0"/>
            <a:t>;</a:t>
          </a:r>
          <a:endParaRPr lang="en-US" dirty="0"/>
        </a:p>
      </dgm:t>
    </dgm:pt>
    <dgm:pt modelId="{F6F8DCCA-2CDC-4906-8392-391432CBDC91}" type="parTrans" cxnId="{58FB1CB1-7DA8-491B-A964-56D51E654AED}">
      <dgm:prSet/>
      <dgm:spPr/>
      <dgm:t>
        <a:bodyPr/>
        <a:lstStyle/>
        <a:p>
          <a:endParaRPr lang="en-US"/>
        </a:p>
      </dgm:t>
    </dgm:pt>
    <dgm:pt modelId="{F77BBC5C-FEA3-4CC0-B2AA-F5B481D550FF}" type="sibTrans" cxnId="{58FB1CB1-7DA8-491B-A964-56D51E654AED}">
      <dgm:prSet/>
      <dgm:spPr/>
      <dgm:t>
        <a:bodyPr/>
        <a:lstStyle/>
        <a:p>
          <a:endParaRPr lang="en-US"/>
        </a:p>
      </dgm:t>
    </dgm:pt>
    <dgm:pt modelId="{EB6B1296-518C-4B48-B784-D6A7DE966EAC}">
      <dgm:prSet/>
      <dgm:spPr/>
      <dgm:t>
        <a:bodyPr/>
        <a:lstStyle/>
        <a:p>
          <a:r>
            <a:rPr lang="ru-RU" b="0" i="0"/>
            <a:t>Примус до вагітності або аборту;</a:t>
          </a:r>
          <a:endParaRPr lang="en-US"/>
        </a:p>
      </dgm:t>
    </dgm:pt>
    <dgm:pt modelId="{5D900A76-A0BB-4C92-B3FF-9141AC3837BB}" type="parTrans" cxnId="{DDC7BF6F-218F-4E01-B2F5-58DFA55E3C36}">
      <dgm:prSet/>
      <dgm:spPr/>
      <dgm:t>
        <a:bodyPr/>
        <a:lstStyle/>
        <a:p>
          <a:endParaRPr lang="en-US"/>
        </a:p>
      </dgm:t>
    </dgm:pt>
    <dgm:pt modelId="{C73945BD-D026-4689-8EFF-44061D055AC1}" type="sibTrans" cxnId="{DDC7BF6F-218F-4E01-B2F5-58DFA55E3C36}">
      <dgm:prSet/>
      <dgm:spPr/>
      <dgm:t>
        <a:bodyPr/>
        <a:lstStyle/>
        <a:p>
          <a:endParaRPr lang="en-US"/>
        </a:p>
      </dgm:t>
    </dgm:pt>
    <dgm:pt modelId="{1EEDB7A7-1F97-4375-8B5F-03C981521303}">
      <dgm:prSet/>
      <dgm:spPr>
        <a:solidFill>
          <a:srgbClr val="7030A0"/>
        </a:solidFill>
      </dgm:spPr>
      <dgm:t>
        <a:bodyPr/>
        <a:lstStyle/>
        <a:p>
          <a:r>
            <a:rPr lang="ru-RU" b="0" i="0" dirty="0"/>
            <a:t>Примус до </a:t>
          </a:r>
          <a:r>
            <a:rPr lang="ru-RU" b="0" i="0" dirty="0" err="1"/>
            <a:t>спостереження</a:t>
          </a:r>
          <a:r>
            <a:rPr lang="ru-RU" b="0" i="0" dirty="0"/>
            <a:t> за </a:t>
          </a:r>
          <a:r>
            <a:rPr lang="ru-RU" b="0" i="0" dirty="0" err="1"/>
            <a:t>статевим</a:t>
          </a:r>
          <a:r>
            <a:rPr lang="ru-RU" b="0" i="0" dirty="0"/>
            <a:t> контактом </a:t>
          </a:r>
          <a:r>
            <a:rPr lang="ru-RU" b="0" i="0" dirty="0" err="1"/>
            <a:t>кривдника</a:t>
          </a:r>
          <a:r>
            <a:rPr lang="ru-RU" b="0" i="0" dirty="0"/>
            <a:t>.</a:t>
          </a:r>
          <a:endParaRPr lang="en-US" dirty="0"/>
        </a:p>
      </dgm:t>
    </dgm:pt>
    <dgm:pt modelId="{3AC754C6-CDBC-4294-AE80-E8065F4EAED8}" type="parTrans" cxnId="{FB0B7CE1-A2B9-41D3-BA66-B9055C19FE43}">
      <dgm:prSet/>
      <dgm:spPr/>
      <dgm:t>
        <a:bodyPr/>
        <a:lstStyle/>
        <a:p>
          <a:endParaRPr lang="en-US"/>
        </a:p>
      </dgm:t>
    </dgm:pt>
    <dgm:pt modelId="{35B11FEB-33FB-4AAE-8146-A0A168EE2DC8}" type="sibTrans" cxnId="{FB0B7CE1-A2B9-41D3-BA66-B9055C19FE43}">
      <dgm:prSet/>
      <dgm:spPr/>
      <dgm:t>
        <a:bodyPr/>
        <a:lstStyle/>
        <a:p>
          <a:endParaRPr lang="en-US"/>
        </a:p>
      </dgm:t>
    </dgm:pt>
    <dgm:pt modelId="{AB32029C-E6D8-4E06-9B48-FE61EA8D2313}" type="pres">
      <dgm:prSet presAssocID="{4DB28F08-B3F1-4722-BD77-DC16343195A0}" presName="linear" presStyleCnt="0">
        <dgm:presLayoutVars>
          <dgm:animLvl val="lvl"/>
          <dgm:resizeHandles val="exact"/>
        </dgm:presLayoutVars>
      </dgm:prSet>
      <dgm:spPr/>
      <dgm:t>
        <a:bodyPr/>
        <a:lstStyle/>
        <a:p>
          <a:endParaRPr lang="uk-UA"/>
        </a:p>
      </dgm:t>
    </dgm:pt>
    <dgm:pt modelId="{C3197CD3-5058-4B2C-A3F1-8FABD0A9D8D2}" type="pres">
      <dgm:prSet presAssocID="{4AB8879D-2301-473D-98B6-890095455B49}" presName="parentText" presStyleLbl="node1" presStyleIdx="0" presStyleCnt="8">
        <dgm:presLayoutVars>
          <dgm:chMax val="0"/>
          <dgm:bulletEnabled val="1"/>
        </dgm:presLayoutVars>
      </dgm:prSet>
      <dgm:spPr/>
      <dgm:t>
        <a:bodyPr/>
        <a:lstStyle/>
        <a:p>
          <a:endParaRPr lang="uk-UA"/>
        </a:p>
      </dgm:t>
    </dgm:pt>
    <dgm:pt modelId="{F926E759-C45B-4E6F-B899-1E22CAF0B5B6}" type="pres">
      <dgm:prSet presAssocID="{A36E3DBA-7A9F-4C49-8CFA-041F7D2501C7}" presName="spacer" presStyleCnt="0"/>
      <dgm:spPr/>
    </dgm:pt>
    <dgm:pt modelId="{F5C4825C-D932-40C4-BA41-25F3432860C5}" type="pres">
      <dgm:prSet presAssocID="{0A47BCC5-2B24-4350-B794-BFC84063F1F9}" presName="parentText" presStyleLbl="node1" presStyleIdx="1" presStyleCnt="8">
        <dgm:presLayoutVars>
          <dgm:chMax val="0"/>
          <dgm:bulletEnabled val="1"/>
        </dgm:presLayoutVars>
      </dgm:prSet>
      <dgm:spPr/>
      <dgm:t>
        <a:bodyPr/>
        <a:lstStyle/>
        <a:p>
          <a:endParaRPr lang="uk-UA"/>
        </a:p>
      </dgm:t>
    </dgm:pt>
    <dgm:pt modelId="{FEE930B9-9070-46E6-8254-D71FB120D595}" type="pres">
      <dgm:prSet presAssocID="{52D86F50-8B58-48A7-BA09-03AECED471B8}" presName="spacer" presStyleCnt="0"/>
      <dgm:spPr/>
    </dgm:pt>
    <dgm:pt modelId="{968959E9-2F48-445D-ACF1-E3C567209262}" type="pres">
      <dgm:prSet presAssocID="{E246E30A-101F-440E-BD24-E3C30D974E02}" presName="parentText" presStyleLbl="node1" presStyleIdx="2" presStyleCnt="8">
        <dgm:presLayoutVars>
          <dgm:chMax val="0"/>
          <dgm:bulletEnabled val="1"/>
        </dgm:presLayoutVars>
      </dgm:prSet>
      <dgm:spPr/>
      <dgm:t>
        <a:bodyPr/>
        <a:lstStyle/>
        <a:p>
          <a:endParaRPr lang="uk-UA"/>
        </a:p>
      </dgm:t>
    </dgm:pt>
    <dgm:pt modelId="{21FF2FA1-4E28-4407-9264-D9E478DFF194}" type="pres">
      <dgm:prSet presAssocID="{B1CB52B3-CF2A-43A6-8F60-80665071FE0C}" presName="spacer" presStyleCnt="0"/>
      <dgm:spPr/>
    </dgm:pt>
    <dgm:pt modelId="{6BF12D2F-8D6E-4084-9D40-649B10903636}" type="pres">
      <dgm:prSet presAssocID="{56AB5FE0-26BF-467E-8A25-10E5F74ECDC7}" presName="parentText" presStyleLbl="node1" presStyleIdx="3" presStyleCnt="8">
        <dgm:presLayoutVars>
          <dgm:chMax val="0"/>
          <dgm:bulletEnabled val="1"/>
        </dgm:presLayoutVars>
      </dgm:prSet>
      <dgm:spPr/>
      <dgm:t>
        <a:bodyPr/>
        <a:lstStyle/>
        <a:p>
          <a:endParaRPr lang="uk-UA"/>
        </a:p>
      </dgm:t>
    </dgm:pt>
    <dgm:pt modelId="{F3C3C718-3B4D-49C0-BC3E-A7BAD3F2A346}" type="pres">
      <dgm:prSet presAssocID="{BAADD326-689B-43A2-ADB2-F207467E965B}" presName="spacer" presStyleCnt="0"/>
      <dgm:spPr/>
    </dgm:pt>
    <dgm:pt modelId="{C2C2D654-6F16-44AA-A396-C7BEC72A57BF}" type="pres">
      <dgm:prSet presAssocID="{0E7B0F58-9DE3-466D-834E-C49956720F0A}" presName="parentText" presStyleLbl="node1" presStyleIdx="4" presStyleCnt="8">
        <dgm:presLayoutVars>
          <dgm:chMax val="0"/>
          <dgm:bulletEnabled val="1"/>
        </dgm:presLayoutVars>
      </dgm:prSet>
      <dgm:spPr/>
      <dgm:t>
        <a:bodyPr/>
        <a:lstStyle/>
        <a:p>
          <a:endParaRPr lang="uk-UA"/>
        </a:p>
      </dgm:t>
    </dgm:pt>
    <dgm:pt modelId="{8CC8338F-2D62-416E-BB9A-8D77F52F28ED}" type="pres">
      <dgm:prSet presAssocID="{58468702-816D-48CF-BD91-9DEFD424081F}" presName="spacer" presStyleCnt="0"/>
      <dgm:spPr/>
    </dgm:pt>
    <dgm:pt modelId="{65D9E99A-3F4D-4137-9EC1-7A6C07063CA1}" type="pres">
      <dgm:prSet presAssocID="{A2ADD0D4-6E32-4420-BAD7-0D86004354AA}" presName="parentText" presStyleLbl="node1" presStyleIdx="5" presStyleCnt="8">
        <dgm:presLayoutVars>
          <dgm:chMax val="0"/>
          <dgm:bulletEnabled val="1"/>
        </dgm:presLayoutVars>
      </dgm:prSet>
      <dgm:spPr/>
      <dgm:t>
        <a:bodyPr/>
        <a:lstStyle/>
        <a:p>
          <a:endParaRPr lang="uk-UA"/>
        </a:p>
      </dgm:t>
    </dgm:pt>
    <dgm:pt modelId="{AABBD1A8-42F5-4ADC-A668-4276FF37240C}" type="pres">
      <dgm:prSet presAssocID="{F77BBC5C-FEA3-4CC0-B2AA-F5B481D550FF}" presName="spacer" presStyleCnt="0"/>
      <dgm:spPr/>
    </dgm:pt>
    <dgm:pt modelId="{8B0EA302-67A8-4AAC-8CA9-4F32015F467D}" type="pres">
      <dgm:prSet presAssocID="{EB6B1296-518C-4B48-B784-D6A7DE966EAC}" presName="parentText" presStyleLbl="node1" presStyleIdx="6" presStyleCnt="8">
        <dgm:presLayoutVars>
          <dgm:chMax val="0"/>
          <dgm:bulletEnabled val="1"/>
        </dgm:presLayoutVars>
      </dgm:prSet>
      <dgm:spPr/>
      <dgm:t>
        <a:bodyPr/>
        <a:lstStyle/>
        <a:p>
          <a:endParaRPr lang="uk-UA"/>
        </a:p>
      </dgm:t>
    </dgm:pt>
    <dgm:pt modelId="{EAC699C3-D334-4C7D-BF51-3B28EE08D7CB}" type="pres">
      <dgm:prSet presAssocID="{C73945BD-D026-4689-8EFF-44061D055AC1}" presName="spacer" presStyleCnt="0"/>
      <dgm:spPr/>
    </dgm:pt>
    <dgm:pt modelId="{2AA82005-07FB-422B-B4B6-0AC59B59B4EB}" type="pres">
      <dgm:prSet presAssocID="{1EEDB7A7-1F97-4375-8B5F-03C981521303}" presName="parentText" presStyleLbl="node1" presStyleIdx="7" presStyleCnt="8">
        <dgm:presLayoutVars>
          <dgm:chMax val="0"/>
          <dgm:bulletEnabled val="1"/>
        </dgm:presLayoutVars>
      </dgm:prSet>
      <dgm:spPr/>
      <dgm:t>
        <a:bodyPr/>
        <a:lstStyle/>
        <a:p>
          <a:endParaRPr lang="uk-UA"/>
        </a:p>
      </dgm:t>
    </dgm:pt>
  </dgm:ptLst>
  <dgm:cxnLst>
    <dgm:cxn modelId="{DDC7BF6F-218F-4E01-B2F5-58DFA55E3C36}" srcId="{4DB28F08-B3F1-4722-BD77-DC16343195A0}" destId="{EB6B1296-518C-4B48-B784-D6A7DE966EAC}" srcOrd="6" destOrd="0" parTransId="{5D900A76-A0BB-4C92-B3FF-9141AC3837BB}" sibTransId="{C73945BD-D026-4689-8EFF-44061D055AC1}"/>
    <dgm:cxn modelId="{9F3B21F7-5D52-4A6E-8291-98F33703B931}" srcId="{4DB28F08-B3F1-4722-BD77-DC16343195A0}" destId="{4AB8879D-2301-473D-98B6-890095455B49}" srcOrd="0" destOrd="0" parTransId="{A568F5B9-2EB1-483B-ABCA-1F74F1A241BF}" sibTransId="{A36E3DBA-7A9F-4C49-8CFA-041F7D2501C7}"/>
    <dgm:cxn modelId="{6F59C6A0-5A09-4ACD-BFE6-3CD130CFBEF1}" type="presOf" srcId="{E246E30A-101F-440E-BD24-E3C30D974E02}" destId="{968959E9-2F48-445D-ACF1-E3C567209262}" srcOrd="0" destOrd="0" presId="urn:microsoft.com/office/officeart/2005/8/layout/vList2#1"/>
    <dgm:cxn modelId="{FEC721EB-8842-4555-81A6-821E37DB1131}" srcId="{4DB28F08-B3F1-4722-BD77-DC16343195A0}" destId="{0E7B0F58-9DE3-466D-834E-C49956720F0A}" srcOrd="4" destOrd="0" parTransId="{760B0259-50C0-4A43-AF1E-5F8776B618B6}" sibTransId="{58468702-816D-48CF-BD91-9DEFD424081F}"/>
    <dgm:cxn modelId="{C15B9443-97BA-4FBD-88F7-4FA64805EFF3}" srcId="{4DB28F08-B3F1-4722-BD77-DC16343195A0}" destId="{56AB5FE0-26BF-467E-8A25-10E5F74ECDC7}" srcOrd="3" destOrd="0" parTransId="{379D8F7B-ADBC-4068-9F8F-8DE8B5C0C256}" sibTransId="{BAADD326-689B-43A2-ADB2-F207467E965B}"/>
    <dgm:cxn modelId="{FBD89679-2C69-4B53-8718-D005BE321D3A}" type="presOf" srcId="{0E7B0F58-9DE3-466D-834E-C49956720F0A}" destId="{C2C2D654-6F16-44AA-A396-C7BEC72A57BF}" srcOrd="0" destOrd="0" presId="urn:microsoft.com/office/officeart/2005/8/layout/vList2#1"/>
    <dgm:cxn modelId="{DE5C343C-5679-4347-BFD2-D62C19C00DAE}" type="presOf" srcId="{1EEDB7A7-1F97-4375-8B5F-03C981521303}" destId="{2AA82005-07FB-422B-B4B6-0AC59B59B4EB}" srcOrd="0" destOrd="0" presId="urn:microsoft.com/office/officeart/2005/8/layout/vList2#1"/>
    <dgm:cxn modelId="{72345ED9-67A6-4972-A7F0-7F6A612DDEDC}" type="presOf" srcId="{0A47BCC5-2B24-4350-B794-BFC84063F1F9}" destId="{F5C4825C-D932-40C4-BA41-25F3432860C5}" srcOrd="0" destOrd="0" presId="urn:microsoft.com/office/officeart/2005/8/layout/vList2#1"/>
    <dgm:cxn modelId="{2C1CB25E-7BFB-483F-A9AB-4698DB6761C0}" type="presOf" srcId="{56AB5FE0-26BF-467E-8A25-10E5F74ECDC7}" destId="{6BF12D2F-8D6E-4084-9D40-649B10903636}" srcOrd="0" destOrd="0" presId="urn:microsoft.com/office/officeart/2005/8/layout/vList2#1"/>
    <dgm:cxn modelId="{7F9994C7-D707-4E77-8468-AC35F3D9439E}" srcId="{4DB28F08-B3F1-4722-BD77-DC16343195A0}" destId="{E246E30A-101F-440E-BD24-E3C30D974E02}" srcOrd="2" destOrd="0" parTransId="{A21310A6-30B1-486A-B5B3-D9235414220B}" sibTransId="{B1CB52B3-CF2A-43A6-8F60-80665071FE0C}"/>
    <dgm:cxn modelId="{309A1226-B83A-4D31-A9FC-50A5E40EB632}" srcId="{4DB28F08-B3F1-4722-BD77-DC16343195A0}" destId="{0A47BCC5-2B24-4350-B794-BFC84063F1F9}" srcOrd="1" destOrd="0" parTransId="{B851ECD3-E8FA-48A6-9ED7-F02217265E65}" sibTransId="{52D86F50-8B58-48A7-BA09-03AECED471B8}"/>
    <dgm:cxn modelId="{FFB7C286-738A-4F1B-81DE-E129F5247F21}" type="presOf" srcId="{4DB28F08-B3F1-4722-BD77-DC16343195A0}" destId="{AB32029C-E6D8-4E06-9B48-FE61EA8D2313}" srcOrd="0" destOrd="0" presId="urn:microsoft.com/office/officeart/2005/8/layout/vList2#1"/>
    <dgm:cxn modelId="{21498969-E598-412B-A947-11D9B8C26AF3}" type="presOf" srcId="{EB6B1296-518C-4B48-B784-D6A7DE966EAC}" destId="{8B0EA302-67A8-4AAC-8CA9-4F32015F467D}" srcOrd="0" destOrd="0" presId="urn:microsoft.com/office/officeart/2005/8/layout/vList2#1"/>
    <dgm:cxn modelId="{58FB1CB1-7DA8-491B-A964-56D51E654AED}" srcId="{4DB28F08-B3F1-4722-BD77-DC16343195A0}" destId="{A2ADD0D4-6E32-4420-BAD7-0D86004354AA}" srcOrd="5" destOrd="0" parTransId="{F6F8DCCA-2CDC-4906-8392-391432CBDC91}" sibTransId="{F77BBC5C-FEA3-4CC0-B2AA-F5B481D550FF}"/>
    <dgm:cxn modelId="{FB0B7CE1-A2B9-41D3-BA66-B9055C19FE43}" srcId="{4DB28F08-B3F1-4722-BD77-DC16343195A0}" destId="{1EEDB7A7-1F97-4375-8B5F-03C981521303}" srcOrd="7" destOrd="0" parTransId="{3AC754C6-CDBC-4294-AE80-E8065F4EAED8}" sibTransId="{35B11FEB-33FB-4AAE-8146-A0A168EE2DC8}"/>
    <dgm:cxn modelId="{6FEBCCB0-3003-4394-9030-38C971420173}" type="presOf" srcId="{4AB8879D-2301-473D-98B6-890095455B49}" destId="{C3197CD3-5058-4B2C-A3F1-8FABD0A9D8D2}" srcOrd="0" destOrd="0" presId="urn:microsoft.com/office/officeart/2005/8/layout/vList2#1"/>
    <dgm:cxn modelId="{87777106-813D-45B4-975D-F37CDFFBD3B2}" type="presOf" srcId="{A2ADD0D4-6E32-4420-BAD7-0D86004354AA}" destId="{65D9E99A-3F4D-4137-9EC1-7A6C07063CA1}" srcOrd="0" destOrd="0" presId="urn:microsoft.com/office/officeart/2005/8/layout/vList2#1"/>
    <dgm:cxn modelId="{55473DB1-4AF0-49CC-881D-5B0DF3402EA6}" type="presParOf" srcId="{AB32029C-E6D8-4E06-9B48-FE61EA8D2313}" destId="{C3197CD3-5058-4B2C-A3F1-8FABD0A9D8D2}" srcOrd="0" destOrd="0" presId="urn:microsoft.com/office/officeart/2005/8/layout/vList2#1"/>
    <dgm:cxn modelId="{A90A1455-5675-4812-8344-8CCFAE6776F0}" type="presParOf" srcId="{AB32029C-E6D8-4E06-9B48-FE61EA8D2313}" destId="{F926E759-C45B-4E6F-B899-1E22CAF0B5B6}" srcOrd="1" destOrd="0" presId="urn:microsoft.com/office/officeart/2005/8/layout/vList2#1"/>
    <dgm:cxn modelId="{A61F0C7F-779F-49CB-A4A2-9E855473E1CA}" type="presParOf" srcId="{AB32029C-E6D8-4E06-9B48-FE61EA8D2313}" destId="{F5C4825C-D932-40C4-BA41-25F3432860C5}" srcOrd="2" destOrd="0" presId="urn:microsoft.com/office/officeart/2005/8/layout/vList2#1"/>
    <dgm:cxn modelId="{15825D89-F27F-40AF-9A77-4D8126B1F56F}" type="presParOf" srcId="{AB32029C-E6D8-4E06-9B48-FE61EA8D2313}" destId="{FEE930B9-9070-46E6-8254-D71FB120D595}" srcOrd="3" destOrd="0" presId="urn:microsoft.com/office/officeart/2005/8/layout/vList2#1"/>
    <dgm:cxn modelId="{D0CCA5B2-CEBE-4FED-BDCC-9271C9547C37}" type="presParOf" srcId="{AB32029C-E6D8-4E06-9B48-FE61EA8D2313}" destId="{968959E9-2F48-445D-ACF1-E3C567209262}" srcOrd="4" destOrd="0" presId="urn:microsoft.com/office/officeart/2005/8/layout/vList2#1"/>
    <dgm:cxn modelId="{D5988B23-EAC5-477E-83EA-D0D5C8645DB3}" type="presParOf" srcId="{AB32029C-E6D8-4E06-9B48-FE61EA8D2313}" destId="{21FF2FA1-4E28-4407-9264-D9E478DFF194}" srcOrd="5" destOrd="0" presId="urn:microsoft.com/office/officeart/2005/8/layout/vList2#1"/>
    <dgm:cxn modelId="{21702CC5-3E29-440A-8387-09396F3A6DCB}" type="presParOf" srcId="{AB32029C-E6D8-4E06-9B48-FE61EA8D2313}" destId="{6BF12D2F-8D6E-4084-9D40-649B10903636}" srcOrd="6" destOrd="0" presId="urn:microsoft.com/office/officeart/2005/8/layout/vList2#1"/>
    <dgm:cxn modelId="{A59032BB-51D3-45EF-A197-C283FF2E7E64}" type="presParOf" srcId="{AB32029C-E6D8-4E06-9B48-FE61EA8D2313}" destId="{F3C3C718-3B4D-49C0-BC3E-A7BAD3F2A346}" srcOrd="7" destOrd="0" presId="urn:microsoft.com/office/officeart/2005/8/layout/vList2#1"/>
    <dgm:cxn modelId="{9E9AA930-C72A-4279-BA4D-1BD21F85B140}" type="presParOf" srcId="{AB32029C-E6D8-4E06-9B48-FE61EA8D2313}" destId="{C2C2D654-6F16-44AA-A396-C7BEC72A57BF}" srcOrd="8" destOrd="0" presId="urn:microsoft.com/office/officeart/2005/8/layout/vList2#1"/>
    <dgm:cxn modelId="{16555043-2625-42EE-8A37-C296C70FAFB9}" type="presParOf" srcId="{AB32029C-E6D8-4E06-9B48-FE61EA8D2313}" destId="{8CC8338F-2D62-416E-BB9A-8D77F52F28ED}" srcOrd="9" destOrd="0" presId="urn:microsoft.com/office/officeart/2005/8/layout/vList2#1"/>
    <dgm:cxn modelId="{080071BF-DE98-4FCF-931B-BA0D050A13E3}" type="presParOf" srcId="{AB32029C-E6D8-4E06-9B48-FE61EA8D2313}" destId="{65D9E99A-3F4D-4137-9EC1-7A6C07063CA1}" srcOrd="10" destOrd="0" presId="urn:microsoft.com/office/officeart/2005/8/layout/vList2#1"/>
    <dgm:cxn modelId="{6DAC571F-4E67-40C3-9B74-0D4D7AD5BE1D}" type="presParOf" srcId="{AB32029C-E6D8-4E06-9B48-FE61EA8D2313}" destId="{AABBD1A8-42F5-4ADC-A668-4276FF37240C}" srcOrd="11" destOrd="0" presId="urn:microsoft.com/office/officeart/2005/8/layout/vList2#1"/>
    <dgm:cxn modelId="{87478DDF-C45A-43A8-9CD9-D86031375474}" type="presParOf" srcId="{AB32029C-E6D8-4E06-9B48-FE61EA8D2313}" destId="{8B0EA302-67A8-4AAC-8CA9-4F32015F467D}" srcOrd="12" destOrd="0" presId="urn:microsoft.com/office/officeart/2005/8/layout/vList2#1"/>
    <dgm:cxn modelId="{0616A91E-46B9-4702-A3BE-05ED25258597}" type="presParOf" srcId="{AB32029C-E6D8-4E06-9B48-FE61EA8D2313}" destId="{EAC699C3-D334-4C7D-BF51-3B28EE08D7CB}" srcOrd="13" destOrd="0" presId="urn:microsoft.com/office/officeart/2005/8/layout/vList2#1"/>
    <dgm:cxn modelId="{C81B0F68-1611-455E-9CF8-060BB6688BAA}" type="presParOf" srcId="{AB32029C-E6D8-4E06-9B48-FE61EA8D2313}" destId="{2AA82005-07FB-422B-B4B6-0AC59B59B4EB}" srcOrd="14"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961EB8-324F-4BBF-826F-815D518A077D}" type="doc">
      <dgm:prSet loTypeId="urn:microsoft.com/office/officeart/2005/8/layout/vList2#2" loCatId="list" qsTypeId="urn:microsoft.com/office/officeart/2005/8/quickstyle/simple1#8" qsCatId="simple" csTypeId="urn:microsoft.com/office/officeart/2005/8/colors/colorful2#3" csCatId="colorful" phldr="1"/>
      <dgm:spPr/>
      <dgm:t>
        <a:bodyPr/>
        <a:lstStyle/>
        <a:p>
          <a:endParaRPr lang="en-US"/>
        </a:p>
      </dgm:t>
    </dgm:pt>
    <dgm:pt modelId="{7CD74936-5B75-4A08-A600-D16A4F6589A9}">
      <dgm:prSet/>
      <dgm:spPr>
        <a:solidFill>
          <a:srgbClr val="7030A0"/>
        </a:solidFill>
      </dgm:spPr>
      <dgm:t>
        <a:bodyPr/>
        <a:lstStyle/>
        <a:p>
          <a:r>
            <a:rPr lang="uk-UA" dirty="0"/>
            <a:t>- Професійне навчання фахівців, які працюватимуть з жертвами насильства</a:t>
          </a:r>
          <a:endParaRPr lang="en-US" dirty="0"/>
        </a:p>
      </dgm:t>
    </dgm:pt>
    <dgm:pt modelId="{A591AEF0-EA5E-41EE-BFAE-3282C167A9F1}" type="parTrans" cxnId="{0AA0964B-1FEE-4FED-8654-44728DF7A50A}">
      <dgm:prSet/>
      <dgm:spPr/>
      <dgm:t>
        <a:bodyPr/>
        <a:lstStyle/>
        <a:p>
          <a:endParaRPr lang="en-US"/>
        </a:p>
      </dgm:t>
    </dgm:pt>
    <dgm:pt modelId="{61FE925F-7F83-49DD-9F2D-F2A7D173C6F9}" type="sibTrans" cxnId="{0AA0964B-1FEE-4FED-8654-44728DF7A50A}">
      <dgm:prSet/>
      <dgm:spPr/>
      <dgm:t>
        <a:bodyPr/>
        <a:lstStyle/>
        <a:p>
          <a:endParaRPr lang="en-US"/>
        </a:p>
      </dgm:t>
    </dgm:pt>
    <dgm:pt modelId="{56FBA66F-5E4B-4736-AC32-18505FEAF01D}">
      <dgm:prSet/>
      <dgm:spPr/>
      <dgm:t>
        <a:bodyPr/>
        <a:lstStyle/>
        <a:p>
          <a:r>
            <a:rPr lang="uk-UA" dirty="0"/>
            <a:t>- Державна підтримка Центрів та притулків для постраждалих</a:t>
          </a:r>
          <a:endParaRPr lang="en-US" dirty="0"/>
        </a:p>
      </dgm:t>
    </dgm:pt>
    <dgm:pt modelId="{305A1D24-132E-4DB8-89C5-F183E7F33CFB}" type="parTrans" cxnId="{338F2688-1E41-494C-ABE6-0ADDCE8D8E1A}">
      <dgm:prSet/>
      <dgm:spPr/>
      <dgm:t>
        <a:bodyPr/>
        <a:lstStyle/>
        <a:p>
          <a:endParaRPr lang="en-US"/>
        </a:p>
      </dgm:t>
    </dgm:pt>
    <dgm:pt modelId="{194E6175-3F5B-4418-9100-FA5F07F279AB}" type="sibTrans" cxnId="{338F2688-1E41-494C-ABE6-0ADDCE8D8E1A}">
      <dgm:prSet/>
      <dgm:spPr/>
      <dgm:t>
        <a:bodyPr/>
        <a:lstStyle/>
        <a:p>
          <a:endParaRPr lang="en-US"/>
        </a:p>
      </dgm:t>
    </dgm:pt>
    <dgm:pt modelId="{9FDAC4C3-625B-405B-8E02-C4B108F946DA}">
      <dgm:prSet/>
      <dgm:spPr>
        <a:solidFill>
          <a:srgbClr val="00B050"/>
        </a:solidFill>
      </dgm:spPr>
      <dgm:t>
        <a:bodyPr/>
        <a:lstStyle/>
        <a:p>
          <a:r>
            <a:rPr lang="uk-UA" dirty="0"/>
            <a:t>- Відкриття справи про вчинення насильства з боку оточуючих (сусідів тощо), незалежно від заявника</a:t>
          </a:r>
          <a:endParaRPr lang="en-US" dirty="0"/>
        </a:p>
      </dgm:t>
    </dgm:pt>
    <dgm:pt modelId="{7937A5CE-BCC8-4124-8B55-700C05C6EB07}" type="parTrans" cxnId="{0808E372-FFC0-402C-A3C3-245F758982CA}">
      <dgm:prSet/>
      <dgm:spPr/>
      <dgm:t>
        <a:bodyPr/>
        <a:lstStyle/>
        <a:p>
          <a:endParaRPr lang="en-US"/>
        </a:p>
      </dgm:t>
    </dgm:pt>
    <dgm:pt modelId="{41EC01D7-A2F6-4434-A117-504930F4737A}" type="sibTrans" cxnId="{0808E372-FFC0-402C-A3C3-245F758982CA}">
      <dgm:prSet/>
      <dgm:spPr/>
      <dgm:t>
        <a:bodyPr/>
        <a:lstStyle/>
        <a:p>
          <a:endParaRPr lang="en-US"/>
        </a:p>
      </dgm:t>
    </dgm:pt>
    <dgm:pt modelId="{25C007CE-730E-4487-858F-387B0A4B4CF8}">
      <dgm:prSet/>
      <dgm:spPr/>
      <dgm:t>
        <a:bodyPr/>
        <a:lstStyle/>
        <a:p>
          <a:r>
            <a:rPr lang="uk-UA" dirty="0"/>
            <a:t>- Компенсація з боку кривдника постраждалій стороні </a:t>
          </a:r>
          <a:endParaRPr lang="en-US" dirty="0"/>
        </a:p>
      </dgm:t>
    </dgm:pt>
    <dgm:pt modelId="{2918EE83-DEFC-4424-915E-2AFCCD6A12EC}" type="parTrans" cxnId="{6CF65A97-8E41-4652-9F71-44FA99BB42D8}">
      <dgm:prSet/>
      <dgm:spPr/>
      <dgm:t>
        <a:bodyPr/>
        <a:lstStyle/>
        <a:p>
          <a:endParaRPr lang="en-US"/>
        </a:p>
      </dgm:t>
    </dgm:pt>
    <dgm:pt modelId="{A3E3D693-B9E4-4F4C-BF56-395C8856578B}" type="sibTrans" cxnId="{6CF65A97-8E41-4652-9F71-44FA99BB42D8}">
      <dgm:prSet/>
      <dgm:spPr/>
      <dgm:t>
        <a:bodyPr/>
        <a:lstStyle/>
        <a:p>
          <a:endParaRPr lang="en-US"/>
        </a:p>
      </dgm:t>
    </dgm:pt>
    <dgm:pt modelId="{693D7DD3-60BF-4A37-B922-FA06C2A677EB}" type="pres">
      <dgm:prSet presAssocID="{9B961EB8-324F-4BBF-826F-815D518A077D}" presName="linear" presStyleCnt="0">
        <dgm:presLayoutVars>
          <dgm:animLvl val="lvl"/>
          <dgm:resizeHandles val="exact"/>
        </dgm:presLayoutVars>
      </dgm:prSet>
      <dgm:spPr/>
      <dgm:t>
        <a:bodyPr/>
        <a:lstStyle/>
        <a:p>
          <a:endParaRPr lang="uk-UA"/>
        </a:p>
      </dgm:t>
    </dgm:pt>
    <dgm:pt modelId="{A9E001F4-17B5-4EEF-8724-A455B3D851A6}" type="pres">
      <dgm:prSet presAssocID="{7CD74936-5B75-4A08-A600-D16A4F6589A9}" presName="parentText" presStyleLbl="node1" presStyleIdx="0" presStyleCnt="4">
        <dgm:presLayoutVars>
          <dgm:chMax val="0"/>
          <dgm:bulletEnabled val="1"/>
        </dgm:presLayoutVars>
      </dgm:prSet>
      <dgm:spPr/>
      <dgm:t>
        <a:bodyPr/>
        <a:lstStyle/>
        <a:p>
          <a:endParaRPr lang="uk-UA"/>
        </a:p>
      </dgm:t>
    </dgm:pt>
    <dgm:pt modelId="{4E0A1426-1CE9-4EB2-876D-34028AA3BC2B}" type="pres">
      <dgm:prSet presAssocID="{61FE925F-7F83-49DD-9F2D-F2A7D173C6F9}" presName="spacer" presStyleCnt="0"/>
      <dgm:spPr/>
    </dgm:pt>
    <dgm:pt modelId="{616D4936-71B5-4E87-97B3-4CB82589B56E}" type="pres">
      <dgm:prSet presAssocID="{56FBA66F-5E4B-4736-AC32-18505FEAF01D}" presName="parentText" presStyleLbl="node1" presStyleIdx="1" presStyleCnt="4">
        <dgm:presLayoutVars>
          <dgm:chMax val="0"/>
          <dgm:bulletEnabled val="1"/>
        </dgm:presLayoutVars>
      </dgm:prSet>
      <dgm:spPr/>
      <dgm:t>
        <a:bodyPr/>
        <a:lstStyle/>
        <a:p>
          <a:endParaRPr lang="uk-UA"/>
        </a:p>
      </dgm:t>
    </dgm:pt>
    <dgm:pt modelId="{A90EC122-67A8-492C-9D21-25C5E8C4A9FD}" type="pres">
      <dgm:prSet presAssocID="{194E6175-3F5B-4418-9100-FA5F07F279AB}" presName="spacer" presStyleCnt="0"/>
      <dgm:spPr/>
    </dgm:pt>
    <dgm:pt modelId="{FAAB05B7-9AA5-4BFC-9589-5DFF990AA596}" type="pres">
      <dgm:prSet presAssocID="{25C007CE-730E-4487-858F-387B0A4B4CF8}" presName="parentText" presStyleLbl="node1" presStyleIdx="2" presStyleCnt="4">
        <dgm:presLayoutVars>
          <dgm:chMax val="0"/>
          <dgm:bulletEnabled val="1"/>
        </dgm:presLayoutVars>
      </dgm:prSet>
      <dgm:spPr/>
      <dgm:t>
        <a:bodyPr/>
        <a:lstStyle/>
        <a:p>
          <a:endParaRPr lang="uk-UA"/>
        </a:p>
      </dgm:t>
    </dgm:pt>
    <dgm:pt modelId="{ED2EED0D-A4E3-42E5-A57F-9307B87F73C1}" type="pres">
      <dgm:prSet presAssocID="{A3E3D693-B9E4-4F4C-BF56-395C8856578B}" presName="spacer" presStyleCnt="0"/>
      <dgm:spPr/>
    </dgm:pt>
    <dgm:pt modelId="{EBE34991-0F1F-4806-BA97-FD69C4FDE4BB}" type="pres">
      <dgm:prSet presAssocID="{9FDAC4C3-625B-405B-8E02-C4B108F946DA}" presName="parentText" presStyleLbl="node1" presStyleIdx="3" presStyleCnt="4">
        <dgm:presLayoutVars>
          <dgm:chMax val="0"/>
          <dgm:bulletEnabled val="1"/>
        </dgm:presLayoutVars>
      </dgm:prSet>
      <dgm:spPr/>
      <dgm:t>
        <a:bodyPr/>
        <a:lstStyle/>
        <a:p>
          <a:endParaRPr lang="uk-UA"/>
        </a:p>
      </dgm:t>
    </dgm:pt>
  </dgm:ptLst>
  <dgm:cxnLst>
    <dgm:cxn modelId="{6731A1DD-4051-432B-9E84-4CC2B086C769}" type="presOf" srcId="{7CD74936-5B75-4A08-A600-D16A4F6589A9}" destId="{A9E001F4-17B5-4EEF-8724-A455B3D851A6}" srcOrd="0" destOrd="0" presId="urn:microsoft.com/office/officeart/2005/8/layout/vList2#2"/>
    <dgm:cxn modelId="{6CF65A97-8E41-4652-9F71-44FA99BB42D8}" srcId="{9B961EB8-324F-4BBF-826F-815D518A077D}" destId="{25C007CE-730E-4487-858F-387B0A4B4CF8}" srcOrd="2" destOrd="0" parTransId="{2918EE83-DEFC-4424-915E-2AFCCD6A12EC}" sibTransId="{A3E3D693-B9E4-4F4C-BF56-395C8856578B}"/>
    <dgm:cxn modelId="{338F2688-1E41-494C-ABE6-0ADDCE8D8E1A}" srcId="{9B961EB8-324F-4BBF-826F-815D518A077D}" destId="{56FBA66F-5E4B-4736-AC32-18505FEAF01D}" srcOrd="1" destOrd="0" parTransId="{305A1D24-132E-4DB8-89C5-F183E7F33CFB}" sibTransId="{194E6175-3F5B-4418-9100-FA5F07F279AB}"/>
    <dgm:cxn modelId="{0808E372-FFC0-402C-A3C3-245F758982CA}" srcId="{9B961EB8-324F-4BBF-826F-815D518A077D}" destId="{9FDAC4C3-625B-405B-8E02-C4B108F946DA}" srcOrd="3" destOrd="0" parTransId="{7937A5CE-BCC8-4124-8B55-700C05C6EB07}" sibTransId="{41EC01D7-A2F6-4434-A117-504930F4737A}"/>
    <dgm:cxn modelId="{06990882-E79A-4195-8F16-1A5FC074B7DB}" type="presOf" srcId="{56FBA66F-5E4B-4736-AC32-18505FEAF01D}" destId="{616D4936-71B5-4E87-97B3-4CB82589B56E}" srcOrd="0" destOrd="0" presId="urn:microsoft.com/office/officeart/2005/8/layout/vList2#2"/>
    <dgm:cxn modelId="{0AA0964B-1FEE-4FED-8654-44728DF7A50A}" srcId="{9B961EB8-324F-4BBF-826F-815D518A077D}" destId="{7CD74936-5B75-4A08-A600-D16A4F6589A9}" srcOrd="0" destOrd="0" parTransId="{A591AEF0-EA5E-41EE-BFAE-3282C167A9F1}" sibTransId="{61FE925F-7F83-49DD-9F2D-F2A7D173C6F9}"/>
    <dgm:cxn modelId="{3341E3A5-B1EB-400C-BCC2-49886C10790C}" type="presOf" srcId="{9FDAC4C3-625B-405B-8E02-C4B108F946DA}" destId="{EBE34991-0F1F-4806-BA97-FD69C4FDE4BB}" srcOrd="0" destOrd="0" presId="urn:microsoft.com/office/officeart/2005/8/layout/vList2#2"/>
    <dgm:cxn modelId="{DB04CA72-FC12-45E1-AD48-AB3D173BCD74}" type="presOf" srcId="{25C007CE-730E-4487-858F-387B0A4B4CF8}" destId="{FAAB05B7-9AA5-4BFC-9589-5DFF990AA596}" srcOrd="0" destOrd="0" presId="urn:microsoft.com/office/officeart/2005/8/layout/vList2#2"/>
    <dgm:cxn modelId="{4A97F62F-8A77-4948-94B0-1F954018068C}" type="presOf" srcId="{9B961EB8-324F-4BBF-826F-815D518A077D}" destId="{693D7DD3-60BF-4A37-B922-FA06C2A677EB}" srcOrd="0" destOrd="0" presId="urn:microsoft.com/office/officeart/2005/8/layout/vList2#2"/>
    <dgm:cxn modelId="{2E43A82D-127E-4046-BAC1-8F167304DD40}" type="presParOf" srcId="{693D7DD3-60BF-4A37-B922-FA06C2A677EB}" destId="{A9E001F4-17B5-4EEF-8724-A455B3D851A6}" srcOrd="0" destOrd="0" presId="urn:microsoft.com/office/officeart/2005/8/layout/vList2#2"/>
    <dgm:cxn modelId="{86E0CAFB-DD6A-4595-A65C-70E76A112BC1}" type="presParOf" srcId="{693D7DD3-60BF-4A37-B922-FA06C2A677EB}" destId="{4E0A1426-1CE9-4EB2-876D-34028AA3BC2B}" srcOrd="1" destOrd="0" presId="urn:microsoft.com/office/officeart/2005/8/layout/vList2#2"/>
    <dgm:cxn modelId="{3C070806-F075-4516-B6B4-06481BBE2DB9}" type="presParOf" srcId="{693D7DD3-60BF-4A37-B922-FA06C2A677EB}" destId="{616D4936-71B5-4E87-97B3-4CB82589B56E}" srcOrd="2" destOrd="0" presId="urn:microsoft.com/office/officeart/2005/8/layout/vList2#2"/>
    <dgm:cxn modelId="{7CBCBE2E-EE2D-4122-A73F-A52A93F1D170}" type="presParOf" srcId="{693D7DD3-60BF-4A37-B922-FA06C2A677EB}" destId="{A90EC122-67A8-492C-9D21-25C5E8C4A9FD}" srcOrd="3" destOrd="0" presId="urn:microsoft.com/office/officeart/2005/8/layout/vList2#2"/>
    <dgm:cxn modelId="{59337134-A348-4D48-810C-126F34B703BF}" type="presParOf" srcId="{693D7DD3-60BF-4A37-B922-FA06C2A677EB}" destId="{FAAB05B7-9AA5-4BFC-9589-5DFF990AA596}" srcOrd="4" destOrd="0" presId="urn:microsoft.com/office/officeart/2005/8/layout/vList2#2"/>
    <dgm:cxn modelId="{4A0E16C5-D7A5-4A30-BF9C-A9CD62A6C2C9}" type="presParOf" srcId="{693D7DD3-60BF-4A37-B922-FA06C2A677EB}" destId="{ED2EED0D-A4E3-42E5-A57F-9307B87F73C1}" srcOrd="5" destOrd="0" presId="urn:microsoft.com/office/officeart/2005/8/layout/vList2#2"/>
    <dgm:cxn modelId="{ACBA8A05-4297-4364-8945-78F06738F197}" type="presParOf" srcId="{693D7DD3-60BF-4A37-B922-FA06C2A677EB}" destId="{EBE34991-0F1F-4806-BA97-FD69C4FDE4BB}" srcOrd="6"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4">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2">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2">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C1B0E-E52C-4C4A-8A06-96564FC83982}"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9020F-DFBB-41C0-A96E-BCB6C05A96D7}" type="slidenum">
              <a:rPr lang="en-US" smtClean="0"/>
              <a:t>‹#›</a:t>
            </a:fld>
            <a:endParaRPr lang="en-US"/>
          </a:p>
        </p:txBody>
      </p:sp>
    </p:spTree>
    <p:extLst>
      <p:ext uri="{BB962C8B-B14F-4D97-AF65-F5344CB8AC3E}">
        <p14:creationId xmlns:p14="http://schemas.microsoft.com/office/powerpoint/2010/main" val="412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2</a:t>
            </a:fld>
            <a:endParaRPr lang="en-US"/>
          </a:p>
        </p:txBody>
      </p:sp>
    </p:spTree>
    <p:extLst>
      <p:ext uri="{BB962C8B-B14F-4D97-AF65-F5344CB8AC3E}">
        <p14:creationId xmlns:p14="http://schemas.microsoft.com/office/powerpoint/2010/main" val="129638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3</a:t>
            </a:fld>
            <a:endParaRPr lang="en-US"/>
          </a:p>
        </p:txBody>
      </p:sp>
    </p:spTree>
    <p:extLst>
      <p:ext uri="{BB962C8B-B14F-4D97-AF65-F5344CB8AC3E}">
        <p14:creationId xmlns:p14="http://schemas.microsoft.com/office/powerpoint/2010/main" val="206404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9</a:t>
            </a:fld>
            <a:endParaRPr lang="en-US"/>
          </a:p>
        </p:txBody>
      </p:sp>
    </p:spTree>
    <p:extLst>
      <p:ext uri="{BB962C8B-B14F-4D97-AF65-F5344CB8AC3E}">
        <p14:creationId xmlns:p14="http://schemas.microsoft.com/office/powerpoint/2010/main" val="113228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11</a:t>
            </a:fld>
            <a:endParaRPr lang="en-US"/>
          </a:p>
        </p:txBody>
      </p:sp>
    </p:spTree>
    <p:extLst>
      <p:ext uri="{BB962C8B-B14F-4D97-AF65-F5344CB8AC3E}">
        <p14:creationId xmlns:p14="http://schemas.microsoft.com/office/powerpoint/2010/main" val="135515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9020F-DFBB-41C0-A96E-BCB6C05A96D7}" type="slidenum">
              <a:rPr lang="en-US" smtClean="0"/>
              <a:t>28</a:t>
            </a:fld>
            <a:endParaRPr lang="en-US"/>
          </a:p>
        </p:txBody>
      </p:sp>
    </p:spTree>
    <p:extLst>
      <p:ext uri="{BB962C8B-B14F-4D97-AF65-F5344CB8AC3E}">
        <p14:creationId xmlns:p14="http://schemas.microsoft.com/office/powerpoint/2010/main" val="72665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E09020F-DFBB-41C0-A96E-BCB6C05A9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95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15FD96-BBF0-4294-9754-8ED2891EB246}"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3/30/2023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3/30/2023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p>
          <a:p>
            <a:r>
              <a:rPr lang="en-US" sz="1455" kern="1200" cap="all" dirty="0">
                <a:solidFill>
                  <a:schemeClr val="bg1"/>
                </a:solidFill>
                <a:effectLst/>
                <a:latin typeface="+mn-lt"/>
                <a:ea typeface="+mn-ea"/>
                <a:cs typeface="+mn-cs"/>
              </a:rPr>
              <a:t> </a:t>
            </a:r>
          </a:p>
        </p:txBody>
      </p:sp>
      <p:cxnSp>
        <p:nvCxnSpPr>
          <p:cNvPr id="10" name="Straight Connector 9"/>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3/30/2023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3/30/2023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3/30/2023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3/30/2023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3/30/2023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3/30/2023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5FD96-BBF0-4294-9754-8ED2891EB246}"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3/30/2023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3/30/2023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3/30/2023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3/30/2023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3/30/2023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3/30/2023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3/30/2023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5181600" y="4684068"/>
            <a:ext cx="6288021" cy="1042273"/>
          </a:xfrm>
          <a:prstGeom prst="rect">
            <a:avLst/>
          </a:prstGeom>
        </p:spPr>
        <p:txBody>
          <a:bodyPr wrap="square">
            <a:spAutoFit/>
          </a:bodyPr>
          <a:lstStyle/>
          <a:p>
            <a:pPr algn="l"/>
            <a:r>
              <a:rPr lang="uk-UA" sz="1850"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0" baseline="30000" dirty="0">
                <a:solidFill>
                  <a:schemeClr val="bg1"/>
                </a:solidFill>
                <a:latin typeface="Arial" panose="020B0604020202020204" pitchFamily="34" charset="0"/>
                <a:cs typeface="Arial" panose="020B0604020202020204" pitchFamily="34" charset="0"/>
              </a:rPr>
              <a:t>USAID).</a:t>
            </a:r>
          </a:p>
          <a:p>
            <a:pPr algn="l"/>
            <a:r>
              <a:rPr lang="en-GB" sz="1850" baseline="30000" dirty="0">
                <a:solidFill>
                  <a:schemeClr val="bg1"/>
                </a:solidFill>
                <a:latin typeface="Arial" panose="020B0604020202020204" pitchFamily="34" charset="0"/>
                <a:cs typeface="Arial" panose="020B0604020202020204" pitchFamily="34" charset="0"/>
              </a:rPr>
              <a:t>Tetra Tech </a:t>
            </a:r>
            <a:r>
              <a:rPr lang="en-GB" sz="1850" baseline="30000" dirty="0" err="1">
                <a:solidFill>
                  <a:schemeClr val="bg1"/>
                </a:solidFill>
                <a:latin typeface="Arial" panose="020B0604020202020204" pitchFamily="34" charset="0"/>
                <a:cs typeface="Arial" panose="020B0604020202020204" pitchFamily="34" charset="0"/>
              </a:rPr>
              <a:t>ES,Inc</a:t>
            </a:r>
            <a:r>
              <a:rPr lang="en-GB" sz="1850" baseline="30000" dirty="0">
                <a:solidFill>
                  <a:schemeClr val="bg1"/>
                </a:solidFill>
                <a:latin typeface="Arial" panose="020B0604020202020204" pitchFamily="34" charset="0"/>
                <a:cs typeface="Arial" panose="020B0604020202020204" pitchFamily="34" charset="0"/>
              </a:rPr>
              <a:t>. </a:t>
            </a:r>
            <a:r>
              <a:rPr lang="uk-UA" sz="1850"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0" baseline="30000" dirty="0">
                <a:solidFill>
                  <a:schemeClr val="bg1"/>
                </a:solidFill>
                <a:latin typeface="Arial" panose="020B0604020202020204" pitchFamily="34" charset="0"/>
                <a:cs typeface="Arial" panose="020B0604020202020204" pitchFamily="34" charset="0"/>
              </a:rPr>
              <a:t>USAID </a:t>
            </a:r>
            <a:r>
              <a:rPr lang="uk-UA" sz="1850"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4"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3/30/2023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3/30/2023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t>3/30/2023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5FD96-BBF0-4294-9754-8ED2891EB246}"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3/30/2023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3/30/2023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3/30/2023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t>3/30/2023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t>3/30/2023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t>3/30/2023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t>3/30/2023</a:t>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t>3/30/2023</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t>3/30/2023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40C00456-721A-A94C-800A-D5E7EE91C160}" type="datetime1">
              <a:rPr lang="en-US" smtClean="0"/>
              <a:t>3/30/2023</a:t>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15FD96-BBF0-4294-9754-8ED2891EB246}"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t>3/30/2023</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t>3/30/2023</a:t>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3F4168E2-91C5-9646-9F53-5B4E70AF759D}" type="datetime1">
              <a:rPr lang="en-US" smtClean="0"/>
              <a:t>3/30/2023</a:t>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t>3/30/2023</a:t>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latin typeface="Arial" panose="020B0604020202020204" pitchFamily="34" charset="0"/>
                <a:cs typeface="Arial" panose="020B0604020202020204" pitchFamily="34" charset="0"/>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5">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t>3/30/2023</a:t>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p>
        </p:txBody>
      </p:sp>
      <p:pic>
        <p:nvPicPr>
          <p:cNvPr id="10"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95A624-144F-498C-B200-869F91607AB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5A624-144F-498C-B200-869F91607AB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5A624-144F-498C-B200-869F91607AB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95A624-144F-498C-B200-869F91607ABE}"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95A624-144F-498C-B200-869F91607ABE}"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15FD96-BBF0-4294-9754-8ED2891EB246}"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95A624-144F-498C-B200-869F91607ABE}"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5A624-144F-498C-B200-869F91607ABE}"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5A624-144F-498C-B200-869F91607ABE}"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5A624-144F-498C-B200-869F91607ABE}"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5A624-144F-498C-B200-869F91607AB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95A624-144F-498C-B200-869F91607AB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1C80-0753-4EA3-BF2D-681F7E003054}"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t>3/30/2023</a:t>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203200" y="6505544"/>
            <a:ext cx="2844800" cy="215444"/>
          </a:xfrm>
          <a:prstGeom prst="rect">
            <a:avLst/>
          </a:prstGeom>
        </p:spPr>
        <p:txBody>
          <a:bodyPr vert="horz" lIns="91440" tIns="45720" rIns="91440" bIns="45720" rtlCol="0" anchor="ctr">
            <a:spAutoFit/>
          </a:bodyPr>
          <a:lstStyle>
            <a:lvl1pPr algn="l">
              <a:defRPr sz="800"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t>3/30/2023</a:t>
            </a:fld>
            <a:endParaRPr lang="en-US"/>
          </a:p>
        </p:txBody>
      </p:sp>
      <p:sp>
        <p:nvSpPr>
          <p:cNvPr id="9" name="Footer Placeholder 4"/>
          <p:cNvSpPr>
            <a:spLocks noGrp="1"/>
          </p:cNvSpPr>
          <p:nvPr>
            <p:ph type="ftr" sz="quarter" idx="3"/>
          </p:nvPr>
        </p:nvSpPr>
        <p:spPr>
          <a:xfrm>
            <a:off x="4165600" y="6505544"/>
            <a:ext cx="3860800" cy="215444"/>
          </a:xfrm>
          <a:prstGeom prst="rect">
            <a:avLst/>
          </a:prstGeom>
        </p:spPr>
        <p:txBody>
          <a:bodyPr vert="horz" lIns="91440" tIns="45720" rIns="91440" bIns="45720" rtlCol="0" anchor="ctr">
            <a:spAutoFit/>
          </a:bodyPr>
          <a:lstStyle>
            <a:lvl1pPr algn="ctr">
              <a:defRPr sz="800" b="0" i="0">
                <a:solidFill>
                  <a:srgbClr val="6C6463"/>
                </a:solidFill>
                <a:latin typeface="Arial" panose="020B0604020202020204" pitchFamily="34" charset="0"/>
                <a:cs typeface="Arial" panose="020B0604020202020204" pitchFamily="34" charset="0"/>
              </a:defRPr>
            </a:lvl1pPr>
          </a:lstStyle>
          <a:p>
            <a:r>
              <a:rPr lang="en-US"/>
              <a:t>FOOTER GOES HERE</a:t>
            </a:r>
          </a:p>
        </p:txBody>
      </p:sp>
      <p:sp>
        <p:nvSpPr>
          <p:cNvPr id="10" name="Slide Number Placeholder 5"/>
          <p:cNvSpPr>
            <a:spLocks noGrp="1"/>
          </p:cNvSpPr>
          <p:nvPr>
            <p:ph type="sldNum" sz="quarter" idx="4"/>
          </p:nvPr>
        </p:nvSpPr>
        <p:spPr>
          <a:xfrm>
            <a:off x="9144000" y="6505544"/>
            <a:ext cx="28448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t>‹#›</a:t>
            </a:fld>
            <a:endParaRPr lang="en-US"/>
          </a:p>
        </p:txBody>
      </p:sp>
      <p:sp>
        <p:nvSpPr>
          <p:cNvPr id="11" name="Title 1"/>
          <p:cNvSpPr>
            <a:spLocks noGrp="1"/>
          </p:cNvSpPr>
          <p:nvPr>
            <p:ph type="title" hasCustomPrompt="1"/>
          </p:nvPr>
        </p:nvSpPr>
        <p:spPr>
          <a:xfrm>
            <a:off x="914805" y="673973"/>
            <a:ext cx="10363200" cy="697627"/>
          </a:xfrm>
        </p:spPr>
        <p:txBody>
          <a:bodyPr anchor="b" anchorCtr="0">
            <a:spAutoFit/>
          </a:bodyPr>
          <a:lstStyle>
            <a:lvl1pPr>
              <a:defRPr>
                <a:solidFill>
                  <a:srgbClr val="BA0C2F"/>
                </a:solidFill>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15FD96-BBF0-4294-9754-8ED2891EB246}"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5FD96-BBF0-4294-9754-8ED2891EB246}"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5FD96-BBF0-4294-9754-8ED2891EB246}"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5FD96-BBF0-4294-9754-8ED2891EB246}"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5FD96-BBF0-4294-9754-8ED2891EB246}"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700DA-4165-4880-9F60-9917741622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t>3/30/2023</a:t>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t>‹#›</a:t>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5A624-144F-498C-B200-869F91607ABE}"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81C80-0753-4EA3-BF2D-681F7E0030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zakon.rada.gov.ua/laws/show/2227-19#n41"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4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jpeg"/><Relationship Id="rId1" Type="http://schemas.openxmlformats.org/officeDocument/2006/relationships/slideLayout" Target="../slideLayouts/slideLayout4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zakon.rada.gov.ua/laws/show/994_001-11#n2"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hyperlink" Target="https://platfor.ma/specials/bye-znachyt-syade-test/"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gbvguidelines.org/wp/wp-content/uploads/2015/09/2015-IASC-Gender-based-Violence-Guidelines_lo-res.pdf" TargetMode="Externa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marL="0" marR="0" lvl="0" indent="0" algn="l" defTabSz="604520" rtl="0" eaLnBrk="1" fontAlgn="auto" latinLnBrk="0" hangingPunct="1">
              <a:lnSpc>
                <a:spcPct val="100000"/>
              </a:lnSpc>
              <a:spcBef>
                <a:spcPts val="0"/>
              </a:spcBef>
              <a:spcAft>
                <a:spcPts val="0"/>
              </a:spcAft>
              <a:buClrTx/>
              <a:buSzTx/>
              <a:buFontTx/>
              <a:buNone/>
              <a:defRPr/>
            </a:pPr>
            <a:fld id="{EB2C8F94-9D67-854F-8417-3B884156945E}" type="datetime1">
              <a:rPr kumimoji="0" lang="en-US" sz="795" b="0" i="0" u="none" strike="noStrike" kern="1200" cap="none" spc="0" normalizeH="0" baseline="0" noProof="0">
                <a:ln>
                  <a:noFill/>
                </a:ln>
                <a:solidFill>
                  <a:srgbClr val="FFFFFF"/>
                </a:solidFill>
                <a:effectLst/>
                <a:uLnTx/>
                <a:uFillTx/>
                <a:latin typeface="Gill Sans MT" panose="020B0502020104020203"/>
                <a:ea typeface="+mn-ea"/>
              </a:rPr>
              <a:t>3/30/2023</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3" name="Footer Placeholder 2"/>
          <p:cNvSpPr>
            <a:spLocks noGrp="1"/>
          </p:cNvSpPr>
          <p:nvPr>
            <p:ph type="ftr" sz="quarter" idx="3"/>
          </p:nvPr>
        </p:nvSpPr>
        <p:spPr/>
        <p:txBody>
          <a:bodyPr/>
          <a:lstStyle/>
          <a:p>
            <a:pPr marL="0" marR="0" lvl="0" indent="0" algn="ctr" defTabSz="604520" rtl="0" eaLnBrk="1" fontAlgn="auto" latinLnBrk="0" hangingPunct="1">
              <a:lnSpc>
                <a:spcPct val="100000"/>
              </a:lnSpc>
              <a:spcBef>
                <a:spcPts val="0"/>
              </a:spcBef>
              <a:spcAft>
                <a:spcPts val="0"/>
              </a:spcAft>
              <a:buClrTx/>
              <a:buSzTx/>
              <a:buFontTx/>
              <a:buNone/>
              <a:defRPr/>
            </a:pPr>
            <a:r>
              <a:rPr kumimoji="0" lang="en-US" sz="795" b="0" i="0" u="none" strike="noStrike" kern="1200" cap="none" spc="0" normalizeH="0" baseline="0" noProof="0">
                <a:ln>
                  <a:noFill/>
                </a:ln>
                <a:solidFill>
                  <a:srgbClr val="FFFFFF"/>
                </a:solidFill>
                <a:effectLst/>
                <a:uLnTx/>
                <a:uFillTx/>
                <a:latin typeface="Gill Sans MT" panose="020B0502020104020203"/>
                <a:ea typeface="+mn-ea"/>
              </a:rPr>
              <a:t>FOOTER GOES HERE</a:t>
            </a:r>
          </a:p>
        </p:txBody>
      </p:sp>
      <p:sp>
        <p:nvSpPr>
          <p:cNvPr id="4" name="Slide Number Placeholder 3"/>
          <p:cNvSpPr>
            <a:spLocks noGrp="1"/>
          </p:cNvSpPr>
          <p:nvPr>
            <p:ph type="sldNum" sz="quarter" idx="4"/>
          </p:nvPr>
        </p:nvSpPr>
        <p:spPr/>
        <p:txBody>
          <a:bodyPr/>
          <a:lstStyle/>
          <a:p>
            <a:pPr marL="0" marR="0" lvl="0" indent="0" algn="r" defTabSz="604520" rtl="0" eaLnBrk="1" fontAlgn="auto" latinLnBrk="0" hangingPunct="1">
              <a:lnSpc>
                <a:spcPct val="100000"/>
              </a:lnSpc>
              <a:spcBef>
                <a:spcPts val="0"/>
              </a:spcBef>
              <a:spcAft>
                <a:spcPts val="0"/>
              </a:spcAft>
              <a:buClrTx/>
              <a:buSzTx/>
              <a:buFontTx/>
              <a:buNone/>
              <a:defRPr/>
            </a:pPr>
            <a:fld id="{42782948-4DBE-204D-AB9E-B65E067054AE}" type="slidenum">
              <a:rPr kumimoji="0" lang="en-US" sz="795" b="0" i="0" u="none" strike="noStrike" kern="1200" cap="none" spc="0" normalizeH="0" baseline="0" noProof="0">
                <a:ln>
                  <a:noFill/>
                </a:ln>
                <a:solidFill>
                  <a:srgbClr val="FFFFFF"/>
                </a:solidFill>
                <a:effectLst/>
                <a:uLnTx/>
                <a:uFillTx/>
                <a:latin typeface="Gill Sans MT" panose="020B0502020104020203"/>
                <a:ea typeface="+mn-ea"/>
              </a:rPr>
              <a:t>1</a:t>
            </a:fld>
            <a:endParaRPr kumimoji="0" lang="en-US" sz="795" b="0" i="0" u="none" strike="noStrike" kern="1200" cap="none" spc="0" normalizeH="0" baseline="0" noProof="0">
              <a:ln>
                <a:noFill/>
              </a:ln>
              <a:solidFill>
                <a:srgbClr val="FFFFFF"/>
              </a:solidFill>
              <a:effectLst/>
              <a:uLnTx/>
              <a:uFillTx/>
              <a:latin typeface="Gill Sans MT" panose="020B0502020104020203"/>
              <a:ea typeface="+mn-ea"/>
            </a:endParaRPr>
          </a:p>
        </p:txBody>
      </p:sp>
      <p:sp>
        <p:nvSpPr>
          <p:cNvPr id="6" name="Subtitle 5"/>
          <p:cNvSpPr>
            <a:spLocks noGrp="1"/>
          </p:cNvSpPr>
          <p:nvPr>
            <p:ph type="subTitle" idx="1"/>
          </p:nvPr>
        </p:nvSpPr>
        <p:spPr>
          <a:xfrm>
            <a:off x="1074420" y="5175250"/>
            <a:ext cx="8616315" cy="729615"/>
          </a:xfrm>
        </p:spPr>
        <p:txBody>
          <a:bodyPr>
            <a:noAutofit/>
          </a:bodyPr>
          <a:lstStyle/>
          <a:p>
            <a:r>
              <a:rPr lang="uk-UA" sz="1800" dirty="0">
                <a:latin typeface="Arial" panose="020B0604020202020204" pitchFamily="34" charset="0"/>
                <a:cs typeface="Arial" panose="020B0604020202020204" pitchFamily="34" charset="0"/>
              </a:rPr>
              <a:t>Юлія Галустян, </a:t>
            </a:r>
            <a:r>
              <a:rPr lang="uk-UA" sz="1800" dirty="0" err="1">
                <a:latin typeface="Arial" panose="020B0604020202020204" pitchFamily="34" charset="0"/>
                <a:cs typeface="Arial" panose="020B0604020202020204" pitchFamily="34" charset="0"/>
              </a:rPr>
              <a:t>експертка</a:t>
            </a:r>
            <a:r>
              <a:rPr lang="uk-UA" sz="1800" dirty="0">
                <a:latin typeface="Arial" panose="020B0604020202020204" pitchFamily="34" charset="0"/>
                <a:cs typeface="Arial" panose="020B0604020202020204" pitchFamily="34" charset="0"/>
              </a:rPr>
              <a:t> з гендерних питань </a:t>
            </a:r>
          </a:p>
          <a:p>
            <a:r>
              <a:rPr lang="en-US" altLang="uk-UA" sz="1800" dirty="0">
                <a:latin typeface="Arial" panose="020B0604020202020204" pitchFamily="34" charset="0"/>
                <a:cs typeface="Arial" panose="020B0604020202020204" pitchFamily="34" charset="0"/>
              </a:rPr>
              <a:t>30</a:t>
            </a:r>
            <a:r>
              <a:rPr lang="uk-UA" sz="1800" dirty="0">
                <a:latin typeface="Arial" panose="020B0604020202020204" pitchFamily="34" charset="0"/>
                <a:cs typeface="Arial" panose="020B0604020202020204" pitchFamily="34" charset="0"/>
              </a:rPr>
              <a:t>  березня 2023</a:t>
            </a:r>
            <a:endParaRPr lang="en-US" sz="1800" dirty="0">
              <a:latin typeface="Arial" panose="020B0604020202020204" pitchFamily="34" charset="0"/>
              <a:cs typeface="Arial" panose="020B0604020202020204" pitchFamily="34" charset="0"/>
            </a:endParaRPr>
          </a:p>
        </p:txBody>
      </p:sp>
      <p:sp>
        <p:nvSpPr>
          <p:cNvPr id="11" name="Rectangle: Rounded Corners 10"/>
          <p:cNvSpPr/>
          <p:nvPr/>
        </p:nvSpPr>
        <p:spPr>
          <a:xfrm>
            <a:off x="2532380" y="1751965"/>
            <a:ext cx="7944485" cy="2367280"/>
          </a:xfrm>
          <a:prstGeom prst="roundRect">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uk-UA" sz="2800" b="1" noProof="0" dirty="0">
                <a:ln>
                  <a:noFill/>
                </a:ln>
                <a:solidFill>
                  <a:srgbClr val="FF0000"/>
                </a:solidFill>
                <a:effectLst/>
                <a:uLnTx/>
                <a:uFillTx/>
                <a:ea typeface="+mj-ea"/>
                <a:sym typeface="+mn-ea"/>
              </a:rPr>
              <a:t>Тренінговий модуль з питань гендерної рівності та </a:t>
            </a:r>
            <a:r>
              <a:rPr lang="uk-UA" sz="2800" b="1" noProof="0" dirty="0" err="1">
                <a:ln>
                  <a:noFill/>
                </a:ln>
                <a:solidFill>
                  <a:srgbClr val="FF0000"/>
                </a:solidFill>
                <a:effectLst/>
                <a:uLnTx/>
                <a:uFillTx/>
                <a:ea typeface="+mj-ea"/>
                <a:sym typeface="+mn-ea"/>
              </a:rPr>
              <a:t>недискримінаці</a:t>
            </a:r>
            <a:r>
              <a:rPr lang="uk-UA" sz="2800" b="1" dirty="0">
                <a:solidFill>
                  <a:srgbClr val="FF0000"/>
                </a:solidFill>
                <a:sym typeface="+mn-ea"/>
              </a:rPr>
              <a:t>ї на робочих місцях</a:t>
            </a:r>
            <a:r>
              <a:rPr lang="uk-UA" sz="2800" b="1" noProof="0" dirty="0">
                <a:ln>
                  <a:noFill/>
                </a:ln>
                <a:solidFill>
                  <a:srgbClr val="FF0000"/>
                </a:solidFill>
                <a:effectLst/>
                <a:uLnTx/>
                <a:uFillTx/>
                <a:ea typeface="+mj-ea"/>
                <a:sym typeface="+mn-ea"/>
              </a:rPr>
              <a:t/>
            </a:r>
            <a:br>
              <a:rPr lang="uk-UA" sz="2800" b="1" noProof="0" dirty="0">
                <a:ln>
                  <a:noFill/>
                </a:ln>
                <a:solidFill>
                  <a:srgbClr val="FF0000"/>
                </a:solidFill>
                <a:effectLst/>
                <a:uLnTx/>
                <a:uFillTx/>
                <a:ea typeface="+mj-ea"/>
                <a:sym typeface="+mn-ea"/>
              </a:rPr>
            </a:br>
            <a:r>
              <a:rPr lang="uk-UA" sz="2800" b="1" noProof="0" dirty="0">
                <a:ln>
                  <a:noFill/>
                </a:ln>
                <a:solidFill>
                  <a:srgbClr val="FF0000"/>
                </a:solidFill>
                <a:effectLst/>
                <a:uLnTx/>
                <a:uFillTx/>
                <a:ea typeface="+mj-ea"/>
                <a:sym typeface="+mn-ea"/>
              </a:rPr>
              <a:t/>
            </a:r>
            <a:br>
              <a:rPr lang="uk-UA" sz="2800" b="1" noProof="0" dirty="0">
                <a:ln>
                  <a:noFill/>
                </a:ln>
                <a:solidFill>
                  <a:srgbClr val="FF0000"/>
                </a:solidFill>
                <a:effectLst/>
                <a:uLnTx/>
                <a:uFillTx/>
                <a:ea typeface="+mj-ea"/>
                <a:sym typeface="+mn-ea"/>
              </a:rPr>
            </a:br>
            <a:r>
              <a:rPr lang="uk-UA" sz="2800" b="1" noProof="0" dirty="0">
                <a:ln>
                  <a:noFill/>
                </a:ln>
                <a:solidFill>
                  <a:schemeClr val="tx2">
                    <a:lumMod val="75000"/>
                  </a:schemeClr>
                </a:solidFill>
                <a:effectLst/>
                <a:uLnTx/>
                <a:uFillTx/>
                <a:ea typeface="+mj-ea"/>
                <a:sym typeface="+mn-ea"/>
              </a:rPr>
              <a:t>Тренінг 3</a:t>
            </a:r>
            <a:r>
              <a:rPr lang="uk-UA" sz="2800" b="1" noProof="0" dirty="0">
                <a:ln>
                  <a:noFill/>
                </a:ln>
                <a:solidFill>
                  <a:srgbClr val="FF0000"/>
                </a:solidFill>
                <a:effectLst/>
                <a:uLnTx/>
                <a:uFillTx/>
                <a:ea typeface="+mj-ea"/>
                <a:sym typeface="+mn-ea"/>
              </a:rPr>
              <a:t/>
            </a:r>
            <a:br>
              <a:rPr lang="uk-UA" sz="2800" b="1" noProof="0" dirty="0">
                <a:ln>
                  <a:noFill/>
                </a:ln>
                <a:solidFill>
                  <a:srgbClr val="FF0000"/>
                </a:solidFill>
                <a:effectLst/>
                <a:uLnTx/>
                <a:uFillTx/>
                <a:ea typeface="+mj-ea"/>
                <a:sym typeface="+mn-ea"/>
              </a:rPr>
            </a:br>
            <a:endParaRPr kumimoji="0" lang="en-US" sz="2800" b="1" i="0" u="none" strike="noStrike" kern="1200" cap="none" spc="0" normalizeH="0" baseline="0" noProof="0" dirty="0">
              <a:ln>
                <a:noFill/>
              </a:ln>
              <a:solidFill>
                <a:srgbClr val="002F6C">
                  <a:lumMod val="75000"/>
                </a:srgbClr>
              </a:solidFill>
              <a:effectLst/>
              <a:uLnTx/>
              <a:uFillTx/>
              <a:latin typeface="Gill Sans MT" panose="020B0502020104020203"/>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24"/>
          <p:cNvPicPr>
            <a:picLocks noChangeAspect="1"/>
          </p:cNvPicPr>
          <p:nvPr/>
        </p:nvPicPr>
        <p:blipFill rotWithShape="1">
          <a:blip r:embed="rId2"/>
          <a:srcRect l="36904" r="3097" b="2"/>
          <a:stretch>
            <a:fillRect/>
          </a:stretch>
        </p:blipFill>
        <p:spPr>
          <a:xfrm>
            <a:off x="3310457" y="643466"/>
            <a:ext cx="5571086" cy="5571067"/>
          </a:xfrm>
          <a:prstGeom prst="rect">
            <a:avLst/>
          </a:prstGeom>
        </p:spPr>
      </p:pic>
      <p:graphicFrame>
        <p:nvGraphicFramePr>
          <p:cNvPr id="44" name="TextBox 4"/>
          <p:cNvGraphicFramePr/>
          <p:nvPr/>
        </p:nvGraphicFramePr>
        <p:xfrm>
          <a:off x="341630" y="392430"/>
          <a:ext cx="10477500" cy="57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 name="Rectangle 2057"/>
          <p:cNvSpPr>
            <a:spLocks noGrp="1" noRot="1" noChangeAspect="1" noMove="1" noResize="1" noEditPoints="1" noAdjustHandles="1" noChangeArrowheads="1" noChangeShapeType="1" noTextEdit="1"/>
          </p:cNvSpPr>
          <p:nvPr/>
        </p:nvSpPr>
        <p:spPr>
          <a:xfrm>
            <a:off x="466343" y="448055"/>
            <a:ext cx="7201941" cy="1508760"/>
          </a:xfrm>
          <a:prstGeom prst="rect">
            <a:avLst/>
          </a:prstGeom>
          <a:solidFill>
            <a:srgbClr val="36367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0" name="Rectangle 2059"/>
          <p:cNvSpPr>
            <a:spLocks noGrp="1" noRot="1" noChangeAspect="1" noMove="1" noResize="1" noEditPoints="1" noAdjustHandles="1" noChangeArrowheads="1" noChangeShapeType="1" noTextEdit="1"/>
          </p:cNvSpPr>
          <p:nvPr/>
        </p:nvSpPr>
        <p:spPr>
          <a:xfrm>
            <a:off x="7845755" y="450222"/>
            <a:ext cx="1861718" cy="1506594"/>
          </a:xfrm>
          <a:prstGeom prst="rect">
            <a:avLst/>
          </a:prstGeom>
          <a:solidFill>
            <a:srgbClr val="FC9101">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2" name="Rectangle 2061"/>
          <p:cNvSpPr>
            <a:spLocks noGrp="1" noRot="1" noChangeAspect="1" noMove="1" noResize="1" noEditPoints="1" noAdjustHandles="1" noChangeArrowheads="1" noChangeShapeType="1" noTextEdit="1"/>
          </p:cNvSpPr>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4" name="Rectangle 2063"/>
          <p:cNvSpPr>
            <a:spLocks noGrp="1" noRot="1" noChangeAspect="1" noMove="1" noResize="1" noEditPoints="1" noAdjustHandles="1" noChangeArrowheads="1" noChangeShapeType="1" noTextEdit="1"/>
          </p:cNvSpPr>
          <p:nvPr/>
        </p:nvSpPr>
        <p:spPr>
          <a:xfrm>
            <a:off x="466344" y="2130552"/>
            <a:ext cx="7205472" cy="4270248"/>
          </a:xfrm>
          <a:prstGeom prst="rect">
            <a:avLst/>
          </a:prstGeom>
          <a:solidFill>
            <a:srgbClr val="FC910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В Україні стартувала кампанія «16 днів проти насильства»"/>
          <p:cNvPicPr>
            <a:picLocks noChangeAspect="1" noChangeArrowheads="1"/>
          </p:cNvPicPr>
          <p:nvPr/>
        </p:nvPicPr>
        <p:blipFill rotWithShape="1">
          <a:blip r:embed="rId3">
            <a:extLst>
              <a:ext uri="{28A0092B-C50C-407E-A947-70E740481C1C}">
                <a14:useLocalDpi xmlns:a14="http://schemas.microsoft.com/office/drawing/2010/main" val="0"/>
              </a:ext>
            </a:extLst>
          </a:blip>
          <a:srcRect t="32085" r="-2" b="16963"/>
          <a:stretch>
            <a:fillRect/>
          </a:stretch>
        </p:blipFill>
        <p:spPr bwMode="auto">
          <a:xfrm>
            <a:off x="1208433" y="2331973"/>
            <a:ext cx="5718787" cy="3864530"/>
          </a:xfrm>
          <a:prstGeom prst="rect">
            <a:avLst/>
          </a:prstGeom>
          <a:noFill/>
          <a:extLst>
            <a:ext uri="{909E8E84-426E-40DD-AFC4-6F175D3DCCD1}">
              <a14:hiddenFill xmlns:a14="http://schemas.microsoft.com/office/drawing/2010/main">
                <a:solidFill>
                  <a:srgbClr val="FFFFFF"/>
                </a:solidFill>
              </a14:hiddenFill>
            </a:ext>
          </a:extLst>
        </p:spPr>
      </p:pic>
      <p:sp>
        <p:nvSpPr>
          <p:cNvPr id="2066" name="Rectangle 2065"/>
          <p:cNvSpPr>
            <a:spLocks noGrp="1" noRot="1" noChangeAspect="1" noMove="1" noResize="1" noEditPoints="1" noAdjustHandles="1" noChangeArrowheads="1" noChangeShapeType="1" noTextEdit="1"/>
          </p:cNvSpPr>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97398" y="2247442"/>
            <a:ext cx="3372125" cy="388724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100" b="1" i="0" dirty="0" err="1">
                <a:effectLst/>
              </a:rPr>
              <a:t>Щорічно</a:t>
            </a:r>
            <a:r>
              <a:rPr lang="en-US" sz="1100" b="1" i="0" dirty="0">
                <a:effectLst/>
              </a:rPr>
              <a:t> з 25 </a:t>
            </a:r>
            <a:r>
              <a:rPr lang="en-US" sz="1100" b="1" i="0" dirty="0" err="1">
                <a:effectLst/>
              </a:rPr>
              <a:t>листопада</a:t>
            </a:r>
            <a:r>
              <a:rPr lang="en-US" sz="1100" b="1" i="0" dirty="0">
                <a:effectLst/>
              </a:rPr>
              <a:t> </a:t>
            </a:r>
            <a:r>
              <a:rPr lang="en-US" sz="1100" b="1" i="0" dirty="0" err="1">
                <a:effectLst/>
              </a:rPr>
              <a:t>по</a:t>
            </a:r>
            <a:r>
              <a:rPr lang="en-US" sz="1100" b="1" i="0" dirty="0">
                <a:effectLst/>
              </a:rPr>
              <a:t> 10 </a:t>
            </a:r>
            <a:r>
              <a:rPr lang="en-US" sz="1100" b="1" i="0" dirty="0" err="1">
                <a:effectLst/>
              </a:rPr>
              <a:t>грудня</a:t>
            </a:r>
            <a:r>
              <a:rPr lang="en-US" sz="1100" b="1" i="0" dirty="0">
                <a:effectLst/>
              </a:rPr>
              <a:t> </a:t>
            </a:r>
            <a:r>
              <a:rPr lang="en-US" sz="1100" b="0" i="0" dirty="0" err="1">
                <a:effectLst/>
              </a:rPr>
              <a:t>по</a:t>
            </a:r>
            <a:r>
              <a:rPr lang="en-US" sz="1100" b="0" i="0" dirty="0">
                <a:effectLst/>
              </a:rPr>
              <a:t> </a:t>
            </a:r>
            <a:r>
              <a:rPr lang="en-US" sz="1100" b="0" i="0" dirty="0" err="1">
                <a:effectLst/>
              </a:rPr>
              <a:t>всьому</a:t>
            </a:r>
            <a:r>
              <a:rPr lang="en-US" sz="1100" b="0" i="0" dirty="0">
                <a:effectLst/>
              </a:rPr>
              <a:t> </a:t>
            </a:r>
            <a:r>
              <a:rPr lang="en-US" sz="1100" b="0" i="0" dirty="0" err="1">
                <a:effectLst/>
              </a:rPr>
              <a:t>світу</a:t>
            </a:r>
            <a:r>
              <a:rPr lang="en-US" sz="1100" b="0" i="0" dirty="0">
                <a:effectLst/>
              </a:rPr>
              <a:t> </a:t>
            </a:r>
            <a:r>
              <a:rPr lang="en-US" sz="1100" b="0" i="0" dirty="0" err="1">
                <a:effectLst/>
              </a:rPr>
              <a:t>проходять</a:t>
            </a:r>
            <a:r>
              <a:rPr lang="en-US" sz="1100" b="0" i="0" dirty="0">
                <a:effectLst/>
              </a:rPr>
              <a:t> </a:t>
            </a:r>
            <a:r>
              <a:rPr lang="en-US" sz="1100" b="0" i="0" dirty="0" err="1">
                <a:effectLst/>
              </a:rPr>
              <a:t>семінари</a:t>
            </a:r>
            <a:r>
              <a:rPr lang="en-US" sz="1100" b="0" i="0" dirty="0">
                <a:effectLst/>
              </a:rPr>
              <a:t>, </a:t>
            </a:r>
            <a:r>
              <a:rPr lang="en-US" sz="1100" b="0" i="0" dirty="0" err="1">
                <a:effectLst/>
              </a:rPr>
              <a:t>форуми</a:t>
            </a:r>
            <a:r>
              <a:rPr lang="en-US" sz="1100" b="0" i="0" dirty="0">
                <a:effectLst/>
              </a:rPr>
              <a:t>, </a:t>
            </a:r>
            <a:r>
              <a:rPr lang="en-US" sz="1100" b="0" i="0" dirty="0" err="1">
                <a:effectLst/>
              </a:rPr>
              <a:t>прес-конференції</a:t>
            </a:r>
            <a:r>
              <a:rPr lang="en-US" sz="1100" b="0" i="0" dirty="0">
                <a:effectLst/>
              </a:rPr>
              <a:t>, </a:t>
            </a:r>
            <a:r>
              <a:rPr lang="en-US" sz="1100" b="0" i="0" dirty="0" err="1">
                <a:effectLst/>
              </a:rPr>
              <a:t>дискусії</a:t>
            </a:r>
            <a:r>
              <a:rPr lang="en-US" sz="1100" b="0" i="0" dirty="0">
                <a:effectLst/>
              </a:rPr>
              <a:t>, </a:t>
            </a:r>
            <a:r>
              <a:rPr lang="en-US" sz="1100" b="0" i="0" dirty="0" err="1">
                <a:effectLst/>
              </a:rPr>
              <a:t>маніфестації</a:t>
            </a:r>
            <a:r>
              <a:rPr lang="en-US" sz="1100" b="0" i="0" dirty="0">
                <a:effectLst/>
              </a:rPr>
              <a:t>, </a:t>
            </a:r>
            <a:r>
              <a:rPr lang="en-US" sz="1100" b="0" i="0" dirty="0" err="1">
                <a:effectLst/>
              </a:rPr>
              <a:t>пікети</a:t>
            </a:r>
            <a:r>
              <a:rPr lang="en-US" sz="1100" b="0" i="0" dirty="0">
                <a:effectLst/>
              </a:rPr>
              <a:t>, </a:t>
            </a:r>
            <a:r>
              <a:rPr lang="en-US" sz="1100" b="0" i="0" dirty="0" err="1">
                <a:effectLst/>
              </a:rPr>
              <a:t>виставки</a:t>
            </a:r>
            <a:r>
              <a:rPr lang="en-US" sz="1100" b="0" i="0" dirty="0">
                <a:effectLst/>
              </a:rPr>
              <a:t>, </a:t>
            </a:r>
            <a:r>
              <a:rPr lang="en-US" sz="1100" b="0" i="0" dirty="0" err="1">
                <a:effectLst/>
              </a:rPr>
              <a:t>радіо</a:t>
            </a:r>
            <a:r>
              <a:rPr lang="en-US" sz="1100" b="0" i="0" dirty="0">
                <a:effectLst/>
              </a:rPr>
              <a:t>- </a:t>
            </a:r>
            <a:r>
              <a:rPr lang="en-US" sz="1100" b="0" i="0" dirty="0" err="1">
                <a:effectLst/>
              </a:rPr>
              <a:t>та</a:t>
            </a:r>
            <a:r>
              <a:rPr lang="en-US" sz="1100" b="0" i="0" dirty="0">
                <a:effectLst/>
              </a:rPr>
              <a:t> </a:t>
            </a:r>
            <a:r>
              <a:rPr lang="en-US" sz="1100" b="0" i="0" dirty="0" err="1">
                <a:effectLst/>
              </a:rPr>
              <a:t>телепрограми</a:t>
            </a:r>
            <a:r>
              <a:rPr lang="en-US" sz="1100" b="0" i="0" dirty="0">
                <a:effectLst/>
              </a:rPr>
              <a:t>. </a:t>
            </a: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r>
              <a:rPr lang="en-US" sz="1100" b="0" i="0" dirty="0" err="1">
                <a:effectLst/>
              </a:rPr>
              <a:t>Україна</a:t>
            </a:r>
            <a:r>
              <a:rPr lang="en-US" sz="1100" b="0" i="0" dirty="0">
                <a:effectLst/>
              </a:rPr>
              <a:t> </a:t>
            </a:r>
            <a:r>
              <a:rPr lang="en-US" sz="1100" b="0" i="0" dirty="0" err="1">
                <a:effectLst/>
              </a:rPr>
              <a:t>приєдналась</a:t>
            </a:r>
            <a:r>
              <a:rPr lang="en-US" sz="1100" b="0" i="0" dirty="0">
                <a:effectLst/>
              </a:rPr>
              <a:t> </a:t>
            </a:r>
            <a:r>
              <a:rPr lang="en-US" sz="1100" b="0" i="0" dirty="0" err="1">
                <a:effectLst/>
              </a:rPr>
              <a:t>до</a:t>
            </a:r>
            <a:r>
              <a:rPr lang="en-US" sz="1100" b="0" i="0" dirty="0">
                <a:effectLst/>
              </a:rPr>
              <a:t> </a:t>
            </a:r>
            <a:r>
              <a:rPr lang="en-US" sz="1100" b="0" i="0" dirty="0" err="1">
                <a:effectLst/>
              </a:rPr>
              <a:t>Всесвітньої</a:t>
            </a:r>
            <a:r>
              <a:rPr lang="en-US" sz="1100" b="0" i="0" dirty="0">
                <a:effectLst/>
              </a:rPr>
              <a:t> </a:t>
            </a:r>
            <a:r>
              <a:rPr lang="en-US" sz="1100" b="0" i="0" dirty="0" err="1">
                <a:effectLst/>
              </a:rPr>
              <a:t>глобальної</a:t>
            </a:r>
            <a:r>
              <a:rPr lang="en-US" sz="1100" b="0" i="0" dirty="0">
                <a:effectLst/>
              </a:rPr>
              <a:t> </a:t>
            </a:r>
            <a:r>
              <a:rPr lang="en-US" sz="1100" b="0" i="0" dirty="0" err="1">
                <a:effectLst/>
              </a:rPr>
              <a:t>кампанії</a:t>
            </a:r>
            <a:r>
              <a:rPr lang="en-US" sz="1100" b="0" i="0" dirty="0">
                <a:effectLst/>
              </a:rPr>
              <a:t> «16 </a:t>
            </a:r>
            <a:r>
              <a:rPr lang="en-US" sz="1100" b="0" i="0" dirty="0" err="1">
                <a:effectLst/>
              </a:rPr>
              <a:t>днів</a:t>
            </a:r>
            <a:r>
              <a:rPr lang="en-US" sz="1100" b="0" i="0" dirty="0">
                <a:effectLst/>
              </a:rPr>
              <a:t> </a:t>
            </a:r>
            <a:r>
              <a:rPr lang="en-US" sz="1100" b="0" i="0" dirty="0" err="1">
                <a:effectLst/>
              </a:rPr>
              <a:t>проти</a:t>
            </a:r>
            <a:r>
              <a:rPr lang="en-US" sz="1100" b="0" i="0" dirty="0">
                <a:effectLst/>
              </a:rPr>
              <a:t> </a:t>
            </a:r>
            <a:r>
              <a:rPr lang="en-US" sz="1100" b="0" i="0" dirty="0" err="1">
                <a:effectLst/>
              </a:rPr>
              <a:t>гендерного</a:t>
            </a:r>
            <a:r>
              <a:rPr lang="en-US" sz="1100" b="0" i="0" dirty="0">
                <a:effectLst/>
              </a:rPr>
              <a:t> </a:t>
            </a:r>
            <a:r>
              <a:rPr lang="en-US" sz="1100" b="0" i="0" dirty="0" err="1">
                <a:effectLst/>
              </a:rPr>
              <a:t>насильства</a:t>
            </a:r>
            <a:r>
              <a:rPr lang="en-US" sz="1100" b="0" i="0" dirty="0">
                <a:effectLst/>
              </a:rPr>
              <a:t>» у 2000 р., а </a:t>
            </a:r>
            <a:r>
              <a:rPr lang="en-US" sz="1100" b="0" i="0" dirty="0" err="1">
                <a:effectLst/>
              </a:rPr>
              <a:t>вже</a:t>
            </a:r>
            <a:r>
              <a:rPr lang="en-US" sz="1100" b="0" i="0" dirty="0">
                <a:effectLst/>
              </a:rPr>
              <a:t> у 2001 р. </a:t>
            </a:r>
            <a:r>
              <a:rPr lang="en-US" sz="1100" b="0" i="0" dirty="0" err="1">
                <a:effectLst/>
              </a:rPr>
              <a:t>ця</a:t>
            </a:r>
            <a:r>
              <a:rPr lang="en-US" sz="1100" b="0" i="0" dirty="0">
                <a:effectLst/>
              </a:rPr>
              <a:t> </a:t>
            </a:r>
            <a:r>
              <a:rPr lang="en-US" sz="1100" b="0" i="0" dirty="0" err="1">
                <a:effectLst/>
              </a:rPr>
              <a:t>акція</a:t>
            </a:r>
            <a:r>
              <a:rPr lang="en-US" sz="1100" b="0" i="0" dirty="0">
                <a:effectLst/>
              </a:rPr>
              <a:t> </a:t>
            </a:r>
            <a:r>
              <a:rPr lang="en-US" sz="1100" b="0" i="0" dirty="0" err="1">
                <a:effectLst/>
              </a:rPr>
              <a:t>вийшла</a:t>
            </a:r>
            <a:r>
              <a:rPr lang="en-US" sz="1100" b="0" i="0" dirty="0">
                <a:effectLst/>
              </a:rPr>
              <a:t> </a:t>
            </a:r>
            <a:r>
              <a:rPr lang="en-US" sz="1100" b="0" i="0" dirty="0" err="1">
                <a:effectLst/>
              </a:rPr>
              <a:t>на</a:t>
            </a:r>
            <a:r>
              <a:rPr lang="en-US" sz="1100" b="0" i="0" dirty="0">
                <a:effectLst/>
              </a:rPr>
              <a:t> </a:t>
            </a:r>
            <a:r>
              <a:rPr lang="en-US" sz="1100" b="0" i="0" dirty="0" err="1">
                <a:effectLst/>
              </a:rPr>
              <a:t>загальноукраїнський</a:t>
            </a:r>
            <a:r>
              <a:rPr lang="en-US" sz="1100" b="0" i="0" dirty="0">
                <a:effectLst/>
              </a:rPr>
              <a:t> </a:t>
            </a:r>
            <a:r>
              <a:rPr lang="en-US" sz="1100" b="0" i="0" dirty="0" err="1">
                <a:effectLst/>
              </a:rPr>
              <a:t>рівень</a:t>
            </a:r>
            <a:endParaRPr lang="en-US" sz="1100" b="0" i="0" dirty="0">
              <a:effectLst/>
            </a:endParaRP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r>
              <a:rPr lang="en-US" sz="1100" b="0" i="0" dirty="0">
                <a:effectLst/>
              </a:rPr>
              <a:t>З 2019 </a:t>
            </a:r>
            <a:r>
              <a:rPr lang="en-US" sz="1100" b="0" i="0" dirty="0" err="1">
                <a:effectLst/>
              </a:rPr>
              <a:t>року</a:t>
            </a:r>
            <a:r>
              <a:rPr lang="en-US" sz="1100" b="0" i="0" dirty="0">
                <a:effectLst/>
              </a:rPr>
              <a:t> </a:t>
            </a:r>
            <a:r>
              <a:rPr lang="en-US" sz="1100" b="0" i="0" dirty="0" err="1">
                <a:effectLst/>
              </a:rPr>
              <a:t>державні</a:t>
            </a:r>
            <a:r>
              <a:rPr lang="en-US" sz="1100" b="0" i="0" dirty="0">
                <a:effectLst/>
              </a:rPr>
              <a:t> </a:t>
            </a:r>
            <a:r>
              <a:rPr lang="en-US" sz="1100" b="0" i="0" dirty="0" err="1">
                <a:effectLst/>
              </a:rPr>
              <a:t>та</a:t>
            </a:r>
            <a:r>
              <a:rPr lang="en-US" sz="1100" b="0" i="0" dirty="0">
                <a:effectLst/>
              </a:rPr>
              <a:t> </a:t>
            </a:r>
            <a:r>
              <a:rPr lang="en-US" sz="1100" b="0" i="0" dirty="0" err="1">
                <a:effectLst/>
              </a:rPr>
              <a:t>комунальні</a:t>
            </a:r>
            <a:r>
              <a:rPr lang="en-US" sz="1100" b="0" i="0" dirty="0">
                <a:effectLst/>
              </a:rPr>
              <a:t> </a:t>
            </a:r>
            <a:r>
              <a:rPr lang="en-US" sz="1100" b="0" i="0" dirty="0" err="1">
                <a:effectLst/>
              </a:rPr>
              <a:t>будівлі</a:t>
            </a:r>
            <a:r>
              <a:rPr lang="en-US" sz="1100" b="0" i="0" dirty="0">
                <a:effectLst/>
              </a:rPr>
              <a:t> </a:t>
            </a:r>
            <a:r>
              <a:rPr lang="en-US" sz="1100" b="0" i="0" dirty="0" err="1">
                <a:effectLst/>
              </a:rPr>
              <a:t>підсвічуються</a:t>
            </a:r>
            <a:r>
              <a:rPr lang="en-US" sz="1100" b="0" i="0" dirty="0">
                <a:effectLst/>
              </a:rPr>
              <a:t> </a:t>
            </a:r>
            <a:r>
              <a:rPr lang="en-US" sz="1100" b="0" i="0" dirty="0" err="1">
                <a:effectLst/>
              </a:rPr>
              <a:t>помаранчевим</a:t>
            </a:r>
            <a:r>
              <a:rPr lang="en-US" sz="1100" b="0" i="0" dirty="0">
                <a:effectLst/>
              </a:rPr>
              <a:t> </a:t>
            </a:r>
            <a:r>
              <a:rPr lang="en-US" sz="1100" b="0" i="0" dirty="0" err="1">
                <a:effectLst/>
              </a:rPr>
              <a:t>кольором</a:t>
            </a:r>
            <a:r>
              <a:rPr lang="en-US" sz="1100" b="0" i="0" dirty="0">
                <a:effectLst/>
              </a:rPr>
              <a:t>.</a:t>
            </a:r>
          </a:p>
          <a:p>
            <a:pPr indent="-228600">
              <a:lnSpc>
                <a:spcPct val="90000"/>
              </a:lnSpc>
              <a:spcAft>
                <a:spcPts val="600"/>
              </a:spcAft>
              <a:buFont typeface="Arial" panose="020B0604020202020204" pitchFamily="34" charset="0"/>
              <a:buChar char="•"/>
            </a:pPr>
            <a:r>
              <a:rPr lang="en-US" sz="1100" b="0" i="0" dirty="0">
                <a:effectLst/>
              </a:rPr>
              <a:t> </a:t>
            </a:r>
            <a:r>
              <a:rPr lang="en-US" sz="1100" b="0" i="0" dirty="0" err="1">
                <a:effectLst/>
              </a:rPr>
              <a:t>Помаранчевий</a:t>
            </a:r>
            <a:r>
              <a:rPr lang="en-US" sz="1100" b="0" i="0" dirty="0">
                <a:effectLst/>
              </a:rPr>
              <a:t> </a:t>
            </a:r>
            <a:r>
              <a:rPr lang="en-US" sz="1100" b="0" i="0" dirty="0" err="1">
                <a:effectLst/>
              </a:rPr>
              <a:t>колір</a:t>
            </a:r>
            <a:r>
              <a:rPr lang="en-US" sz="1100" b="0" i="0" dirty="0">
                <a:effectLst/>
              </a:rPr>
              <a:t> – є </a:t>
            </a:r>
            <a:r>
              <a:rPr lang="en-US" sz="1100" b="0" i="0" dirty="0" err="1">
                <a:effectLst/>
              </a:rPr>
              <a:t>офіційним</a:t>
            </a:r>
            <a:r>
              <a:rPr lang="en-US" sz="1100" b="0" i="0" dirty="0">
                <a:effectLst/>
              </a:rPr>
              <a:t> </a:t>
            </a:r>
            <a:r>
              <a:rPr lang="en-US" sz="1100" b="0" i="0" dirty="0" err="1">
                <a:effectLst/>
              </a:rPr>
              <a:t>кольором</a:t>
            </a:r>
            <a:r>
              <a:rPr lang="en-US" sz="1100" b="0" i="0" dirty="0">
                <a:effectLst/>
              </a:rPr>
              <a:t> </a:t>
            </a:r>
            <a:r>
              <a:rPr lang="en-US" sz="1100" b="0" i="0" dirty="0" err="1">
                <a:effectLst/>
              </a:rPr>
              <a:t>кампанії</a:t>
            </a:r>
            <a:r>
              <a:rPr lang="en-US" sz="1100" b="0" i="0" dirty="0">
                <a:effectLst/>
              </a:rPr>
              <a:t> </a:t>
            </a:r>
            <a:r>
              <a:rPr lang="en-US" sz="1100" b="0" i="0" dirty="0" err="1">
                <a:effectLst/>
              </a:rPr>
              <a:t>та</a:t>
            </a:r>
            <a:r>
              <a:rPr lang="en-US" sz="1100" b="0" i="0" dirty="0">
                <a:effectLst/>
              </a:rPr>
              <a:t> </a:t>
            </a:r>
            <a:r>
              <a:rPr lang="en-US" sz="1100" b="0" i="0" dirty="0" err="1">
                <a:effectLst/>
              </a:rPr>
              <a:t>символізує</a:t>
            </a:r>
            <a:r>
              <a:rPr lang="en-US" sz="1100" b="0" i="0" dirty="0">
                <a:effectLst/>
              </a:rPr>
              <a:t> </a:t>
            </a:r>
            <a:r>
              <a:rPr lang="en-US" sz="1100" b="0" i="0" dirty="0" err="1">
                <a:effectLst/>
              </a:rPr>
              <a:t>світле</a:t>
            </a:r>
            <a:r>
              <a:rPr lang="en-US" sz="1100" b="0" i="0" dirty="0">
                <a:effectLst/>
              </a:rPr>
              <a:t> </a:t>
            </a:r>
            <a:r>
              <a:rPr lang="en-US" sz="1100" b="0" i="0" dirty="0" err="1">
                <a:effectLst/>
              </a:rPr>
              <a:t>майбутнє</a:t>
            </a:r>
            <a:r>
              <a:rPr lang="en-US" sz="1100" b="0" i="0" dirty="0">
                <a:effectLst/>
              </a:rPr>
              <a:t>, </a:t>
            </a:r>
            <a:r>
              <a:rPr lang="en-US" sz="1100" b="0" i="0" dirty="0" err="1">
                <a:effectLst/>
              </a:rPr>
              <a:t>вільне</a:t>
            </a:r>
            <a:r>
              <a:rPr lang="en-US" sz="1100" b="0" i="0" dirty="0">
                <a:effectLst/>
              </a:rPr>
              <a:t> </a:t>
            </a:r>
            <a:r>
              <a:rPr lang="en-US" sz="1100" b="0" i="0" dirty="0" err="1">
                <a:effectLst/>
              </a:rPr>
              <a:t>від</a:t>
            </a:r>
            <a:r>
              <a:rPr lang="en-US" sz="1100" b="0" i="0" dirty="0">
                <a:effectLst/>
              </a:rPr>
              <a:t> </a:t>
            </a:r>
            <a:r>
              <a:rPr lang="en-US" sz="1100" b="0" i="0" dirty="0" err="1">
                <a:effectLst/>
              </a:rPr>
              <a:t>насильства</a:t>
            </a:r>
            <a:r>
              <a:rPr lang="en-US" sz="1100" b="0" i="0" dirty="0">
                <a:effectLst/>
              </a:rPr>
              <a:t> </a:t>
            </a:r>
            <a:r>
              <a:rPr lang="en-US" sz="1100" b="0" i="0" dirty="0" err="1">
                <a:effectLst/>
              </a:rPr>
              <a:t>щодо</a:t>
            </a:r>
            <a:r>
              <a:rPr lang="en-US" sz="1100" b="0" i="0" dirty="0">
                <a:effectLst/>
              </a:rPr>
              <a:t> </a:t>
            </a:r>
            <a:r>
              <a:rPr lang="en-US" sz="1100" b="0" i="0" dirty="0" err="1">
                <a:effectLst/>
              </a:rPr>
              <a:t>жінок</a:t>
            </a:r>
            <a:r>
              <a:rPr lang="en-US" sz="1100" b="0" i="0" dirty="0">
                <a:effectLst/>
              </a:rPr>
              <a:t> </a:t>
            </a:r>
            <a:r>
              <a:rPr lang="en-US" sz="1100" b="0" i="0" dirty="0" err="1">
                <a:effectLst/>
              </a:rPr>
              <a:t>та</a:t>
            </a:r>
            <a:r>
              <a:rPr lang="en-US" sz="1100" b="0" i="0" dirty="0">
                <a:effectLst/>
              </a:rPr>
              <a:t> </a:t>
            </a:r>
            <a:r>
              <a:rPr lang="en-US" sz="1100" b="0" i="0" dirty="0" err="1">
                <a:effectLst/>
              </a:rPr>
              <a:t>дівчат</a:t>
            </a:r>
            <a:r>
              <a:rPr lang="en-US" sz="1100" b="0" i="0" dirty="0">
                <a:effectLst/>
              </a:rPr>
              <a:t>. </a:t>
            </a:r>
          </a:p>
          <a:p>
            <a:pPr indent="-228600">
              <a:lnSpc>
                <a:spcPct val="90000"/>
              </a:lnSpc>
              <a:spcAft>
                <a:spcPts val="600"/>
              </a:spcAft>
              <a:buFont typeface="Arial" panose="020B0604020202020204" pitchFamily="34" charset="0"/>
              <a:buChar char="•"/>
            </a:pPr>
            <a:r>
              <a:rPr lang="en-US" sz="1100" b="0" i="0" dirty="0" err="1">
                <a:effectLst/>
              </a:rPr>
              <a:t>Основна</a:t>
            </a:r>
            <a:r>
              <a:rPr lang="en-US" sz="1100" b="0" i="0" dirty="0">
                <a:effectLst/>
              </a:rPr>
              <a:t> </a:t>
            </a:r>
            <a:r>
              <a:rPr lang="en-US" sz="1100" b="0" i="0" dirty="0" err="1">
                <a:effectLst/>
              </a:rPr>
              <a:t>мета</a:t>
            </a:r>
            <a:r>
              <a:rPr lang="en-US" sz="1100" b="0" i="0" dirty="0">
                <a:effectLst/>
              </a:rPr>
              <a:t> – </a:t>
            </a:r>
            <a:r>
              <a:rPr lang="en-US" sz="1100" b="0" i="0" dirty="0" err="1">
                <a:effectLst/>
              </a:rPr>
              <a:t>привернення</a:t>
            </a:r>
            <a:r>
              <a:rPr lang="en-US" sz="1100" b="0" i="0" dirty="0">
                <a:effectLst/>
              </a:rPr>
              <a:t> </a:t>
            </a:r>
            <a:r>
              <a:rPr lang="en-US" sz="1100" b="0" i="0" dirty="0" err="1">
                <a:effectLst/>
              </a:rPr>
              <a:t>уваги</a:t>
            </a:r>
            <a:r>
              <a:rPr lang="en-US" sz="1100" b="0" i="0" dirty="0">
                <a:effectLst/>
              </a:rPr>
              <a:t> </a:t>
            </a:r>
            <a:r>
              <a:rPr lang="en-US" sz="1100" b="0" i="0" dirty="0" err="1">
                <a:effectLst/>
              </a:rPr>
              <a:t>громадськості</a:t>
            </a:r>
            <a:r>
              <a:rPr lang="en-US" sz="1100" b="0" i="0" dirty="0">
                <a:effectLst/>
              </a:rPr>
              <a:t> </a:t>
            </a:r>
            <a:r>
              <a:rPr lang="en-US" sz="1100" b="0" i="0" dirty="0" err="1">
                <a:effectLst/>
              </a:rPr>
              <a:t>до</a:t>
            </a:r>
            <a:r>
              <a:rPr lang="en-US" sz="1100" b="0" i="0" dirty="0">
                <a:effectLst/>
              </a:rPr>
              <a:t> </a:t>
            </a:r>
            <a:r>
              <a:rPr lang="en-US" sz="1100" b="0" i="0" dirty="0" err="1">
                <a:effectLst/>
              </a:rPr>
              <a:t>нагальних</a:t>
            </a:r>
            <a:r>
              <a:rPr lang="en-US" sz="1100" b="0" i="0" dirty="0">
                <a:effectLst/>
              </a:rPr>
              <a:t> </a:t>
            </a:r>
            <a:r>
              <a:rPr lang="en-US" sz="1100" b="0" i="0" dirty="0" err="1">
                <a:effectLst/>
              </a:rPr>
              <a:t>проблем</a:t>
            </a:r>
            <a:r>
              <a:rPr lang="en-US" sz="1100" b="0" i="0" dirty="0">
                <a:effectLst/>
              </a:rPr>
              <a:t>, </a:t>
            </a:r>
            <a:r>
              <a:rPr lang="en-US" sz="1100" b="0" i="0" dirty="0" err="1">
                <a:effectLst/>
              </a:rPr>
              <a:t>пов‘язаних</a:t>
            </a:r>
            <a:r>
              <a:rPr lang="en-US" sz="1100" b="0" i="0" dirty="0">
                <a:effectLst/>
              </a:rPr>
              <a:t> з </a:t>
            </a:r>
            <a:r>
              <a:rPr lang="en-US" sz="1100" b="0" i="0" dirty="0" err="1">
                <a:effectLst/>
              </a:rPr>
              <a:t>подолання</a:t>
            </a:r>
            <a:r>
              <a:rPr lang="en-US" sz="1100" b="0" i="0" dirty="0">
                <a:effectLst/>
              </a:rPr>
              <a:t> </a:t>
            </a:r>
            <a:r>
              <a:rPr lang="en-US" sz="1100" b="0" i="0" dirty="0" err="1">
                <a:effectLst/>
              </a:rPr>
              <a:t>всіх</a:t>
            </a:r>
            <a:r>
              <a:rPr lang="en-US" sz="1100" b="0" i="0" dirty="0">
                <a:effectLst/>
              </a:rPr>
              <a:t> </a:t>
            </a:r>
            <a:r>
              <a:rPr lang="en-US" sz="1100" b="0" i="0" dirty="0" err="1">
                <a:effectLst/>
              </a:rPr>
              <a:t>форм</a:t>
            </a:r>
            <a:r>
              <a:rPr lang="en-US" sz="1100" b="0" i="0" dirty="0">
                <a:effectLst/>
              </a:rPr>
              <a:t> </a:t>
            </a:r>
            <a:r>
              <a:rPr lang="en-US" sz="1100" b="0" i="0" dirty="0" err="1">
                <a:effectLst/>
              </a:rPr>
              <a:t>гендерно</a:t>
            </a:r>
            <a:r>
              <a:rPr lang="en-US" sz="1100" b="0" i="0" dirty="0">
                <a:effectLst/>
              </a:rPr>
              <a:t> </a:t>
            </a:r>
            <a:r>
              <a:rPr lang="en-US" sz="1100" b="0" i="0" dirty="0" err="1">
                <a:effectLst/>
              </a:rPr>
              <a:t>зумовленого</a:t>
            </a:r>
            <a:r>
              <a:rPr lang="en-US" sz="1100" b="0" i="0" dirty="0">
                <a:effectLst/>
              </a:rPr>
              <a:t> </a:t>
            </a:r>
            <a:r>
              <a:rPr lang="en-US" sz="1100" b="0" i="0" dirty="0" err="1">
                <a:effectLst/>
              </a:rPr>
              <a:t>насильства</a:t>
            </a:r>
            <a:r>
              <a:rPr lang="en-US" sz="1100" b="0" i="0" dirty="0">
                <a:effectLst/>
              </a:rPr>
              <a:t> </a:t>
            </a:r>
            <a:r>
              <a:rPr lang="en-US" sz="1100" b="0" i="0" dirty="0" err="1">
                <a:effectLst/>
              </a:rPr>
              <a:t>та</a:t>
            </a:r>
            <a:r>
              <a:rPr lang="en-US" sz="1100" b="0" i="0" dirty="0">
                <a:effectLst/>
              </a:rPr>
              <a:t> </a:t>
            </a:r>
            <a:r>
              <a:rPr lang="en-US" sz="1100" b="0" i="0" dirty="0" err="1">
                <a:effectLst/>
              </a:rPr>
              <a:t>формування</a:t>
            </a:r>
            <a:r>
              <a:rPr lang="en-US" sz="1100" b="0" i="0" dirty="0">
                <a:effectLst/>
              </a:rPr>
              <a:t> </a:t>
            </a:r>
            <a:r>
              <a:rPr lang="en-US" sz="1100" b="0" i="0" dirty="0" err="1">
                <a:effectLst/>
              </a:rPr>
              <a:t>нульової</a:t>
            </a:r>
            <a:r>
              <a:rPr lang="en-US" sz="1100" b="0" i="0" dirty="0">
                <a:effectLst/>
              </a:rPr>
              <a:t> </a:t>
            </a:r>
            <a:r>
              <a:rPr lang="en-US" sz="1100" b="0" i="0" dirty="0" err="1">
                <a:effectLst/>
              </a:rPr>
              <a:t>толерантності</a:t>
            </a:r>
            <a:r>
              <a:rPr lang="en-US" sz="1100" b="0" i="0" dirty="0">
                <a:effectLst/>
              </a:rPr>
              <a:t> </a:t>
            </a:r>
            <a:r>
              <a:rPr lang="en-US" sz="1100" b="0" i="0" dirty="0" err="1">
                <a:effectLst/>
              </a:rPr>
              <a:t>та</a:t>
            </a:r>
            <a:r>
              <a:rPr lang="en-US" sz="1100" b="0" i="0" dirty="0">
                <a:effectLst/>
              </a:rPr>
              <a:t> </a:t>
            </a:r>
            <a:r>
              <a:rPr lang="en-US" sz="1100" b="0" i="0" dirty="0" err="1">
                <a:effectLst/>
              </a:rPr>
              <a:t>нетерпимості</a:t>
            </a:r>
            <a:r>
              <a:rPr lang="en-US" sz="1100" b="0" i="0" dirty="0">
                <a:effectLst/>
              </a:rPr>
              <a:t> </a:t>
            </a:r>
            <a:r>
              <a:rPr lang="en-US" sz="1100" b="0" i="0" dirty="0" err="1">
                <a:effectLst/>
              </a:rPr>
              <a:t>до</a:t>
            </a:r>
            <a:r>
              <a:rPr lang="en-US" sz="1100" b="0" i="0" dirty="0">
                <a:effectLst/>
              </a:rPr>
              <a:t> </a:t>
            </a:r>
            <a:r>
              <a:rPr lang="en-US" sz="1100" b="0" i="0" dirty="0" err="1">
                <a:effectLst/>
              </a:rPr>
              <a:t>будь-яких</a:t>
            </a:r>
            <a:r>
              <a:rPr lang="en-US" sz="1100" b="0" i="0" dirty="0">
                <a:effectLst/>
              </a:rPr>
              <a:t> </a:t>
            </a:r>
            <a:r>
              <a:rPr lang="en-US" sz="1100" b="0" i="0" dirty="0" err="1">
                <a:effectLst/>
              </a:rPr>
              <a:t>проявів</a:t>
            </a:r>
            <a:r>
              <a:rPr lang="en-US" sz="1100" b="0" i="0" dirty="0">
                <a:effectLst/>
              </a:rPr>
              <a:t> </a:t>
            </a:r>
            <a:r>
              <a:rPr lang="en-US" sz="1100" b="0" i="0" dirty="0" err="1">
                <a:effectLst/>
              </a:rPr>
              <a:t>насильства</a:t>
            </a:r>
            <a:r>
              <a:rPr lang="en-US" sz="1100" b="0" i="0" dirty="0">
                <a:effectLst/>
              </a:rPr>
              <a:t>.</a:t>
            </a: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b="0" i="0" dirty="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71143" y="649480"/>
            <a:ext cx="5394464" cy="5546047"/>
          </a:xfrm>
          <a:prstGeom prst="rect">
            <a:avLst/>
          </a:prstGeom>
        </p:spPr>
        <p:txBody>
          <a:bodyPr vert="horz" lIns="91440" tIns="45720" rIns="91440" bIns="45720" rtlCol="0" anchor="ctr">
            <a:normAutofit/>
          </a:bodyPr>
          <a:lstStyle/>
          <a:p>
            <a:pPr>
              <a:lnSpc>
                <a:spcPct val="90000"/>
              </a:lnSpc>
              <a:spcAft>
                <a:spcPts val="600"/>
              </a:spcAft>
            </a:pPr>
            <a:r>
              <a:rPr lang="en-US" sz="3200" b="1" i="0" dirty="0" err="1">
                <a:effectLst/>
              </a:rPr>
              <a:t>Фізичне</a:t>
            </a:r>
            <a:r>
              <a:rPr lang="en-US" sz="3200" b="1" i="0" dirty="0">
                <a:effectLst/>
              </a:rPr>
              <a:t> </a:t>
            </a:r>
            <a:r>
              <a:rPr lang="en-US" sz="3200" b="1" i="0" dirty="0" err="1">
                <a:effectLst/>
              </a:rPr>
              <a:t>насильство</a:t>
            </a:r>
            <a:r>
              <a:rPr lang="en-US" sz="3200" b="1" i="0" dirty="0">
                <a:effectLst/>
              </a:rPr>
              <a:t> – </a:t>
            </a:r>
            <a:r>
              <a:rPr lang="en-US" sz="3200" b="0" i="0" dirty="0" err="1">
                <a:effectLst/>
              </a:rPr>
              <a:t>умисне</a:t>
            </a:r>
            <a:r>
              <a:rPr lang="en-US" sz="3200" b="0" i="0" dirty="0">
                <a:effectLst/>
              </a:rPr>
              <a:t> </a:t>
            </a:r>
            <a:r>
              <a:rPr lang="en-US" sz="3200" b="0" i="0" dirty="0" err="1">
                <a:effectLst/>
              </a:rPr>
              <a:t>нанесення</a:t>
            </a:r>
            <a:r>
              <a:rPr lang="en-US" sz="3200" b="0" i="0" dirty="0">
                <a:effectLst/>
              </a:rPr>
              <a:t> </a:t>
            </a:r>
            <a:r>
              <a:rPr lang="en-US" sz="3200" b="0" i="0" dirty="0" err="1">
                <a:effectLst/>
              </a:rPr>
              <a:t>побоїв</a:t>
            </a:r>
            <a:r>
              <a:rPr lang="en-US" sz="3200" b="0" i="0" dirty="0">
                <a:effectLst/>
              </a:rPr>
              <a:t>, </a:t>
            </a:r>
            <a:r>
              <a:rPr lang="en-US" sz="3200" b="0" i="0" dirty="0" err="1">
                <a:effectLst/>
              </a:rPr>
              <a:t>тілесних</a:t>
            </a:r>
            <a:r>
              <a:rPr lang="en-US" sz="3200" b="0" i="0" dirty="0">
                <a:effectLst/>
              </a:rPr>
              <a:t> </a:t>
            </a:r>
            <a:r>
              <a:rPr lang="en-US" sz="3200" b="0" i="0" dirty="0" err="1">
                <a:effectLst/>
              </a:rPr>
              <a:t>ушкоджень</a:t>
            </a:r>
            <a:r>
              <a:rPr lang="en-US" sz="3200" b="0" i="0" dirty="0">
                <a:effectLst/>
              </a:rPr>
              <a:t>, </a:t>
            </a:r>
            <a:r>
              <a:rPr lang="en-US" sz="3200" b="0" i="0" dirty="0" err="1">
                <a:effectLst/>
              </a:rPr>
              <a:t>що</a:t>
            </a:r>
            <a:r>
              <a:rPr lang="en-US" sz="3200" b="0" i="0" dirty="0">
                <a:effectLst/>
              </a:rPr>
              <a:t> </a:t>
            </a:r>
            <a:r>
              <a:rPr lang="en-US" sz="3200" b="0" i="0" dirty="0" err="1">
                <a:effectLst/>
              </a:rPr>
              <a:t>може</a:t>
            </a:r>
            <a:r>
              <a:rPr lang="en-US" sz="3200" b="0" i="0" dirty="0">
                <a:effectLst/>
              </a:rPr>
              <a:t> </a:t>
            </a:r>
            <a:r>
              <a:rPr lang="en-US" sz="3200" b="0" i="0" dirty="0" err="1">
                <a:effectLst/>
              </a:rPr>
              <a:t>призвести</a:t>
            </a:r>
            <a:r>
              <a:rPr lang="en-US" sz="3200" b="0" i="0" dirty="0">
                <a:effectLst/>
              </a:rPr>
              <a:t> </a:t>
            </a:r>
            <a:r>
              <a:rPr lang="en-US" sz="3200" b="0" i="0" dirty="0" err="1">
                <a:effectLst/>
              </a:rPr>
              <a:t>або</a:t>
            </a:r>
            <a:r>
              <a:rPr lang="en-US" sz="3200" b="0" i="0" dirty="0">
                <a:effectLst/>
              </a:rPr>
              <a:t> </a:t>
            </a:r>
            <a:r>
              <a:rPr lang="en-US" sz="3200" b="0" i="0" dirty="0" err="1">
                <a:effectLst/>
              </a:rPr>
              <a:t>призвело</a:t>
            </a:r>
            <a:r>
              <a:rPr lang="en-US" sz="3200" b="0" i="0" dirty="0">
                <a:effectLst/>
              </a:rPr>
              <a:t> </a:t>
            </a:r>
            <a:r>
              <a:rPr lang="en-US" sz="3200" b="0" i="0" dirty="0" err="1">
                <a:effectLst/>
              </a:rPr>
              <a:t>до</a:t>
            </a:r>
            <a:r>
              <a:rPr lang="en-US" sz="3200" b="0" i="0" dirty="0">
                <a:effectLst/>
              </a:rPr>
              <a:t> </a:t>
            </a:r>
            <a:r>
              <a:rPr lang="en-US" sz="3200" b="0" i="0" dirty="0" err="1">
                <a:effectLst/>
              </a:rPr>
              <a:t>травмування</a:t>
            </a:r>
            <a:r>
              <a:rPr lang="en-US" sz="3200" b="0" i="0" dirty="0">
                <a:effectLst/>
              </a:rPr>
              <a:t>, </a:t>
            </a:r>
            <a:r>
              <a:rPr lang="en-US" sz="3200" b="0" i="0" dirty="0" err="1">
                <a:effectLst/>
              </a:rPr>
              <a:t>порушення</a:t>
            </a:r>
            <a:r>
              <a:rPr lang="en-US" sz="3200" b="0" i="0" dirty="0">
                <a:effectLst/>
              </a:rPr>
              <a:t> </a:t>
            </a:r>
            <a:r>
              <a:rPr lang="en-US" sz="3200" b="0" i="0" dirty="0" err="1">
                <a:effectLst/>
              </a:rPr>
              <a:t>фізичного</a:t>
            </a:r>
            <a:r>
              <a:rPr lang="en-US" sz="3200" b="0" i="0" dirty="0">
                <a:effectLst/>
              </a:rPr>
              <a:t> </a:t>
            </a:r>
            <a:r>
              <a:rPr lang="en-US" sz="3200" b="0" i="0" dirty="0" err="1">
                <a:effectLst/>
              </a:rPr>
              <a:t>чи</a:t>
            </a:r>
            <a:r>
              <a:rPr lang="en-US" sz="3200" b="0" i="0" dirty="0">
                <a:effectLst/>
              </a:rPr>
              <a:t> </a:t>
            </a:r>
            <a:r>
              <a:rPr lang="en-US" sz="3200" b="0" i="0" dirty="0" err="1">
                <a:effectLst/>
              </a:rPr>
              <a:t>психічного</a:t>
            </a:r>
            <a:r>
              <a:rPr lang="en-US" sz="3200" b="0" i="0" dirty="0">
                <a:effectLst/>
              </a:rPr>
              <a:t> </a:t>
            </a:r>
            <a:r>
              <a:rPr lang="en-US" sz="3200" b="0" i="0" dirty="0" err="1">
                <a:effectLst/>
              </a:rPr>
              <a:t>здоров’я</a:t>
            </a:r>
            <a:r>
              <a:rPr lang="en-US" sz="3200" b="0" i="0" dirty="0">
                <a:effectLst/>
              </a:rPr>
              <a:t>, </a:t>
            </a:r>
            <a:r>
              <a:rPr lang="en-US" sz="3200" b="0" i="0" dirty="0" err="1">
                <a:effectLst/>
              </a:rPr>
              <a:t>нанесення</a:t>
            </a:r>
            <a:r>
              <a:rPr lang="en-US" sz="3200" b="0" i="0" dirty="0">
                <a:effectLst/>
              </a:rPr>
              <a:t> </a:t>
            </a:r>
            <a:r>
              <a:rPr lang="en-US" sz="3200" b="0" i="0" dirty="0" err="1">
                <a:effectLst/>
              </a:rPr>
              <a:t>шкоди</a:t>
            </a:r>
            <a:r>
              <a:rPr lang="en-US" sz="3200" b="0" i="0" dirty="0">
                <a:effectLst/>
              </a:rPr>
              <a:t> </a:t>
            </a:r>
            <a:r>
              <a:rPr lang="en-US" sz="3200" b="0" i="0" dirty="0" err="1">
                <a:effectLst/>
              </a:rPr>
              <a:t>честі</a:t>
            </a:r>
            <a:r>
              <a:rPr lang="en-US" sz="3200" b="0" i="0" dirty="0">
                <a:effectLst/>
              </a:rPr>
              <a:t> </a:t>
            </a:r>
            <a:r>
              <a:rPr lang="en-US" sz="3200" b="0" i="0" dirty="0" err="1">
                <a:effectLst/>
              </a:rPr>
              <a:t>та</a:t>
            </a:r>
            <a:r>
              <a:rPr lang="en-US" sz="3200" b="0" i="0" dirty="0">
                <a:effectLst/>
              </a:rPr>
              <a:t> </a:t>
            </a:r>
            <a:r>
              <a:rPr lang="en-US" sz="3200" b="0" i="0" dirty="0" err="1">
                <a:effectLst/>
              </a:rPr>
              <a:t>гідності</a:t>
            </a:r>
            <a:r>
              <a:rPr lang="en-US" sz="3200" b="0" i="0" dirty="0">
                <a:effectLst/>
              </a:rPr>
              <a:t>, в </a:t>
            </a:r>
            <a:r>
              <a:rPr lang="en-US" sz="3200" b="0" i="0" dirty="0" err="1">
                <a:effectLst/>
              </a:rPr>
              <a:t>окремих</a:t>
            </a:r>
            <a:r>
              <a:rPr lang="en-US" sz="3200" b="0" i="0" dirty="0">
                <a:effectLst/>
              </a:rPr>
              <a:t> </a:t>
            </a:r>
            <a:r>
              <a:rPr lang="en-US" sz="3200" b="0" i="0" dirty="0" err="1">
                <a:effectLst/>
              </a:rPr>
              <a:t>випадках</a:t>
            </a:r>
            <a:r>
              <a:rPr lang="en-US" sz="3200" b="0" i="0" dirty="0">
                <a:effectLst/>
              </a:rPr>
              <a:t>, </a:t>
            </a:r>
            <a:r>
              <a:rPr lang="en-US" sz="3200" b="0" i="0" dirty="0" err="1">
                <a:effectLst/>
              </a:rPr>
              <a:t>до</a:t>
            </a:r>
            <a:r>
              <a:rPr lang="en-US" sz="3200" b="0" i="0" dirty="0">
                <a:effectLst/>
              </a:rPr>
              <a:t> </a:t>
            </a:r>
            <a:r>
              <a:rPr lang="en-US" sz="3200" b="0" i="0" dirty="0" err="1">
                <a:effectLst/>
              </a:rPr>
              <a:t>смерті</a:t>
            </a:r>
            <a:r>
              <a:rPr lang="en-US" sz="3200" b="0" i="0" dirty="0">
                <a:effectLst/>
              </a:rPr>
              <a:t> </a:t>
            </a:r>
            <a:r>
              <a:rPr lang="en-US" sz="3200" b="0" i="0" dirty="0" err="1">
                <a:effectLst/>
              </a:rPr>
              <a:t>постраждалої</a:t>
            </a:r>
            <a:r>
              <a:rPr lang="en-US" sz="3200" b="0" i="0" dirty="0">
                <a:effectLst/>
              </a:rPr>
              <a:t>.</a:t>
            </a:r>
            <a:endParaRPr lang="en-US" sz="3200" dirty="0"/>
          </a:p>
        </p:txBody>
      </p:sp>
      <p:graphicFrame>
        <p:nvGraphicFramePr>
          <p:cNvPr id="24" name="TextBox 4"/>
          <p:cNvGraphicFramePr/>
          <p:nvPr/>
        </p:nvGraphicFramePr>
        <p:xfrm>
          <a:off x="-1616934" y="437024"/>
          <a:ext cx="8557561" cy="6186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11" name="Slide background fill"/>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p:cNvSpPr>
            <a:spLocks noGrp="1" noRot="1" noChangeAspect="1" noMove="1" noResize="1" noEditPoints="1" noAdjustHandles="1" noChangeArrowheads="1" noChangeShapeType="1" noTextEdit="1"/>
          </p:cNvSpPr>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a:grpSpLocks noGrp="1" noUngrp="1" noRot="1" noChangeAspect="1" noMove="1" noResize="1"/>
          </p:cNvGrpSpPr>
          <p:nvPr/>
        </p:nvGrpSpPr>
        <p:grpSpPr>
          <a:xfrm>
            <a:off x="0" y="0"/>
            <a:ext cx="4707053" cy="6858000"/>
            <a:chOff x="651279" y="598259"/>
            <a:chExt cx="10889442" cy="5680742"/>
          </a:xfrm>
        </p:grpSpPr>
        <p:sp>
          <p:nvSpPr>
            <p:cNvPr id="16"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a:grpSpLocks noGrp="1" noUngrp="1" noRot="1" noChangeAspect="1" noMove="1" noResize="1"/>
          </p:cNvGrpSpPr>
          <p:nvPr/>
        </p:nvGrpSpPr>
        <p:grpSpPr>
          <a:xfrm>
            <a:off x="1524" y="0"/>
            <a:ext cx="12188952" cy="6858000"/>
            <a:chOff x="0" y="0"/>
            <a:chExt cx="12188952" cy="6858000"/>
          </a:xfrm>
        </p:grpSpPr>
        <p:sp>
          <p:nvSpPr>
            <p:cNvPr id="20" name="Freeform: Shape 19"/>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extBox 2"/>
          <p:cNvSpPr txBox="1"/>
          <p:nvPr/>
        </p:nvSpPr>
        <p:spPr>
          <a:xfrm>
            <a:off x="120323" y="1057620"/>
            <a:ext cx="4319475" cy="4524315"/>
          </a:xfrm>
          <a:prstGeom prst="rect">
            <a:avLst/>
          </a:prstGeom>
          <a:noFill/>
        </p:spPr>
        <p:txBody>
          <a:bodyPr wrap="square">
            <a:spAutoFit/>
          </a:bodyPr>
          <a:lstStyle/>
          <a:p>
            <a:pPr>
              <a:spcAft>
                <a:spcPts val="600"/>
              </a:spcAft>
            </a:pPr>
            <a:r>
              <a:rPr lang="ru-RU" sz="2400" b="1" i="0" dirty="0" err="1">
                <a:solidFill>
                  <a:srgbClr val="972376"/>
                </a:solidFill>
                <a:effectLst/>
                <a:latin typeface="Geometria"/>
              </a:rPr>
              <a:t>Психологічне</a:t>
            </a:r>
            <a:r>
              <a:rPr lang="ru-RU" sz="2400" b="1" i="0" dirty="0">
                <a:solidFill>
                  <a:srgbClr val="972376"/>
                </a:solidFill>
                <a:effectLst/>
                <a:latin typeface="Geometria"/>
              </a:rPr>
              <a:t> </a:t>
            </a:r>
            <a:r>
              <a:rPr lang="ru-RU" sz="2400" b="1" i="0" dirty="0" err="1">
                <a:solidFill>
                  <a:srgbClr val="972376"/>
                </a:solidFill>
                <a:effectLst/>
                <a:latin typeface="Geometria"/>
              </a:rPr>
              <a:t>насильство</a:t>
            </a:r>
            <a:r>
              <a:rPr lang="ru-RU" sz="2400" b="1" i="0" dirty="0">
                <a:solidFill>
                  <a:srgbClr val="972376"/>
                </a:solidFill>
                <a:effectLst/>
                <a:latin typeface="Geometria"/>
              </a:rPr>
              <a:t> –</a:t>
            </a:r>
            <a:r>
              <a:rPr lang="ru-RU" sz="2400" b="0" i="0" dirty="0">
                <a:solidFill>
                  <a:srgbClr val="000000"/>
                </a:solidFill>
                <a:effectLst/>
                <a:latin typeface="Geometria"/>
              </a:rPr>
              <a:t> </a:t>
            </a:r>
            <a:r>
              <a:rPr lang="ru-RU" sz="2400" b="0" i="0" dirty="0" err="1">
                <a:solidFill>
                  <a:srgbClr val="000000"/>
                </a:solidFill>
                <a:effectLst/>
                <a:latin typeface="Geometria"/>
              </a:rPr>
              <a:t>насильство</a:t>
            </a:r>
            <a:r>
              <a:rPr lang="ru-RU" sz="2400" b="0" i="0" dirty="0">
                <a:solidFill>
                  <a:srgbClr val="000000"/>
                </a:solidFill>
                <a:effectLst/>
                <a:latin typeface="Geometria"/>
              </a:rPr>
              <a:t>, </a:t>
            </a:r>
            <a:r>
              <a:rPr lang="ru-RU" sz="2400" b="0" i="0" dirty="0" err="1">
                <a:solidFill>
                  <a:srgbClr val="000000"/>
                </a:solidFill>
                <a:effectLst/>
                <a:latin typeface="Geometria"/>
              </a:rPr>
              <a:t>пов'язане</a:t>
            </a:r>
            <a:r>
              <a:rPr lang="ru-RU" sz="2400" b="0" i="0" dirty="0">
                <a:solidFill>
                  <a:srgbClr val="000000"/>
                </a:solidFill>
                <a:effectLst/>
                <a:latin typeface="Geometria"/>
              </a:rPr>
              <a:t> з </a:t>
            </a:r>
            <a:r>
              <a:rPr lang="ru-RU" sz="2400" b="0" i="0" dirty="0" err="1">
                <a:solidFill>
                  <a:srgbClr val="000000"/>
                </a:solidFill>
                <a:effectLst/>
                <a:latin typeface="Geometria"/>
              </a:rPr>
              <a:t>дією</a:t>
            </a:r>
            <a:r>
              <a:rPr lang="ru-RU" sz="2400" b="0" i="0" dirty="0">
                <a:solidFill>
                  <a:srgbClr val="000000"/>
                </a:solidFill>
                <a:effectLst/>
                <a:latin typeface="Geometria"/>
              </a:rPr>
              <a:t> </a:t>
            </a:r>
            <a:r>
              <a:rPr lang="ru-RU" sz="2400" b="0" i="0" dirty="0" err="1">
                <a:solidFill>
                  <a:srgbClr val="000000"/>
                </a:solidFill>
                <a:effectLst/>
                <a:latin typeface="Geometria"/>
              </a:rPr>
              <a:t>однієї</a:t>
            </a:r>
            <a:r>
              <a:rPr lang="ru-RU" sz="2400" b="0" i="0" dirty="0">
                <a:solidFill>
                  <a:srgbClr val="000000"/>
                </a:solidFill>
                <a:effectLst/>
                <a:latin typeface="Geometria"/>
              </a:rPr>
              <a:t> особи </a:t>
            </a:r>
            <a:r>
              <a:rPr lang="ru-RU" sz="2400" b="0" i="0" dirty="0" err="1">
                <a:solidFill>
                  <a:srgbClr val="000000"/>
                </a:solidFill>
                <a:effectLst/>
                <a:latin typeface="Geometria"/>
              </a:rPr>
              <a:t>або</a:t>
            </a:r>
            <a:r>
              <a:rPr lang="ru-RU" sz="2400" b="0" i="0" dirty="0">
                <a:solidFill>
                  <a:srgbClr val="000000"/>
                </a:solidFill>
                <a:effectLst/>
                <a:latin typeface="Geometria"/>
              </a:rPr>
              <a:t> </a:t>
            </a:r>
            <a:r>
              <a:rPr lang="ru-RU" sz="2400" b="0" i="0" dirty="0" err="1">
                <a:solidFill>
                  <a:srgbClr val="000000"/>
                </a:solidFill>
                <a:effectLst/>
                <a:latin typeface="Geometria"/>
              </a:rPr>
              <a:t>групи</a:t>
            </a:r>
            <a:r>
              <a:rPr lang="ru-RU" sz="2400" b="0" i="0" dirty="0">
                <a:solidFill>
                  <a:srgbClr val="000000"/>
                </a:solidFill>
                <a:effectLst/>
                <a:latin typeface="Geometria"/>
              </a:rPr>
              <a:t> </a:t>
            </a:r>
            <a:r>
              <a:rPr lang="ru-RU" sz="2400" b="0" i="0" dirty="0" err="1">
                <a:solidFill>
                  <a:srgbClr val="000000"/>
                </a:solidFill>
                <a:effectLst/>
                <a:latin typeface="Geometria"/>
              </a:rPr>
              <a:t>осіб</a:t>
            </a:r>
            <a:r>
              <a:rPr lang="ru-RU" sz="2400" b="0" i="0" dirty="0">
                <a:solidFill>
                  <a:srgbClr val="000000"/>
                </a:solidFill>
                <a:effectLst/>
                <a:latin typeface="Geometria"/>
              </a:rPr>
              <a:t> на </a:t>
            </a:r>
            <a:r>
              <a:rPr lang="ru-RU" sz="2400" b="0" i="0" dirty="0" err="1">
                <a:solidFill>
                  <a:srgbClr val="000000"/>
                </a:solidFill>
                <a:effectLst/>
                <a:latin typeface="Geometria"/>
              </a:rPr>
              <a:t>психіку</a:t>
            </a:r>
            <a:r>
              <a:rPr lang="ru-RU" sz="2400" b="0" i="0" dirty="0">
                <a:solidFill>
                  <a:srgbClr val="000000"/>
                </a:solidFill>
                <a:effectLst/>
                <a:latin typeface="Geometria"/>
              </a:rPr>
              <a:t> </a:t>
            </a:r>
            <a:r>
              <a:rPr lang="ru-RU" sz="2400" b="0" i="0" dirty="0" err="1">
                <a:solidFill>
                  <a:srgbClr val="000000"/>
                </a:solidFill>
                <a:effectLst/>
                <a:latin typeface="Geometria"/>
              </a:rPr>
              <a:t>іншої</a:t>
            </a:r>
            <a:r>
              <a:rPr lang="ru-RU" sz="2400" b="0" i="0" dirty="0">
                <a:solidFill>
                  <a:srgbClr val="000000"/>
                </a:solidFill>
                <a:effectLst/>
                <a:latin typeface="Geometria"/>
              </a:rPr>
              <a:t> особи шляхом </a:t>
            </a:r>
            <a:r>
              <a:rPr lang="ru-RU" sz="2400" b="0" i="0" dirty="0" err="1">
                <a:solidFill>
                  <a:srgbClr val="000000"/>
                </a:solidFill>
                <a:effectLst/>
                <a:latin typeface="Geometria"/>
              </a:rPr>
              <a:t>словесних</a:t>
            </a:r>
            <a:r>
              <a:rPr lang="ru-RU" sz="2400" b="0" i="0" dirty="0">
                <a:solidFill>
                  <a:srgbClr val="000000"/>
                </a:solidFill>
                <a:effectLst/>
                <a:latin typeface="Geometria"/>
              </a:rPr>
              <a:t> образ </a:t>
            </a:r>
            <a:r>
              <a:rPr lang="ru-RU" sz="2400" b="0" i="0" dirty="0" err="1">
                <a:solidFill>
                  <a:srgbClr val="000000"/>
                </a:solidFill>
                <a:effectLst/>
                <a:latin typeface="Geometria"/>
              </a:rPr>
              <a:t>або</a:t>
            </a:r>
            <a:r>
              <a:rPr lang="ru-RU" sz="2400" b="0" i="0" dirty="0">
                <a:solidFill>
                  <a:srgbClr val="000000"/>
                </a:solidFill>
                <a:effectLst/>
                <a:latin typeface="Geometria"/>
              </a:rPr>
              <a:t> </a:t>
            </a:r>
            <a:r>
              <a:rPr lang="ru-RU" sz="2400" b="0" i="0" dirty="0" err="1">
                <a:solidFill>
                  <a:srgbClr val="000000"/>
                </a:solidFill>
                <a:effectLst/>
                <a:latin typeface="Geometria"/>
              </a:rPr>
              <a:t>погроз</a:t>
            </a:r>
            <a:r>
              <a:rPr lang="ru-RU" sz="2400" b="0" i="0" dirty="0">
                <a:solidFill>
                  <a:srgbClr val="000000"/>
                </a:solidFill>
                <a:effectLst/>
                <a:latin typeface="Geometria"/>
              </a:rPr>
              <a:t>, </a:t>
            </a:r>
            <a:r>
              <a:rPr lang="ru-RU" sz="2400" b="0" i="0" dirty="0" err="1">
                <a:solidFill>
                  <a:srgbClr val="000000"/>
                </a:solidFill>
                <a:effectLst/>
                <a:latin typeface="Geometria"/>
              </a:rPr>
              <a:t>переслідування</a:t>
            </a:r>
            <a:r>
              <a:rPr lang="ru-RU" sz="2400" b="0" i="0" dirty="0">
                <a:solidFill>
                  <a:srgbClr val="000000"/>
                </a:solidFill>
                <a:effectLst/>
                <a:latin typeface="Geometria"/>
              </a:rPr>
              <a:t>, </a:t>
            </a:r>
            <a:r>
              <a:rPr lang="ru-RU" sz="2400" b="0" i="0" dirty="0" err="1">
                <a:solidFill>
                  <a:srgbClr val="000000"/>
                </a:solidFill>
                <a:effectLst/>
                <a:latin typeface="Geometria"/>
              </a:rPr>
              <a:t>залякування</a:t>
            </a:r>
            <a:r>
              <a:rPr lang="ru-RU" sz="2400" b="0" i="0" dirty="0">
                <a:solidFill>
                  <a:srgbClr val="000000"/>
                </a:solidFill>
                <a:effectLst/>
                <a:latin typeface="Geometria"/>
              </a:rPr>
              <a:t>, </a:t>
            </a:r>
            <a:r>
              <a:rPr lang="ru-RU" sz="2400" b="0" i="0" dirty="0" err="1">
                <a:solidFill>
                  <a:srgbClr val="000000"/>
                </a:solidFill>
                <a:effectLst/>
                <a:latin typeface="Geometria"/>
              </a:rPr>
              <a:t>якими</a:t>
            </a:r>
            <a:r>
              <a:rPr lang="ru-RU" sz="2400" b="0" i="0" dirty="0">
                <a:solidFill>
                  <a:srgbClr val="000000"/>
                </a:solidFill>
                <a:effectLst/>
                <a:latin typeface="Geometria"/>
              </a:rPr>
              <a:t> </a:t>
            </a:r>
            <a:r>
              <a:rPr lang="ru-RU" sz="2400" b="0" i="0" dirty="0" err="1">
                <a:solidFill>
                  <a:srgbClr val="000000"/>
                </a:solidFill>
                <a:effectLst/>
                <a:latin typeface="Geometria"/>
              </a:rPr>
              <a:t>навмисно</a:t>
            </a:r>
            <a:r>
              <a:rPr lang="ru-RU" sz="2400" b="0" i="0" dirty="0">
                <a:solidFill>
                  <a:srgbClr val="000000"/>
                </a:solidFill>
                <a:effectLst/>
                <a:latin typeface="Geometria"/>
              </a:rPr>
              <a:t> </a:t>
            </a:r>
            <a:r>
              <a:rPr lang="ru-RU" sz="2400" b="0" i="0" dirty="0" err="1">
                <a:solidFill>
                  <a:srgbClr val="000000"/>
                </a:solidFill>
                <a:effectLst/>
                <a:latin typeface="Geometria"/>
              </a:rPr>
              <a:t>спричиняється</a:t>
            </a:r>
            <a:r>
              <a:rPr lang="ru-RU" sz="2400" b="0" i="0" dirty="0">
                <a:solidFill>
                  <a:srgbClr val="000000"/>
                </a:solidFill>
                <a:effectLst/>
                <a:latin typeface="Geometria"/>
              </a:rPr>
              <a:t> </a:t>
            </a:r>
            <a:r>
              <a:rPr lang="ru-RU" sz="2400" b="0" i="0" dirty="0" err="1">
                <a:solidFill>
                  <a:srgbClr val="000000"/>
                </a:solidFill>
                <a:effectLst/>
                <a:latin typeface="Geometria"/>
              </a:rPr>
              <a:t>емоційна</a:t>
            </a:r>
            <a:r>
              <a:rPr lang="ru-RU" sz="2400" b="0" i="0" dirty="0">
                <a:solidFill>
                  <a:srgbClr val="000000"/>
                </a:solidFill>
                <a:effectLst/>
                <a:latin typeface="Geometria"/>
              </a:rPr>
              <a:t> </a:t>
            </a:r>
            <a:r>
              <a:rPr lang="ru-RU" sz="2400" b="0" i="0" dirty="0" err="1">
                <a:solidFill>
                  <a:srgbClr val="000000"/>
                </a:solidFill>
                <a:effectLst/>
                <a:latin typeface="Geometria"/>
              </a:rPr>
              <a:t>невпевненість</a:t>
            </a:r>
            <a:r>
              <a:rPr lang="ru-RU" sz="2400" b="0" i="0" dirty="0">
                <a:solidFill>
                  <a:srgbClr val="000000"/>
                </a:solidFill>
                <a:effectLst/>
                <a:latin typeface="Geometria"/>
              </a:rPr>
              <a:t>, </a:t>
            </a:r>
            <a:r>
              <a:rPr lang="ru-RU" sz="2400" b="0" i="0" dirty="0" err="1">
                <a:solidFill>
                  <a:srgbClr val="000000"/>
                </a:solidFill>
                <a:effectLst/>
                <a:latin typeface="Geometria"/>
              </a:rPr>
              <a:t>нездатність</a:t>
            </a:r>
            <a:r>
              <a:rPr lang="ru-RU" sz="2400" b="0" i="0" dirty="0">
                <a:solidFill>
                  <a:srgbClr val="000000"/>
                </a:solidFill>
                <a:effectLst/>
                <a:latin typeface="Geometria"/>
              </a:rPr>
              <a:t> </a:t>
            </a:r>
            <a:r>
              <a:rPr lang="ru-RU" sz="2400" b="0" i="0" dirty="0" err="1">
                <a:solidFill>
                  <a:srgbClr val="000000"/>
                </a:solidFill>
                <a:effectLst/>
                <a:latin typeface="Geometria"/>
              </a:rPr>
              <a:t>захистити</a:t>
            </a:r>
            <a:r>
              <a:rPr lang="ru-RU" sz="2400" b="0" i="0" dirty="0">
                <a:solidFill>
                  <a:srgbClr val="000000"/>
                </a:solidFill>
                <a:effectLst/>
                <a:latin typeface="Geometria"/>
              </a:rPr>
              <a:t> себе та </a:t>
            </a:r>
            <a:r>
              <a:rPr lang="ru-RU" sz="2400" b="0" i="0" dirty="0" err="1">
                <a:solidFill>
                  <a:srgbClr val="000000"/>
                </a:solidFill>
                <a:effectLst/>
                <a:latin typeface="Geometria"/>
              </a:rPr>
              <a:t>може</a:t>
            </a:r>
            <a:r>
              <a:rPr lang="ru-RU" sz="2400" b="0" i="0" dirty="0">
                <a:solidFill>
                  <a:srgbClr val="000000"/>
                </a:solidFill>
                <a:effectLst/>
                <a:latin typeface="Geometria"/>
              </a:rPr>
              <a:t> </a:t>
            </a:r>
            <a:r>
              <a:rPr lang="ru-RU" sz="2400" b="0" i="0" dirty="0" err="1">
                <a:solidFill>
                  <a:srgbClr val="000000"/>
                </a:solidFill>
                <a:effectLst/>
                <a:latin typeface="Geometria"/>
              </a:rPr>
              <a:t>завдаватися</a:t>
            </a:r>
            <a:r>
              <a:rPr lang="ru-RU" sz="2400" b="0" i="0" dirty="0">
                <a:solidFill>
                  <a:srgbClr val="000000"/>
                </a:solidFill>
                <a:effectLst/>
                <a:latin typeface="Geometria"/>
              </a:rPr>
              <a:t> </a:t>
            </a:r>
            <a:r>
              <a:rPr lang="ru-RU" sz="2400" b="0" i="0" dirty="0" err="1">
                <a:solidFill>
                  <a:srgbClr val="000000"/>
                </a:solidFill>
                <a:effectLst/>
                <a:latin typeface="Geometria"/>
              </a:rPr>
              <a:t>або</a:t>
            </a:r>
            <a:r>
              <a:rPr lang="ru-RU" sz="2400" b="0" i="0" dirty="0">
                <a:solidFill>
                  <a:srgbClr val="000000"/>
                </a:solidFill>
                <a:effectLst/>
                <a:latin typeface="Geometria"/>
              </a:rPr>
              <a:t> </a:t>
            </a:r>
            <a:r>
              <a:rPr lang="ru-RU" sz="2400" b="0" i="0" dirty="0" err="1">
                <a:solidFill>
                  <a:srgbClr val="000000"/>
                </a:solidFill>
                <a:effectLst/>
                <a:latin typeface="Geometria"/>
              </a:rPr>
              <a:t>завдається</a:t>
            </a:r>
            <a:r>
              <a:rPr lang="ru-RU" sz="2400" b="0" i="0" dirty="0">
                <a:solidFill>
                  <a:srgbClr val="000000"/>
                </a:solidFill>
                <a:effectLst/>
                <a:latin typeface="Geometria"/>
              </a:rPr>
              <a:t> шкода </a:t>
            </a:r>
            <a:r>
              <a:rPr lang="ru-RU" sz="2400" b="0" i="0" dirty="0" err="1">
                <a:solidFill>
                  <a:srgbClr val="000000"/>
                </a:solidFill>
                <a:effectLst/>
                <a:latin typeface="Geometria"/>
              </a:rPr>
              <a:t>психічному</a:t>
            </a:r>
            <a:r>
              <a:rPr lang="ru-RU" sz="2400" b="0" i="0" dirty="0">
                <a:solidFill>
                  <a:srgbClr val="000000"/>
                </a:solidFill>
                <a:effectLst/>
                <a:latin typeface="Geometria"/>
              </a:rPr>
              <a:t> </a:t>
            </a:r>
            <a:r>
              <a:rPr lang="ru-RU" sz="2400" b="0" i="0" dirty="0" err="1">
                <a:solidFill>
                  <a:srgbClr val="000000"/>
                </a:solidFill>
                <a:effectLst/>
                <a:latin typeface="Geometria"/>
              </a:rPr>
              <a:t>здоров'ю</a:t>
            </a:r>
            <a:r>
              <a:rPr lang="ru-RU" sz="2400" b="0" i="0" dirty="0">
                <a:solidFill>
                  <a:srgbClr val="000000"/>
                </a:solidFill>
                <a:effectLst/>
                <a:latin typeface="Geometria"/>
              </a:rPr>
              <a:t>.</a:t>
            </a:r>
            <a:endParaRPr lang="en-US" sz="2400" dirty="0"/>
          </a:p>
        </p:txBody>
      </p:sp>
      <p:graphicFrame>
        <p:nvGraphicFramePr>
          <p:cNvPr id="7" name="TextBox 4"/>
          <p:cNvGraphicFramePr/>
          <p:nvPr/>
        </p:nvGraphicFramePr>
        <p:xfrm>
          <a:off x="4985886" y="231006"/>
          <a:ext cx="7321862"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1" name="Slide background fill"/>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p:cNvSpPr>
            <a:spLocks noGrp="1" noRot="1" noChangeAspect="1" noMove="1" noResize="1" noEditPoints="1" noAdjustHandles="1" noChangeArrowheads="1" noChangeShapeType="1" noTextEdit="1"/>
          </p:cNvSpPr>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a:grpSpLocks noGrp="1" noUngrp="1" noRot="1" noChangeAspect="1" noMove="1" noResize="1"/>
          </p:cNvGrpSpPr>
          <p:nvPr/>
        </p:nvGrpSpPr>
        <p:grpSpPr>
          <a:xfrm>
            <a:off x="0" y="0"/>
            <a:ext cx="4707053" cy="6858000"/>
            <a:chOff x="651279" y="598259"/>
            <a:chExt cx="10889442" cy="5680742"/>
          </a:xfrm>
        </p:grpSpPr>
        <p:sp>
          <p:nvSpPr>
            <p:cNvPr id="16"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a:grpSpLocks noGrp="1" noUngrp="1" noRot="1" noChangeAspect="1" noMove="1" noResize="1"/>
          </p:cNvGrpSpPr>
          <p:nvPr/>
        </p:nvGrpSpPr>
        <p:grpSpPr>
          <a:xfrm>
            <a:off x="1524" y="0"/>
            <a:ext cx="12188952" cy="6858000"/>
            <a:chOff x="0" y="0"/>
            <a:chExt cx="12188952" cy="6858000"/>
          </a:xfrm>
        </p:grpSpPr>
        <p:sp>
          <p:nvSpPr>
            <p:cNvPr id="20" name="Freeform: Shape 19"/>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7" name="TextBox 4"/>
          <p:cNvGraphicFramePr/>
          <p:nvPr/>
        </p:nvGraphicFramePr>
        <p:xfrm>
          <a:off x="4985886" y="231006"/>
          <a:ext cx="7321862"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560412" y="1343767"/>
            <a:ext cx="3648031" cy="3785652"/>
          </a:xfrm>
          <a:prstGeom prst="rect">
            <a:avLst/>
          </a:prstGeom>
          <a:noFill/>
        </p:spPr>
        <p:txBody>
          <a:bodyPr wrap="square">
            <a:spAutoFit/>
          </a:bodyPr>
          <a:lstStyle/>
          <a:p>
            <a:r>
              <a:rPr lang="ru-RU" sz="2400" b="1" i="0" dirty="0" err="1">
                <a:solidFill>
                  <a:srgbClr val="972376"/>
                </a:solidFill>
                <a:effectLst/>
                <a:latin typeface="Geometria"/>
              </a:rPr>
              <a:t>Економічне</a:t>
            </a:r>
            <a:r>
              <a:rPr lang="ru-RU" sz="2400" b="1" i="0" dirty="0">
                <a:solidFill>
                  <a:srgbClr val="972376"/>
                </a:solidFill>
                <a:effectLst/>
                <a:latin typeface="Geometria"/>
              </a:rPr>
              <a:t> </a:t>
            </a:r>
            <a:r>
              <a:rPr lang="ru-RU" sz="2400" b="1" i="0" dirty="0" err="1">
                <a:solidFill>
                  <a:srgbClr val="972376"/>
                </a:solidFill>
                <a:effectLst/>
                <a:latin typeface="Geometria"/>
              </a:rPr>
              <a:t>насильство</a:t>
            </a:r>
            <a:r>
              <a:rPr lang="ru-RU" sz="2400" b="1" i="0" dirty="0">
                <a:solidFill>
                  <a:srgbClr val="972376"/>
                </a:solidFill>
                <a:effectLst/>
                <a:latin typeface="Geometria"/>
              </a:rPr>
              <a:t> –</a:t>
            </a:r>
            <a:r>
              <a:rPr lang="ru-RU" sz="2400" b="0" i="0" dirty="0">
                <a:solidFill>
                  <a:srgbClr val="000000"/>
                </a:solidFill>
                <a:effectLst/>
                <a:latin typeface="Geometria"/>
              </a:rPr>
              <a:t> </a:t>
            </a:r>
            <a:r>
              <a:rPr lang="ru-RU" sz="2400" b="0" i="0" dirty="0" err="1">
                <a:solidFill>
                  <a:srgbClr val="000000"/>
                </a:solidFill>
                <a:effectLst/>
                <a:latin typeface="Geometria"/>
              </a:rPr>
              <a:t>умисне</a:t>
            </a:r>
            <a:r>
              <a:rPr lang="ru-RU" sz="2400" b="0" i="0" dirty="0">
                <a:solidFill>
                  <a:srgbClr val="000000"/>
                </a:solidFill>
                <a:effectLst/>
                <a:latin typeface="Geometria"/>
              </a:rPr>
              <a:t> </a:t>
            </a:r>
            <a:r>
              <a:rPr lang="ru-RU" sz="2400" b="0" i="0" dirty="0" err="1">
                <a:solidFill>
                  <a:srgbClr val="000000"/>
                </a:solidFill>
                <a:effectLst/>
                <a:latin typeface="Geometria"/>
              </a:rPr>
              <a:t>позбавлення</a:t>
            </a:r>
            <a:r>
              <a:rPr lang="ru-RU" sz="2400" b="0" i="0" dirty="0">
                <a:solidFill>
                  <a:srgbClr val="000000"/>
                </a:solidFill>
                <a:effectLst/>
                <a:latin typeface="Geometria"/>
              </a:rPr>
              <a:t> </a:t>
            </a:r>
            <a:r>
              <a:rPr lang="ru-RU" sz="2400" b="0" i="0" dirty="0" err="1">
                <a:solidFill>
                  <a:srgbClr val="000000"/>
                </a:solidFill>
                <a:effectLst/>
                <a:latin typeface="Geometria"/>
              </a:rPr>
              <a:t>однією</a:t>
            </a:r>
            <a:r>
              <a:rPr lang="ru-RU" sz="2400" b="0" i="0" dirty="0">
                <a:solidFill>
                  <a:srgbClr val="000000"/>
                </a:solidFill>
                <a:effectLst/>
                <a:latin typeface="Geometria"/>
              </a:rPr>
              <a:t> особою </a:t>
            </a:r>
            <a:r>
              <a:rPr lang="ru-RU" sz="2400" b="0" i="0" dirty="0" err="1">
                <a:solidFill>
                  <a:srgbClr val="000000"/>
                </a:solidFill>
                <a:effectLst/>
                <a:latin typeface="Geometria"/>
              </a:rPr>
              <a:t>або</a:t>
            </a:r>
            <a:r>
              <a:rPr lang="ru-RU" sz="2400" b="0" i="0" dirty="0">
                <a:solidFill>
                  <a:srgbClr val="000000"/>
                </a:solidFill>
                <a:effectLst/>
                <a:latin typeface="Geometria"/>
              </a:rPr>
              <a:t> </a:t>
            </a:r>
            <a:r>
              <a:rPr lang="ru-RU" sz="2400" b="0" i="0" dirty="0" err="1">
                <a:solidFill>
                  <a:srgbClr val="000000"/>
                </a:solidFill>
                <a:effectLst/>
                <a:latin typeface="Geometria"/>
              </a:rPr>
              <a:t>групою</a:t>
            </a:r>
            <a:r>
              <a:rPr lang="ru-RU" sz="2400" b="0" i="0" dirty="0">
                <a:solidFill>
                  <a:srgbClr val="000000"/>
                </a:solidFill>
                <a:effectLst/>
                <a:latin typeface="Geometria"/>
              </a:rPr>
              <a:t> </a:t>
            </a:r>
            <a:r>
              <a:rPr lang="ru-RU" sz="2400" b="0" i="0" dirty="0" err="1">
                <a:solidFill>
                  <a:srgbClr val="000000"/>
                </a:solidFill>
                <a:effectLst/>
                <a:latin typeface="Geometria"/>
              </a:rPr>
              <a:t>осіб</a:t>
            </a:r>
            <a:r>
              <a:rPr lang="ru-RU" sz="2400" b="0" i="0" dirty="0">
                <a:solidFill>
                  <a:srgbClr val="000000"/>
                </a:solidFill>
                <a:effectLst/>
                <a:latin typeface="Geometria"/>
              </a:rPr>
              <a:t> </a:t>
            </a:r>
            <a:r>
              <a:rPr lang="ru-RU" sz="2400" b="0" i="0" dirty="0" err="1">
                <a:solidFill>
                  <a:srgbClr val="000000"/>
                </a:solidFill>
                <a:effectLst/>
                <a:latin typeface="Geometria"/>
              </a:rPr>
              <a:t>іншої</a:t>
            </a:r>
            <a:r>
              <a:rPr lang="ru-RU" sz="2400" b="0" i="0" dirty="0">
                <a:solidFill>
                  <a:srgbClr val="000000"/>
                </a:solidFill>
                <a:effectLst/>
                <a:latin typeface="Geometria"/>
              </a:rPr>
              <a:t> </a:t>
            </a:r>
            <a:r>
              <a:rPr lang="ru-RU" sz="2400" b="0" i="0" dirty="0" err="1">
                <a:solidFill>
                  <a:srgbClr val="000000"/>
                </a:solidFill>
                <a:effectLst/>
                <a:latin typeface="Geometria"/>
              </a:rPr>
              <a:t>людини</a:t>
            </a:r>
            <a:r>
              <a:rPr lang="ru-RU" sz="2400" b="0" i="0" dirty="0">
                <a:solidFill>
                  <a:srgbClr val="000000"/>
                </a:solidFill>
                <a:effectLst/>
                <a:latin typeface="Geometria"/>
              </a:rPr>
              <a:t> </a:t>
            </a:r>
            <a:r>
              <a:rPr lang="ru-RU" sz="2400" b="0" i="0" dirty="0" err="1">
                <a:solidFill>
                  <a:srgbClr val="000000"/>
                </a:solidFill>
                <a:effectLst/>
                <a:latin typeface="Geometria"/>
              </a:rPr>
              <a:t>або</a:t>
            </a:r>
            <a:r>
              <a:rPr lang="ru-RU" sz="2400" b="0" i="0" dirty="0">
                <a:solidFill>
                  <a:srgbClr val="000000"/>
                </a:solidFill>
                <a:effectLst/>
                <a:latin typeface="Geometria"/>
              </a:rPr>
              <a:t> </a:t>
            </a:r>
            <a:r>
              <a:rPr lang="ru-RU" sz="2400" b="0" i="0" dirty="0" err="1">
                <a:solidFill>
                  <a:srgbClr val="000000"/>
                </a:solidFill>
                <a:effectLst/>
                <a:latin typeface="Geometria"/>
              </a:rPr>
              <a:t>групи</a:t>
            </a:r>
            <a:r>
              <a:rPr lang="ru-RU" sz="2400" b="0" i="0" dirty="0">
                <a:solidFill>
                  <a:srgbClr val="000000"/>
                </a:solidFill>
                <a:effectLst/>
                <a:latin typeface="Geometria"/>
              </a:rPr>
              <a:t> людей </a:t>
            </a:r>
            <a:r>
              <a:rPr lang="ru-RU" sz="2400" b="0" i="0" dirty="0" err="1">
                <a:solidFill>
                  <a:srgbClr val="000000"/>
                </a:solidFill>
                <a:effectLst/>
                <a:latin typeface="Geometria"/>
              </a:rPr>
              <a:t>житла</a:t>
            </a:r>
            <a:r>
              <a:rPr lang="ru-RU" sz="2400" b="0" i="0" dirty="0">
                <a:solidFill>
                  <a:srgbClr val="000000"/>
                </a:solidFill>
                <a:effectLst/>
                <a:latin typeface="Geometria"/>
              </a:rPr>
              <a:t>, </a:t>
            </a:r>
            <a:r>
              <a:rPr lang="ru-RU" sz="2400" b="0" i="0" dirty="0" err="1">
                <a:solidFill>
                  <a:srgbClr val="000000"/>
                </a:solidFill>
                <a:effectLst/>
                <a:latin typeface="Geometria"/>
              </a:rPr>
              <a:t>їжі</a:t>
            </a:r>
            <a:r>
              <a:rPr lang="ru-RU" sz="2400" b="0" i="0" dirty="0">
                <a:solidFill>
                  <a:srgbClr val="000000"/>
                </a:solidFill>
                <a:effectLst/>
                <a:latin typeface="Geometria"/>
              </a:rPr>
              <a:t>, </a:t>
            </a:r>
            <a:r>
              <a:rPr lang="ru-RU" sz="2400" b="0" i="0" dirty="0" err="1">
                <a:solidFill>
                  <a:srgbClr val="000000"/>
                </a:solidFill>
                <a:effectLst/>
                <a:latin typeface="Geometria"/>
              </a:rPr>
              <a:t>одягу</a:t>
            </a:r>
            <a:r>
              <a:rPr lang="ru-RU" sz="2400" b="0" i="0" dirty="0">
                <a:solidFill>
                  <a:srgbClr val="000000"/>
                </a:solidFill>
                <a:effectLst/>
                <a:latin typeface="Geometria"/>
              </a:rPr>
              <a:t> та </a:t>
            </a:r>
            <a:r>
              <a:rPr lang="ru-RU" sz="2400" b="0" i="0" dirty="0" err="1">
                <a:solidFill>
                  <a:srgbClr val="000000"/>
                </a:solidFill>
                <a:effectLst/>
                <a:latin typeface="Geometria"/>
              </a:rPr>
              <a:t>іншого</a:t>
            </a:r>
            <a:r>
              <a:rPr lang="ru-RU" sz="2400" b="0" i="0" dirty="0">
                <a:solidFill>
                  <a:srgbClr val="000000"/>
                </a:solidFill>
                <a:effectLst/>
                <a:latin typeface="Geometria"/>
              </a:rPr>
              <a:t> майна </a:t>
            </a:r>
            <a:r>
              <a:rPr lang="ru-RU" sz="2400" b="0" i="0" dirty="0" err="1">
                <a:solidFill>
                  <a:srgbClr val="000000"/>
                </a:solidFill>
                <a:effectLst/>
                <a:latin typeface="Geometria"/>
              </a:rPr>
              <a:t>чи</a:t>
            </a:r>
            <a:r>
              <a:rPr lang="ru-RU" sz="2400" b="0" i="0" dirty="0">
                <a:solidFill>
                  <a:srgbClr val="000000"/>
                </a:solidFill>
                <a:effectLst/>
                <a:latin typeface="Geometria"/>
              </a:rPr>
              <a:t> </a:t>
            </a:r>
            <a:r>
              <a:rPr lang="ru-RU" sz="2400" b="0" i="0" dirty="0" err="1">
                <a:solidFill>
                  <a:srgbClr val="000000"/>
                </a:solidFill>
                <a:effectLst/>
                <a:latin typeface="Geometria"/>
              </a:rPr>
              <a:t>коштів</a:t>
            </a:r>
            <a:r>
              <a:rPr lang="ru-RU" sz="2400" b="0" i="0" dirty="0">
                <a:solidFill>
                  <a:srgbClr val="000000"/>
                </a:solidFill>
                <a:effectLst/>
                <a:latin typeface="Geometria"/>
              </a:rPr>
              <a:t>, на </a:t>
            </a:r>
            <a:r>
              <a:rPr lang="ru-RU" sz="2400" b="0" i="0" dirty="0" err="1">
                <a:solidFill>
                  <a:srgbClr val="000000"/>
                </a:solidFill>
                <a:effectLst/>
                <a:latin typeface="Geometria"/>
              </a:rPr>
              <a:t>які</a:t>
            </a:r>
            <a:r>
              <a:rPr lang="ru-RU" sz="2400" b="0" i="0" dirty="0">
                <a:solidFill>
                  <a:srgbClr val="000000"/>
                </a:solidFill>
                <a:effectLst/>
                <a:latin typeface="Geometria"/>
              </a:rPr>
              <a:t> </a:t>
            </a:r>
            <a:r>
              <a:rPr lang="ru-RU" sz="2400" b="0" i="0" dirty="0" err="1">
                <a:solidFill>
                  <a:srgbClr val="000000"/>
                </a:solidFill>
                <a:effectLst/>
                <a:latin typeface="Geometria"/>
              </a:rPr>
              <a:t>постраждалі</a:t>
            </a:r>
            <a:r>
              <a:rPr lang="ru-RU" sz="2400" b="0" i="0" dirty="0">
                <a:solidFill>
                  <a:srgbClr val="000000"/>
                </a:solidFill>
                <a:effectLst/>
                <a:latin typeface="Geometria"/>
              </a:rPr>
              <a:t> </a:t>
            </a:r>
            <a:r>
              <a:rPr lang="ru-RU" sz="2400" b="0" i="0" dirty="0" err="1">
                <a:solidFill>
                  <a:srgbClr val="000000"/>
                </a:solidFill>
                <a:effectLst/>
                <a:latin typeface="Geometria"/>
              </a:rPr>
              <a:t>мають</a:t>
            </a:r>
            <a:r>
              <a:rPr lang="ru-RU" sz="2400" b="0" i="0" dirty="0">
                <a:solidFill>
                  <a:srgbClr val="000000"/>
                </a:solidFill>
                <a:effectLst/>
                <a:latin typeface="Geometria"/>
              </a:rPr>
              <a:t> </a:t>
            </a:r>
            <a:r>
              <a:rPr lang="ru-RU" sz="2400" b="0" i="0" dirty="0" err="1">
                <a:solidFill>
                  <a:srgbClr val="000000"/>
                </a:solidFill>
                <a:effectLst/>
                <a:latin typeface="Geometria"/>
              </a:rPr>
              <a:t>передбачене</a:t>
            </a:r>
            <a:r>
              <a:rPr lang="ru-RU" sz="2400" b="0" i="0" dirty="0">
                <a:solidFill>
                  <a:srgbClr val="000000"/>
                </a:solidFill>
                <a:effectLst/>
                <a:latin typeface="Geometria"/>
              </a:rPr>
              <a:t> законом право.</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fill"/>
          <p:cNvSpPr>
            <a:spLocks noGrp="1" noRot="1" noChangeAspect="1" noMove="1" noResize="1" noEditPoints="1" noAdjustHandles="1" noChangeArrowheads="1" noChangeShapeType="1" noTextEdit="1"/>
          </p:cNvSpPr>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2"/>
          <p:cNvSpPr>
            <a:spLocks noGrp="1" noRot="1" noChangeAspect="1" noMove="1" noResize="1" noEditPoints="1" noAdjustHandles="1" noChangeArrowheads="1" noChangeShapeType="1" noTextEdit="1"/>
          </p:cNvSpPr>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a:grpSpLocks noGrp="1" noUngrp="1" noRot="1" noChangeAspect="1" noMove="1" noResize="1"/>
          </p:cNvGrpSpPr>
          <p:nvPr/>
        </p:nvGrpSpPr>
        <p:grpSpPr>
          <a:xfrm>
            <a:off x="0" y="0"/>
            <a:ext cx="4707053" cy="6858000"/>
            <a:chOff x="651279" y="598259"/>
            <a:chExt cx="10889442" cy="5680742"/>
          </a:xfrm>
        </p:grpSpPr>
        <p:sp>
          <p:nvSpPr>
            <p:cNvPr id="39"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a:grpSpLocks noGrp="1" noUngrp="1" noRot="1" noChangeAspect="1" noMove="1" noResize="1"/>
          </p:cNvGrpSpPr>
          <p:nvPr/>
        </p:nvGrpSpPr>
        <p:grpSpPr>
          <a:xfrm>
            <a:off x="1524" y="0"/>
            <a:ext cx="12188952" cy="6858000"/>
            <a:chOff x="0" y="0"/>
            <a:chExt cx="12188952" cy="6858000"/>
          </a:xfrm>
        </p:grpSpPr>
        <p:sp>
          <p:nvSpPr>
            <p:cNvPr id="43" name="Freeform: Shape 42"/>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7" name="TextBox 26"/>
          <p:cNvSpPr txBox="1"/>
          <p:nvPr/>
        </p:nvSpPr>
        <p:spPr>
          <a:xfrm>
            <a:off x="355600" y="582295"/>
            <a:ext cx="3995420" cy="5692775"/>
          </a:xfrm>
          <a:prstGeom prst="rect">
            <a:avLst/>
          </a:prstGeom>
          <a:noFill/>
        </p:spPr>
        <p:txBody>
          <a:bodyPr wrap="square">
            <a:spAutoFit/>
          </a:bodyPr>
          <a:lstStyle/>
          <a:p>
            <a:pPr>
              <a:spcAft>
                <a:spcPts val="600"/>
              </a:spcAft>
            </a:pPr>
            <a:r>
              <a:rPr lang="ru-RU" sz="2800" b="1" i="0" dirty="0" err="1">
                <a:solidFill>
                  <a:srgbClr val="972376"/>
                </a:solidFill>
                <a:effectLst/>
                <a:latin typeface="Geometria"/>
              </a:rPr>
              <a:t>Сексуальне</a:t>
            </a:r>
            <a:r>
              <a:rPr lang="ru-RU" sz="2800" b="1" i="0" dirty="0">
                <a:solidFill>
                  <a:srgbClr val="972376"/>
                </a:solidFill>
                <a:effectLst/>
                <a:latin typeface="Geometria"/>
              </a:rPr>
              <a:t> </a:t>
            </a:r>
            <a:r>
              <a:rPr lang="ru-RU" sz="2800" b="1" i="0" dirty="0" err="1">
                <a:solidFill>
                  <a:srgbClr val="972376"/>
                </a:solidFill>
                <a:effectLst/>
                <a:latin typeface="Geometria"/>
              </a:rPr>
              <a:t>насильство</a:t>
            </a:r>
            <a:r>
              <a:rPr lang="ru-RU" sz="2800" b="1" i="0" dirty="0">
                <a:solidFill>
                  <a:srgbClr val="972376"/>
                </a:solidFill>
                <a:effectLst/>
                <a:latin typeface="Geometria"/>
              </a:rPr>
              <a:t> –</a:t>
            </a:r>
            <a:r>
              <a:rPr lang="ru-RU" sz="2800" b="0" i="0" dirty="0">
                <a:solidFill>
                  <a:srgbClr val="000000"/>
                </a:solidFill>
                <a:effectLst/>
                <a:latin typeface="Geometria"/>
              </a:rPr>
              <a:t> </a:t>
            </a:r>
            <a:r>
              <a:rPr lang="ru-RU" sz="2800" b="0" i="0" dirty="0" err="1">
                <a:solidFill>
                  <a:srgbClr val="000000"/>
                </a:solidFill>
                <a:effectLst/>
                <a:latin typeface="Geometria"/>
              </a:rPr>
              <a:t>протиправне</a:t>
            </a:r>
            <a:r>
              <a:rPr lang="ru-RU" sz="2800" b="0" i="0" dirty="0">
                <a:solidFill>
                  <a:srgbClr val="000000"/>
                </a:solidFill>
                <a:effectLst/>
                <a:latin typeface="Geometria"/>
              </a:rPr>
              <a:t> </a:t>
            </a:r>
            <a:r>
              <a:rPr lang="ru-RU" sz="2800" b="0" i="0" dirty="0" err="1">
                <a:solidFill>
                  <a:srgbClr val="000000"/>
                </a:solidFill>
                <a:effectLst/>
                <a:latin typeface="Geometria"/>
              </a:rPr>
              <a:t>посягання</a:t>
            </a:r>
            <a:r>
              <a:rPr lang="ru-RU" sz="2800" b="0" i="0" dirty="0">
                <a:solidFill>
                  <a:srgbClr val="000000"/>
                </a:solidFill>
                <a:effectLst/>
                <a:latin typeface="Geometria"/>
              </a:rPr>
              <a:t> </a:t>
            </a:r>
            <a:r>
              <a:rPr lang="ru-RU" sz="2800" b="0" i="0" dirty="0" err="1">
                <a:solidFill>
                  <a:srgbClr val="000000"/>
                </a:solidFill>
                <a:effectLst/>
                <a:latin typeface="Geometria"/>
              </a:rPr>
              <a:t>однієї</a:t>
            </a:r>
            <a:r>
              <a:rPr lang="ru-RU" sz="2800" b="0" i="0" dirty="0">
                <a:solidFill>
                  <a:srgbClr val="000000"/>
                </a:solidFill>
                <a:effectLst/>
                <a:latin typeface="Geometria"/>
              </a:rPr>
              <a:t> особи </a:t>
            </a:r>
            <a:r>
              <a:rPr lang="ru-RU" sz="2800" b="0" i="0" dirty="0" err="1">
                <a:solidFill>
                  <a:srgbClr val="000000"/>
                </a:solidFill>
                <a:effectLst/>
                <a:latin typeface="Geometria"/>
              </a:rPr>
              <a:t>або</a:t>
            </a:r>
            <a:r>
              <a:rPr lang="ru-RU" sz="2800" b="0" i="0" dirty="0">
                <a:solidFill>
                  <a:srgbClr val="000000"/>
                </a:solidFill>
                <a:effectLst/>
                <a:latin typeface="Geometria"/>
              </a:rPr>
              <a:t> </a:t>
            </a:r>
            <a:r>
              <a:rPr lang="ru-RU" sz="2800" b="0" i="0" dirty="0" err="1">
                <a:solidFill>
                  <a:srgbClr val="000000"/>
                </a:solidFill>
                <a:effectLst/>
                <a:latin typeface="Geometria"/>
              </a:rPr>
              <a:t>групи</a:t>
            </a:r>
            <a:r>
              <a:rPr lang="ru-RU" sz="2800" b="0" i="0" dirty="0">
                <a:solidFill>
                  <a:srgbClr val="000000"/>
                </a:solidFill>
                <a:effectLst/>
                <a:latin typeface="Geometria"/>
              </a:rPr>
              <a:t> </a:t>
            </a:r>
            <a:r>
              <a:rPr lang="ru-RU" sz="2800" b="0" i="0" dirty="0" err="1">
                <a:solidFill>
                  <a:srgbClr val="000000"/>
                </a:solidFill>
                <a:effectLst/>
                <a:latin typeface="Geometria"/>
              </a:rPr>
              <a:t>осіб</a:t>
            </a:r>
            <a:r>
              <a:rPr lang="ru-RU" sz="2800" b="0" i="0" dirty="0">
                <a:solidFill>
                  <a:srgbClr val="000000"/>
                </a:solidFill>
                <a:effectLst/>
                <a:latin typeface="Geometria"/>
              </a:rPr>
              <a:t> на </a:t>
            </a:r>
            <a:r>
              <a:rPr lang="ru-RU" sz="2800" b="0" i="0" dirty="0" err="1">
                <a:solidFill>
                  <a:srgbClr val="000000"/>
                </a:solidFill>
                <a:effectLst/>
                <a:latin typeface="Geometria"/>
              </a:rPr>
              <a:t>статеву</a:t>
            </a:r>
            <a:r>
              <a:rPr lang="ru-RU" sz="2800" b="0" i="0" dirty="0">
                <a:solidFill>
                  <a:srgbClr val="000000"/>
                </a:solidFill>
                <a:effectLst/>
                <a:latin typeface="Geometria"/>
              </a:rPr>
              <a:t> </a:t>
            </a:r>
            <a:r>
              <a:rPr lang="ru-RU" sz="2800" b="0" i="0" dirty="0" err="1">
                <a:solidFill>
                  <a:srgbClr val="000000"/>
                </a:solidFill>
                <a:effectLst/>
                <a:latin typeface="Geometria"/>
              </a:rPr>
              <a:t>недоторканість</a:t>
            </a:r>
            <a:r>
              <a:rPr lang="ru-RU" sz="2800" b="0" i="0" dirty="0">
                <a:solidFill>
                  <a:srgbClr val="000000"/>
                </a:solidFill>
                <a:effectLst/>
                <a:latin typeface="Geometria"/>
              </a:rPr>
              <a:t> </a:t>
            </a:r>
            <a:r>
              <a:rPr lang="ru-RU" sz="2800" b="0" i="0" dirty="0" err="1">
                <a:solidFill>
                  <a:srgbClr val="000000"/>
                </a:solidFill>
                <a:effectLst/>
                <a:latin typeface="Geometria"/>
              </a:rPr>
              <a:t>іншої</a:t>
            </a:r>
            <a:r>
              <a:rPr lang="ru-RU" sz="2800" b="0" i="0" dirty="0">
                <a:solidFill>
                  <a:srgbClr val="000000"/>
                </a:solidFill>
                <a:effectLst/>
                <a:latin typeface="Geometria"/>
              </a:rPr>
              <a:t> </a:t>
            </a:r>
            <a:r>
              <a:rPr lang="ru-RU" sz="2800" b="0" i="0" dirty="0" err="1">
                <a:solidFill>
                  <a:srgbClr val="000000"/>
                </a:solidFill>
                <a:effectLst/>
                <a:latin typeface="Geometria"/>
              </a:rPr>
              <a:t>людини</a:t>
            </a:r>
            <a:r>
              <a:rPr lang="ru-RU" sz="2800" b="0" i="0" dirty="0">
                <a:solidFill>
                  <a:srgbClr val="000000"/>
                </a:solidFill>
                <a:effectLst/>
                <a:latin typeface="Geometria"/>
              </a:rPr>
              <a:t>, а </a:t>
            </a:r>
            <a:r>
              <a:rPr lang="ru-RU" sz="2800" b="0" i="0" dirty="0" err="1">
                <a:solidFill>
                  <a:srgbClr val="000000"/>
                </a:solidFill>
                <a:effectLst/>
                <a:latin typeface="Geometria"/>
              </a:rPr>
              <a:t>також</a:t>
            </a:r>
            <a:r>
              <a:rPr lang="ru-RU" sz="2800" b="0" i="0" dirty="0">
                <a:solidFill>
                  <a:srgbClr val="000000"/>
                </a:solidFill>
                <a:effectLst/>
                <a:latin typeface="Geometria"/>
              </a:rPr>
              <a:t> </a:t>
            </a:r>
            <a:r>
              <a:rPr lang="ru-RU" sz="2800" b="0" i="0" dirty="0" err="1">
                <a:solidFill>
                  <a:srgbClr val="000000"/>
                </a:solidFill>
                <a:effectLst/>
                <a:latin typeface="Geometria"/>
              </a:rPr>
              <a:t>дії</a:t>
            </a:r>
            <a:r>
              <a:rPr lang="ru-RU" sz="2800" b="0" i="0" dirty="0">
                <a:solidFill>
                  <a:srgbClr val="000000"/>
                </a:solidFill>
                <a:effectLst/>
                <a:latin typeface="Geometria"/>
              </a:rPr>
              <a:t> сексуального характеру </a:t>
            </a:r>
            <a:r>
              <a:rPr lang="ru-RU" sz="2800" b="0" i="0" dirty="0" err="1">
                <a:solidFill>
                  <a:srgbClr val="000000"/>
                </a:solidFill>
                <a:effectLst/>
                <a:latin typeface="Geometria"/>
              </a:rPr>
              <a:t>щодо</a:t>
            </a:r>
            <a:r>
              <a:rPr lang="ru-RU" sz="2800" b="0" i="0" dirty="0">
                <a:solidFill>
                  <a:srgbClr val="000000"/>
                </a:solidFill>
                <a:effectLst/>
                <a:latin typeface="Geometria"/>
              </a:rPr>
              <a:t> </a:t>
            </a:r>
            <a:r>
              <a:rPr lang="ru-RU" sz="2800" b="0" i="0" dirty="0" err="1">
                <a:solidFill>
                  <a:srgbClr val="000000"/>
                </a:solidFill>
                <a:effectLst/>
                <a:latin typeface="Geometria"/>
              </a:rPr>
              <a:t>неповнолітнього</a:t>
            </a:r>
            <a:r>
              <a:rPr lang="ru-RU" sz="2800" b="0" i="0" dirty="0">
                <a:solidFill>
                  <a:srgbClr val="000000"/>
                </a:solidFill>
                <a:effectLst/>
                <a:latin typeface="Geometria"/>
              </a:rPr>
              <a:t>(-</a:t>
            </a:r>
            <a:r>
              <a:rPr lang="ru-RU" sz="2800" b="0" i="0" dirty="0" err="1">
                <a:solidFill>
                  <a:srgbClr val="000000"/>
                </a:solidFill>
                <a:effectLst/>
                <a:latin typeface="Geometria"/>
              </a:rPr>
              <a:t>ої</a:t>
            </a:r>
            <a:r>
              <a:rPr lang="ru-RU" sz="2800" b="0" i="0" dirty="0">
                <a:solidFill>
                  <a:srgbClr val="000000"/>
                </a:solidFill>
                <a:effectLst/>
                <a:latin typeface="Geometria"/>
              </a:rPr>
              <a:t>).</a:t>
            </a:r>
            <a:endParaRPr lang="en-US" sz="2800" dirty="0"/>
          </a:p>
        </p:txBody>
      </p:sp>
      <p:graphicFrame>
        <p:nvGraphicFramePr>
          <p:cNvPr id="30" name="TextBox 27"/>
          <p:cNvGraphicFramePr/>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a:grpSpLocks noGrp="1" noUngrp="1" noRot="1" noChangeAspect="1" noMove="1" noResize="1"/>
          </p:cNvGrpSpPr>
          <p:nvPr/>
        </p:nvGrpSpPr>
        <p:grpSpPr>
          <a:xfrm flipH="1">
            <a:off x="534368" y="563918"/>
            <a:ext cx="4119932" cy="5978614"/>
            <a:chOff x="7513372" y="803186"/>
            <a:chExt cx="4163968" cy="5978614"/>
          </a:xfrm>
        </p:grpSpPr>
        <p:sp>
          <p:nvSpPr>
            <p:cNvPr id="29" name="Freeform 6"/>
            <p:cNvSpPr/>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30" name="Freeform 7"/>
            <p:cNvSpPr/>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31" name="Rectangle 8"/>
            <p:cNvSpPr>
              <a:spLocks noChangeArrowheads="1"/>
            </p:cNvSpPr>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1098468" y="885651"/>
            <a:ext cx="3229803" cy="4624603"/>
          </a:xfrm>
        </p:spPr>
        <p:txBody>
          <a:bodyPr vert="horz" lIns="91440" tIns="45720" rIns="91440" bIns="45720" rtlCol="0" anchor="ctr">
            <a:normAutofit/>
          </a:bodyPr>
          <a:lstStyle/>
          <a:p>
            <a:r>
              <a:rPr lang="en-US" sz="3400" kern="1200">
                <a:solidFill>
                  <a:srgbClr val="FFFFFF"/>
                </a:solidFill>
                <a:latin typeface="+mj-lt"/>
                <a:ea typeface="+mj-ea"/>
                <a:cs typeface="+mj-cs"/>
              </a:rPr>
              <a:t>Кримінальна відповідальність за скоєння насильства </a:t>
            </a:r>
          </a:p>
        </p:txBody>
      </p:sp>
      <p:sp>
        <p:nvSpPr>
          <p:cNvPr id="4" name="TextBox 3"/>
          <p:cNvSpPr txBox="1"/>
          <p:nvPr/>
        </p:nvSpPr>
        <p:spPr>
          <a:xfrm>
            <a:off x="5023691" y="885651"/>
            <a:ext cx="6852491" cy="525164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b="0" i="0" dirty="0" err="1">
                <a:effectLst/>
              </a:rPr>
              <a:t>Вперше</a:t>
            </a:r>
            <a:r>
              <a:rPr lang="en-US" b="0" i="0" dirty="0">
                <a:effectLst/>
              </a:rPr>
              <a:t> в </a:t>
            </a:r>
            <a:r>
              <a:rPr lang="en-US" b="0" i="0" dirty="0" err="1">
                <a:effectLst/>
              </a:rPr>
              <a:t>Україні</a:t>
            </a:r>
            <a:r>
              <a:rPr lang="en-US" b="0" i="0" dirty="0">
                <a:effectLst/>
              </a:rPr>
              <a:t> </a:t>
            </a:r>
            <a:r>
              <a:rPr lang="en-US" b="0" i="0" dirty="0" err="1">
                <a:effectLst/>
              </a:rPr>
              <a:t>ввели</a:t>
            </a:r>
            <a:r>
              <a:rPr lang="en-US" b="0" i="0" dirty="0">
                <a:effectLst/>
              </a:rPr>
              <a:t> </a:t>
            </a:r>
            <a:r>
              <a:rPr lang="en-US" b="0" i="0" dirty="0" err="1">
                <a:effectLst/>
              </a:rPr>
              <a:t>кримінальну</a:t>
            </a:r>
            <a:r>
              <a:rPr lang="en-US" b="0" i="0" dirty="0">
                <a:effectLst/>
              </a:rPr>
              <a:t> </a:t>
            </a:r>
            <a:r>
              <a:rPr lang="en-US" b="0" i="0" dirty="0" err="1">
                <a:effectLst/>
              </a:rPr>
              <a:t>відповідальність</a:t>
            </a:r>
            <a:r>
              <a:rPr lang="en-US" b="0" i="0" dirty="0">
                <a:effectLst/>
              </a:rPr>
              <a:t> </a:t>
            </a:r>
            <a:r>
              <a:rPr lang="en-US" b="0" i="0" dirty="0" err="1">
                <a:effectLst/>
              </a:rPr>
              <a:t>за</a:t>
            </a:r>
            <a:r>
              <a:rPr lang="en-US" b="0" i="0" dirty="0">
                <a:effectLst/>
              </a:rPr>
              <a:t> </a:t>
            </a:r>
            <a:r>
              <a:rPr lang="en-US" b="0" i="0" dirty="0" err="1">
                <a:effectLst/>
              </a:rPr>
              <a:t>домашнє</a:t>
            </a:r>
            <a:r>
              <a:rPr lang="en-US" b="0" i="0" dirty="0">
                <a:effectLst/>
              </a:rPr>
              <a:t> </a:t>
            </a:r>
            <a:r>
              <a:rPr lang="en-US" b="0" i="0" dirty="0" err="1">
                <a:effectLst/>
              </a:rPr>
              <a:t>насильство</a:t>
            </a:r>
            <a:r>
              <a:rPr lang="en-US" b="0" i="0" dirty="0">
                <a:effectLst/>
              </a:rPr>
              <a:t>.</a:t>
            </a:r>
          </a:p>
          <a:p>
            <a:pPr indent="-228600">
              <a:lnSpc>
                <a:spcPct val="90000"/>
              </a:lnSpc>
              <a:spcAft>
                <a:spcPts val="600"/>
              </a:spcAft>
              <a:buFont typeface="Arial" panose="020B0604020202020204" pitchFamily="34" charset="0"/>
              <a:buChar char="•"/>
            </a:pPr>
            <a:endParaRPr lang="en-US" b="0" i="0" dirty="0">
              <a:effectLst/>
            </a:endParaRPr>
          </a:p>
          <a:p>
            <a:pPr indent="-228600">
              <a:lnSpc>
                <a:spcPct val="90000"/>
              </a:lnSpc>
              <a:spcAft>
                <a:spcPts val="600"/>
              </a:spcAft>
              <a:buFont typeface="Arial" panose="020B0604020202020204" pitchFamily="34" charset="0"/>
              <a:buChar char="•"/>
            </a:pPr>
            <a:r>
              <a:rPr lang="uk-UA" b="0" i="0" dirty="0">
                <a:effectLst/>
              </a:rPr>
              <a:t>Д</a:t>
            </a:r>
            <a:r>
              <a:rPr lang="en-US" b="0" i="0" dirty="0">
                <a:effectLst/>
              </a:rPr>
              <a:t>о </a:t>
            </a:r>
            <a:r>
              <a:rPr lang="en-US" b="0" i="0" dirty="0" err="1">
                <a:effectLst/>
              </a:rPr>
              <a:t>Кримінального</a:t>
            </a:r>
            <a:r>
              <a:rPr lang="en-US" b="0" i="0" dirty="0">
                <a:effectLst/>
              </a:rPr>
              <a:t> </a:t>
            </a:r>
            <a:r>
              <a:rPr lang="en-US" b="0" i="0" dirty="0" err="1">
                <a:effectLst/>
              </a:rPr>
              <a:t>кодексу</a:t>
            </a:r>
            <a:r>
              <a:rPr lang="en-US" b="0" i="0" dirty="0">
                <a:effectLst/>
              </a:rPr>
              <a:t> </a:t>
            </a:r>
            <a:r>
              <a:rPr lang="en-US" b="0" i="0" dirty="0" err="1">
                <a:effectLst/>
              </a:rPr>
              <a:t>введено</a:t>
            </a:r>
            <a:r>
              <a:rPr lang="en-US" b="0" i="0" dirty="0">
                <a:effectLst/>
              </a:rPr>
              <a:t> </a:t>
            </a:r>
            <a:r>
              <a:rPr lang="en-US" b="0" i="0" dirty="0" err="1">
                <a:effectLst/>
              </a:rPr>
              <a:t>спеціальну</a:t>
            </a:r>
            <a:r>
              <a:rPr lang="en-US" b="0" i="0" dirty="0">
                <a:effectLst/>
              </a:rPr>
              <a:t> </a:t>
            </a:r>
            <a:r>
              <a:rPr lang="en-US" b="0" i="0" dirty="0" err="1">
                <a:effectLst/>
              </a:rPr>
              <a:t>статтю</a:t>
            </a:r>
            <a:r>
              <a:rPr lang="en-US" b="0" i="0" dirty="0">
                <a:effectLst/>
              </a:rPr>
              <a:t>, </a:t>
            </a:r>
            <a:r>
              <a:rPr lang="en-US" b="0" i="0" dirty="0" err="1">
                <a:effectLst/>
              </a:rPr>
              <a:t>яка</a:t>
            </a:r>
            <a:r>
              <a:rPr lang="en-US" b="0" i="0" dirty="0">
                <a:effectLst/>
              </a:rPr>
              <a:t> </a:t>
            </a:r>
            <a:r>
              <a:rPr lang="en-US" b="0" i="0" dirty="0" err="1">
                <a:effectLst/>
              </a:rPr>
              <a:t>чітко</a:t>
            </a:r>
            <a:r>
              <a:rPr lang="en-US" b="0" i="0" dirty="0">
                <a:effectLst/>
              </a:rPr>
              <a:t> </a:t>
            </a:r>
            <a:r>
              <a:rPr lang="en-US" b="0" i="0" dirty="0" err="1">
                <a:effectLst/>
              </a:rPr>
              <a:t>визначає</a:t>
            </a:r>
            <a:r>
              <a:rPr lang="en-US" b="0" i="0" dirty="0">
                <a:effectLst/>
              </a:rPr>
              <a:t>, </a:t>
            </a:r>
            <a:r>
              <a:rPr lang="en-US" b="0" i="0" dirty="0" err="1">
                <a:effectLst/>
              </a:rPr>
              <a:t>що</a:t>
            </a:r>
            <a:r>
              <a:rPr lang="en-US" b="0" i="0" dirty="0">
                <a:effectLst/>
              </a:rPr>
              <a:t> </a:t>
            </a:r>
            <a:r>
              <a:rPr lang="en-US" b="0" i="0" dirty="0" err="1">
                <a:effectLst/>
              </a:rPr>
              <a:t>умисне</a:t>
            </a:r>
            <a:r>
              <a:rPr lang="en-US" b="0" i="0" dirty="0">
                <a:effectLst/>
              </a:rPr>
              <a:t> </a:t>
            </a:r>
            <a:r>
              <a:rPr lang="en-US" b="0" i="0" dirty="0" err="1">
                <a:effectLst/>
              </a:rPr>
              <a:t>систематичне</a:t>
            </a:r>
            <a:r>
              <a:rPr lang="en-US" b="0" i="0" dirty="0">
                <a:effectLst/>
              </a:rPr>
              <a:t> </a:t>
            </a:r>
            <a:r>
              <a:rPr lang="en-US" b="0" i="0" dirty="0" err="1">
                <a:effectLst/>
              </a:rPr>
              <a:t>вчинення</a:t>
            </a:r>
            <a:r>
              <a:rPr lang="en-US" b="0" i="0" dirty="0">
                <a:effectLst/>
              </a:rPr>
              <a:t> </a:t>
            </a:r>
            <a:r>
              <a:rPr lang="en-US" b="0" i="0" dirty="0" err="1">
                <a:effectLst/>
              </a:rPr>
              <a:t>фізичного</a:t>
            </a:r>
            <a:r>
              <a:rPr lang="en-US" b="0" i="0" dirty="0">
                <a:effectLst/>
              </a:rPr>
              <a:t>, </a:t>
            </a:r>
            <a:r>
              <a:rPr lang="en-US" b="0" i="0" dirty="0" err="1">
                <a:effectLst/>
              </a:rPr>
              <a:t>психологічного</a:t>
            </a:r>
            <a:r>
              <a:rPr lang="en-US" b="0" i="0" dirty="0">
                <a:effectLst/>
              </a:rPr>
              <a:t> </a:t>
            </a:r>
            <a:r>
              <a:rPr lang="en-US" b="0" i="0" dirty="0" err="1">
                <a:effectLst/>
              </a:rPr>
              <a:t>або</a:t>
            </a:r>
            <a:r>
              <a:rPr lang="en-US" b="0" i="0" dirty="0">
                <a:effectLst/>
              </a:rPr>
              <a:t> </a:t>
            </a:r>
            <a:r>
              <a:rPr lang="en-US" b="0" i="0" dirty="0" err="1">
                <a:effectLst/>
              </a:rPr>
              <a:t>економічного</a:t>
            </a:r>
            <a:r>
              <a:rPr lang="en-US" b="0" i="0" dirty="0">
                <a:effectLst/>
              </a:rPr>
              <a:t> </a:t>
            </a:r>
            <a:r>
              <a:rPr lang="en-US" b="0" i="0" dirty="0" err="1">
                <a:effectLst/>
              </a:rPr>
              <a:t>насильства</a:t>
            </a:r>
            <a:r>
              <a:rPr lang="en-US" b="0" i="0" dirty="0">
                <a:effectLst/>
              </a:rPr>
              <a:t> </a:t>
            </a:r>
            <a:r>
              <a:rPr lang="en-US" b="0" i="0" dirty="0" err="1">
                <a:effectLst/>
              </a:rPr>
              <a:t>щодо</a:t>
            </a:r>
            <a:r>
              <a:rPr lang="en-US" b="0" i="0" dirty="0">
                <a:effectLst/>
              </a:rPr>
              <a:t> </a:t>
            </a:r>
            <a:r>
              <a:rPr lang="en-US" b="0" i="0" dirty="0" err="1">
                <a:effectLst/>
              </a:rPr>
              <a:t>теперішнього</a:t>
            </a:r>
            <a:r>
              <a:rPr lang="en-US" b="0" i="0" dirty="0">
                <a:effectLst/>
              </a:rPr>
              <a:t> </a:t>
            </a:r>
            <a:r>
              <a:rPr lang="en-US" b="0" i="0" dirty="0" err="1">
                <a:effectLst/>
              </a:rPr>
              <a:t>чи</a:t>
            </a:r>
            <a:r>
              <a:rPr lang="en-US" b="0" i="0" dirty="0">
                <a:effectLst/>
              </a:rPr>
              <a:t> </a:t>
            </a:r>
            <a:r>
              <a:rPr lang="en-US" b="0" i="0" dirty="0" err="1">
                <a:effectLst/>
              </a:rPr>
              <a:t>колишнього</a:t>
            </a:r>
            <a:r>
              <a:rPr lang="en-US" b="0" i="0" dirty="0">
                <a:effectLst/>
              </a:rPr>
              <a:t> </a:t>
            </a:r>
            <a:r>
              <a:rPr lang="en-US" b="0" i="0" dirty="0" err="1">
                <a:effectLst/>
              </a:rPr>
              <a:t>подружжя</a:t>
            </a:r>
            <a:r>
              <a:rPr lang="en-US" b="0" i="0" dirty="0">
                <a:effectLst/>
              </a:rPr>
              <a:t> </a:t>
            </a:r>
            <a:r>
              <a:rPr lang="en-US" b="0" i="0" dirty="0" err="1">
                <a:effectLst/>
              </a:rPr>
              <a:t>або</a:t>
            </a:r>
            <a:r>
              <a:rPr lang="en-US" b="0" i="0" dirty="0">
                <a:effectLst/>
              </a:rPr>
              <a:t> </a:t>
            </a:r>
            <a:r>
              <a:rPr lang="en-US" b="0" i="0" dirty="0" err="1">
                <a:effectLst/>
              </a:rPr>
              <a:t>іншої</a:t>
            </a:r>
            <a:r>
              <a:rPr lang="en-US" b="0" i="0" dirty="0">
                <a:effectLst/>
              </a:rPr>
              <a:t> </a:t>
            </a:r>
            <a:r>
              <a:rPr lang="en-US" b="0" i="0" dirty="0" err="1">
                <a:effectLst/>
              </a:rPr>
              <a:t>особи</a:t>
            </a:r>
            <a:r>
              <a:rPr lang="en-US" b="0" i="0" dirty="0">
                <a:effectLst/>
              </a:rPr>
              <a:t>, з </a:t>
            </a:r>
            <a:r>
              <a:rPr lang="en-US" b="0" i="0" dirty="0" err="1">
                <a:effectLst/>
              </a:rPr>
              <a:t>якою</a:t>
            </a:r>
            <a:r>
              <a:rPr lang="en-US" b="0" i="0" dirty="0">
                <a:effectLst/>
              </a:rPr>
              <a:t> </a:t>
            </a:r>
            <a:r>
              <a:rPr lang="en-US" b="0" i="0" dirty="0" err="1">
                <a:effectLst/>
              </a:rPr>
              <a:t>винний</a:t>
            </a:r>
            <a:r>
              <a:rPr lang="en-US" b="0" i="0" dirty="0">
                <a:effectLst/>
              </a:rPr>
              <a:t> </a:t>
            </a:r>
            <a:r>
              <a:rPr lang="en-US" b="0" i="0" dirty="0" err="1">
                <a:effectLst/>
              </a:rPr>
              <a:t>перебуває</a:t>
            </a:r>
            <a:r>
              <a:rPr lang="en-US" b="0" i="0" dirty="0">
                <a:effectLst/>
              </a:rPr>
              <a:t> </a:t>
            </a:r>
            <a:r>
              <a:rPr lang="en-US" b="0" i="0" dirty="0" err="1">
                <a:effectLst/>
              </a:rPr>
              <a:t>або</a:t>
            </a:r>
            <a:r>
              <a:rPr lang="en-US" b="0" i="0" dirty="0">
                <a:effectLst/>
              </a:rPr>
              <a:t> </a:t>
            </a:r>
            <a:r>
              <a:rPr lang="en-US" b="0" i="0" dirty="0" err="1">
                <a:effectLst/>
              </a:rPr>
              <a:t>перебував</a:t>
            </a:r>
            <a:r>
              <a:rPr lang="en-US" b="0" i="0" dirty="0">
                <a:effectLst/>
              </a:rPr>
              <a:t> у </a:t>
            </a:r>
            <a:r>
              <a:rPr lang="en-US" b="0" i="0" dirty="0" err="1">
                <a:effectLst/>
              </a:rPr>
              <a:t>сімейних</a:t>
            </a:r>
            <a:r>
              <a:rPr lang="en-US" b="0" i="0" dirty="0">
                <a:effectLst/>
              </a:rPr>
              <a:t> </a:t>
            </a:r>
            <a:r>
              <a:rPr lang="en-US" b="0" i="0" dirty="0" err="1">
                <a:effectLst/>
              </a:rPr>
              <a:t>або</a:t>
            </a:r>
            <a:r>
              <a:rPr lang="en-US" b="0" i="0" dirty="0">
                <a:effectLst/>
              </a:rPr>
              <a:t> </a:t>
            </a:r>
            <a:r>
              <a:rPr lang="en-US" b="0" i="0" dirty="0" err="1">
                <a:effectLst/>
              </a:rPr>
              <a:t>близьких</a:t>
            </a:r>
            <a:r>
              <a:rPr lang="en-US" b="0" i="0" dirty="0">
                <a:effectLst/>
              </a:rPr>
              <a:t> </a:t>
            </a:r>
            <a:r>
              <a:rPr lang="en-US" b="0" i="0" dirty="0" err="1">
                <a:effectLst/>
              </a:rPr>
              <a:t>до</a:t>
            </a:r>
            <a:r>
              <a:rPr lang="en-US" b="0" i="0" dirty="0">
                <a:effectLst/>
              </a:rPr>
              <a:t> </a:t>
            </a:r>
            <a:r>
              <a:rPr lang="en-US" b="0" i="0" dirty="0" err="1">
                <a:effectLst/>
              </a:rPr>
              <a:t>них</a:t>
            </a:r>
            <a:r>
              <a:rPr lang="en-US" b="0" i="0" dirty="0">
                <a:effectLst/>
              </a:rPr>
              <a:t> </a:t>
            </a:r>
            <a:r>
              <a:rPr lang="en-US" b="0" i="0" dirty="0" err="1">
                <a:effectLst/>
              </a:rPr>
              <a:t>відносинах</a:t>
            </a:r>
            <a:r>
              <a:rPr lang="en-US" b="0" i="0" dirty="0">
                <a:effectLst/>
              </a:rPr>
              <a:t>, </a:t>
            </a:r>
            <a:r>
              <a:rPr lang="en-US" b="0" i="0" dirty="0" err="1">
                <a:effectLst/>
              </a:rPr>
              <a:t>може</a:t>
            </a:r>
            <a:r>
              <a:rPr lang="en-US" b="0" i="0" dirty="0">
                <a:effectLst/>
              </a:rPr>
              <a:t> </a:t>
            </a:r>
            <a:r>
              <a:rPr lang="en-US" b="0" i="0" dirty="0" err="1">
                <a:effectLst/>
              </a:rPr>
              <a:t>загрожувати</a:t>
            </a:r>
            <a:r>
              <a:rPr lang="en-US" b="0" i="0" dirty="0">
                <a:effectLst/>
              </a:rPr>
              <a:t> </a:t>
            </a:r>
            <a:r>
              <a:rPr lang="en-US" b="0" i="0" dirty="0" err="1">
                <a:effectLst/>
              </a:rPr>
              <a:t>кривдникові</a:t>
            </a:r>
            <a:r>
              <a:rPr lang="en-US" b="0" i="0" dirty="0">
                <a:effectLst/>
              </a:rPr>
              <a:t> </a:t>
            </a:r>
            <a:r>
              <a:rPr lang="en-US" b="1" i="0" dirty="0" err="1">
                <a:effectLst/>
              </a:rPr>
              <a:t>громадськими</a:t>
            </a:r>
            <a:r>
              <a:rPr lang="en-US" b="1" i="0" dirty="0">
                <a:effectLst/>
              </a:rPr>
              <a:t> </a:t>
            </a:r>
            <a:r>
              <a:rPr lang="en-US" b="1" i="0" dirty="0" err="1">
                <a:effectLst/>
              </a:rPr>
              <a:t>роботами</a:t>
            </a:r>
            <a:r>
              <a:rPr lang="en-US" b="1" i="0" dirty="0">
                <a:effectLst/>
              </a:rPr>
              <a:t> </a:t>
            </a:r>
            <a:r>
              <a:rPr lang="en-US" b="1" i="0" dirty="0" err="1">
                <a:effectLst/>
              </a:rPr>
              <a:t>від</a:t>
            </a:r>
            <a:r>
              <a:rPr lang="en-US" b="1" i="0" dirty="0">
                <a:effectLst/>
              </a:rPr>
              <a:t> 150 </a:t>
            </a:r>
            <a:r>
              <a:rPr lang="en-US" b="1" i="0" dirty="0" err="1">
                <a:effectLst/>
              </a:rPr>
              <a:t>до</a:t>
            </a:r>
            <a:r>
              <a:rPr lang="en-US" b="1" i="0" dirty="0">
                <a:effectLst/>
              </a:rPr>
              <a:t> 240 </a:t>
            </a:r>
            <a:r>
              <a:rPr lang="en-US" b="1" i="0" dirty="0" err="1">
                <a:effectLst/>
              </a:rPr>
              <a:t>годин</a:t>
            </a:r>
            <a:r>
              <a:rPr lang="en-US" b="1" i="0" dirty="0">
                <a:effectLst/>
              </a:rPr>
              <a:t>, </a:t>
            </a:r>
            <a:r>
              <a:rPr lang="en-US" b="1" i="0" dirty="0" err="1">
                <a:effectLst/>
              </a:rPr>
              <a:t>арешт</a:t>
            </a:r>
            <a:r>
              <a:rPr lang="en-US" b="1" i="0" dirty="0">
                <a:effectLst/>
              </a:rPr>
              <a:t> </a:t>
            </a:r>
            <a:r>
              <a:rPr lang="en-US" b="1" i="0" dirty="0" err="1">
                <a:effectLst/>
              </a:rPr>
              <a:t>до</a:t>
            </a:r>
            <a:r>
              <a:rPr lang="en-US" b="1" i="0" dirty="0">
                <a:effectLst/>
              </a:rPr>
              <a:t> 6 </a:t>
            </a:r>
            <a:r>
              <a:rPr lang="en-US" b="1" i="0" dirty="0" err="1">
                <a:effectLst/>
              </a:rPr>
              <a:t>місяців</a:t>
            </a:r>
            <a:r>
              <a:rPr lang="en-US" b="1" i="0" dirty="0">
                <a:effectLst/>
              </a:rPr>
              <a:t>, </a:t>
            </a:r>
            <a:r>
              <a:rPr lang="en-US" b="1" i="0" dirty="0" err="1">
                <a:effectLst/>
              </a:rPr>
              <a:t>обмеження</a:t>
            </a:r>
            <a:r>
              <a:rPr lang="en-US" b="1" i="0" dirty="0">
                <a:effectLst/>
              </a:rPr>
              <a:t> </a:t>
            </a:r>
            <a:r>
              <a:rPr lang="en-US" b="1" i="0" dirty="0" err="1">
                <a:effectLst/>
              </a:rPr>
              <a:t>волі</a:t>
            </a:r>
            <a:r>
              <a:rPr lang="en-US" b="1" i="0" dirty="0">
                <a:effectLst/>
              </a:rPr>
              <a:t> </a:t>
            </a:r>
            <a:r>
              <a:rPr lang="en-US" b="1" i="0" dirty="0" err="1">
                <a:effectLst/>
              </a:rPr>
              <a:t>до</a:t>
            </a:r>
            <a:r>
              <a:rPr lang="en-US" b="1" i="0" dirty="0">
                <a:effectLst/>
              </a:rPr>
              <a:t> 5 </a:t>
            </a:r>
            <a:r>
              <a:rPr lang="en-US" b="1" i="0" dirty="0" err="1">
                <a:effectLst/>
              </a:rPr>
              <a:t>років</a:t>
            </a:r>
            <a:r>
              <a:rPr lang="en-US" b="1" i="0" dirty="0">
                <a:effectLst/>
              </a:rPr>
              <a:t>, </a:t>
            </a:r>
            <a:r>
              <a:rPr lang="en-US" b="1" i="0" dirty="0" err="1">
                <a:effectLst/>
              </a:rPr>
              <a:t>або</a:t>
            </a:r>
            <a:r>
              <a:rPr lang="en-US" b="1" i="0" dirty="0">
                <a:effectLst/>
              </a:rPr>
              <a:t> </a:t>
            </a:r>
            <a:r>
              <a:rPr lang="en-US" b="1" i="0" dirty="0" err="1">
                <a:effectLst/>
              </a:rPr>
              <a:t>позбавлення</a:t>
            </a:r>
            <a:r>
              <a:rPr lang="en-US" b="1" i="0" dirty="0">
                <a:effectLst/>
              </a:rPr>
              <a:t> </a:t>
            </a:r>
            <a:r>
              <a:rPr lang="en-US" b="1" i="0" dirty="0" err="1">
                <a:effectLst/>
              </a:rPr>
              <a:t>волі</a:t>
            </a:r>
            <a:r>
              <a:rPr lang="en-US" b="1" i="0" dirty="0">
                <a:effectLst/>
              </a:rPr>
              <a:t> </a:t>
            </a:r>
            <a:r>
              <a:rPr lang="en-US" b="1" i="0" dirty="0" err="1">
                <a:effectLst/>
              </a:rPr>
              <a:t>до</a:t>
            </a:r>
            <a:r>
              <a:rPr lang="en-US" b="1" i="0" dirty="0">
                <a:effectLst/>
              </a:rPr>
              <a:t> 2 </a:t>
            </a:r>
            <a:r>
              <a:rPr lang="en-US" b="1" i="0" dirty="0" err="1">
                <a:effectLst/>
              </a:rPr>
              <a:t>років</a:t>
            </a:r>
            <a:r>
              <a:rPr lang="en-US" b="1" i="0" dirty="0">
                <a:effectLst/>
              </a:rPr>
              <a:t>.</a:t>
            </a:r>
          </a:p>
          <a:p>
            <a:pPr>
              <a:lnSpc>
                <a:spcPct val="90000"/>
              </a:lnSpc>
              <a:spcAft>
                <a:spcPts val="600"/>
              </a:spcAft>
            </a:pPr>
            <a:endParaRPr lang="en-US" b="0" i="0" dirty="0">
              <a:effectLst/>
            </a:endParaRPr>
          </a:p>
          <a:p>
            <a:pPr indent="-228600">
              <a:lnSpc>
                <a:spcPct val="90000"/>
              </a:lnSpc>
              <a:spcAft>
                <a:spcPts val="600"/>
              </a:spcAft>
              <a:buFont typeface="Arial" panose="020B0604020202020204" pitchFamily="34" charset="0"/>
              <a:buChar char="•"/>
            </a:pPr>
            <a:r>
              <a:rPr lang="en-US" dirty="0" err="1"/>
              <a:t>Я</a:t>
            </a:r>
            <a:r>
              <a:rPr lang="en-US" b="0" i="0" dirty="0" err="1">
                <a:effectLst/>
              </a:rPr>
              <a:t>кщо</a:t>
            </a:r>
            <a:r>
              <a:rPr lang="en-US" b="0" i="0" dirty="0">
                <a:effectLst/>
              </a:rPr>
              <a:t> </a:t>
            </a:r>
            <a:r>
              <a:rPr lang="en-US" b="0" i="0" dirty="0" err="1">
                <a:effectLst/>
              </a:rPr>
              <a:t>будь-який</a:t>
            </a:r>
            <a:r>
              <a:rPr lang="en-US" b="0" i="0" dirty="0">
                <a:effectLst/>
              </a:rPr>
              <a:t> </a:t>
            </a:r>
            <a:r>
              <a:rPr lang="en-US" b="0" i="0" dirty="0" err="1">
                <a:effectLst/>
              </a:rPr>
              <a:t>злочин</a:t>
            </a:r>
            <a:r>
              <a:rPr lang="en-US" b="0" i="0" dirty="0">
                <a:effectLst/>
              </a:rPr>
              <a:t> </a:t>
            </a:r>
            <a:r>
              <a:rPr lang="en-US" b="0" i="0" dirty="0" err="1">
                <a:effectLst/>
              </a:rPr>
              <a:t>вчиняється</a:t>
            </a:r>
            <a:r>
              <a:rPr lang="en-US" b="0" i="0" dirty="0">
                <a:effectLst/>
              </a:rPr>
              <a:t> </a:t>
            </a:r>
            <a:r>
              <a:rPr lang="en-US" b="0" i="0" dirty="0" err="1">
                <a:effectLst/>
              </a:rPr>
              <a:t>стосовно</a:t>
            </a:r>
            <a:r>
              <a:rPr lang="en-US" b="0" i="0" dirty="0">
                <a:effectLst/>
              </a:rPr>
              <a:t> </a:t>
            </a:r>
            <a:r>
              <a:rPr lang="en-US" b="0" i="0" dirty="0" err="1">
                <a:effectLst/>
              </a:rPr>
              <a:t>подружжя</a:t>
            </a:r>
            <a:r>
              <a:rPr lang="en-US" b="0" i="0" dirty="0">
                <a:effectLst/>
              </a:rPr>
              <a:t> </a:t>
            </a:r>
            <a:r>
              <a:rPr lang="en-US" b="0" i="0" dirty="0" err="1">
                <a:effectLst/>
              </a:rPr>
              <a:t>чи</a:t>
            </a:r>
            <a:r>
              <a:rPr lang="en-US" b="0" i="0" dirty="0">
                <a:effectLst/>
              </a:rPr>
              <a:t> </a:t>
            </a:r>
            <a:r>
              <a:rPr lang="en-US" b="0" i="0" dirty="0" err="1">
                <a:effectLst/>
              </a:rPr>
              <a:t>іншої</a:t>
            </a:r>
            <a:r>
              <a:rPr lang="en-US" b="0" i="0" dirty="0">
                <a:effectLst/>
              </a:rPr>
              <a:t> </a:t>
            </a:r>
            <a:r>
              <a:rPr lang="en-US" b="0" i="0" dirty="0" err="1">
                <a:effectLst/>
              </a:rPr>
              <a:t>особи</a:t>
            </a:r>
            <a:r>
              <a:rPr lang="en-US" b="0" i="0" dirty="0">
                <a:effectLst/>
              </a:rPr>
              <a:t>, з </a:t>
            </a:r>
            <a:r>
              <a:rPr lang="en-US" b="0" i="0" dirty="0" err="1">
                <a:effectLst/>
              </a:rPr>
              <a:t>якою</a:t>
            </a:r>
            <a:r>
              <a:rPr lang="en-US" b="0" i="0" dirty="0">
                <a:effectLst/>
              </a:rPr>
              <a:t> </a:t>
            </a:r>
            <a:r>
              <a:rPr lang="en-US" b="0" i="0" dirty="0" err="1">
                <a:effectLst/>
              </a:rPr>
              <a:t>винний</a:t>
            </a:r>
            <a:r>
              <a:rPr lang="en-US" b="0" i="0" dirty="0">
                <a:effectLst/>
              </a:rPr>
              <a:t> </a:t>
            </a:r>
            <a:r>
              <a:rPr lang="en-US" b="0" i="0" dirty="0" err="1">
                <a:effectLst/>
              </a:rPr>
              <a:t>перебуває</a:t>
            </a:r>
            <a:r>
              <a:rPr lang="en-US" b="0" i="0" dirty="0">
                <a:effectLst/>
              </a:rPr>
              <a:t> </a:t>
            </a:r>
            <a:r>
              <a:rPr lang="en-US" b="0" i="0" dirty="0" err="1">
                <a:effectLst/>
              </a:rPr>
              <a:t>чи</a:t>
            </a:r>
            <a:r>
              <a:rPr lang="en-US" b="0" i="0" dirty="0">
                <a:effectLst/>
              </a:rPr>
              <a:t> </a:t>
            </a:r>
            <a:r>
              <a:rPr lang="en-US" b="0" i="0" dirty="0" err="1">
                <a:effectLst/>
              </a:rPr>
              <a:t>перебував</a:t>
            </a:r>
            <a:r>
              <a:rPr lang="en-US" b="0" i="0" dirty="0">
                <a:effectLst/>
              </a:rPr>
              <a:t> у </a:t>
            </a:r>
            <a:r>
              <a:rPr lang="en-US" b="0" i="0" dirty="0" err="1">
                <a:effectLst/>
              </a:rPr>
              <a:t>сімейних</a:t>
            </a:r>
            <a:r>
              <a:rPr lang="en-US" b="0" i="0" dirty="0">
                <a:effectLst/>
              </a:rPr>
              <a:t> </a:t>
            </a:r>
            <a:r>
              <a:rPr lang="en-US" b="0" i="0" dirty="0" err="1">
                <a:effectLst/>
              </a:rPr>
              <a:t>чи</a:t>
            </a:r>
            <a:r>
              <a:rPr lang="en-US" b="0" i="0" dirty="0">
                <a:effectLst/>
              </a:rPr>
              <a:t> </a:t>
            </a:r>
            <a:r>
              <a:rPr lang="en-US" b="0" i="0" dirty="0" err="1">
                <a:effectLst/>
              </a:rPr>
              <a:t>близьких</a:t>
            </a:r>
            <a:r>
              <a:rPr lang="en-US" b="0" i="0" dirty="0">
                <a:effectLst/>
              </a:rPr>
              <a:t> </a:t>
            </a:r>
            <a:r>
              <a:rPr lang="en-US" b="0" i="0" dirty="0" err="1">
                <a:effectLst/>
              </a:rPr>
              <a:t>до</a:t>
            </a:r>
            <a:r>
              <a:rPr lang="en-US" b="0" i="0" dirty="0">
                <a:effectLst/>
              </a:rPr>
              <a:t> </a:t>
            </a:r>
            <a:r>
              <a:rPr lang="en-US" b="0" i="0" dirty="0" err="1">
                <a:effectLst/>
              </a:rPr>
              <a:t>них</a:t>
            </a:r>
            <a:r>
              <a:rPr lang="en-US" b="0" i="0" dirty="0">
                <a:effectLst/>
              </a:rPr>
              <a:t> </a:t>
            </a:r>
            <a:r>
              <a:rPr lang="en-US" b="0" i="0" dirty="0" err="1">
                <a:effectLst/>
              </a:rPr>
              <a:t>відносинах</a:t>
            </a:r>
            <a:r>
              <a:rPr lang="en-US" b="0" i="0" dirty="0">
                <a:effectLst/>
              </a:rPr>
              <a:t>, </a:t>
            </a:r>
            <a:r>
              <a:rPr lang="en-US" b="0" i="0" dirty="0" err="1">
                <a:effectLst/>
              </a:rPr>
              <a:t>то</a:t>
            </a:r>
            <a:r>
              <a:rPr lang="en-US" b="0" i="0" dirty="0">
                <a:effectLst/>
              </a:rPr>
              <a:t> </a:t>
            </a:r>
            <a:r>
              <a:rPr lang="en-US" b="0" i="0" dirty="0" err="1">
                <a:effectLst/>
              </a:rPr>
              <a:t>це</a:t>
            </a:r>
            <a:r>
              <a:rPr lang="en-US" b="0" i="0" dirty="0">
                <a:effectLst/>
              </a:rPr>
              <a:t> </a:t>
            </a:r>
            <a:r>
              <a:rPr lang="en-US" b="0" i="0" dirty="0" err="1">
                <a:effectLst/>
              </a:rPr>
              <a:t>вважатиметься</a:t>
            </a:r>
            <a:r>
              <a:rPr lang="en-US" b="0" i="0" dirty="0">
                <a:effectLst/>
              </a:rPr>
              <a:t> </a:t>
            </a:r>
            <a:r>
              <a:rPr lang="en-US" b="0" i="0" dirty="0" err="1">
                <a:effectLst/>
              </a:rPr>
              <a:t>обтяжуючою</a:t>
            </a:r>
            <a:r>
              <a:rPr lang="en-US" b="0" i="0" dirty="0">
                <a:effectLst/>
              </a:rPr>
              <a:t> </a:t>
            </a:r>
            <a:r>
              <a:rPr lang="en-US" b="0" i="0" dirty="0" err="1">
                <a:effectLst/>
              </a:rPr>
              <a:t>обставиною</a:t>
            </a:r>
            <a:r>
              <a:rPr lang="en-US" b="0" i="0" dirty="0">
                <a:effectLst/>
              </a:rPr>
              <a:t>. </a:t>
            </a:r>
            <a:endParaRPr lang="uk-UA" b="0" i="0" dirty="0">
              <a:effectLst/>
            </a:endParaRPr>
          </a:p>
          <a:p>
            <a:pPr indent="-228600">
              <a:lnSpc>
                <a:spcPct val="90000"/>
              </a:lnSpc>
              <a:spcAft>
                <a:spcPts val="600"/>
              </a:spcAft>
              <a:buFont typeface="Arial" panose="020B0604020202020204" pitchFamily="34" charset="0"/>
              <a:buChar char="•"/>
            </a:pPr>
            <a:r>
              <a:rPr lang="uk-UA" dirty="0"/>
              <a:t>П</a:t>
            </a:r>
            <a:r>
              <a:rPr lang="en-US" b="0" i="0" dirty="0" err="1">
                <a:effectLst/>
              </a:rPr>
              <a:t>окарання</a:t>
            </a:r>
            <a:r>
              <a:rPr lang="en-US" b="0" i="0" dirty="0">
                <a:effectLst/>
              </a:rPr>
              <a:t> </a:t>
            </a:r>
            <a:r>
              <a:rPr lang="en-US" b="0" i="0" dirty="0" err="1">
                <a:effectLst/>
              </a:rPr>
              <a:t>за</a:t>
            </a:r>
            <a:r>
              <a:rPr lang="en-US" b="0" i="0" dirty="0">
                <a:effectLst/>
              </a:rPr>
              <a:t> </a:t>
            </a:r>
            <a:r>
              <a:rPr lang="en-US" b="0" i="0" dirty="0" err="1">
                <a:effectLst/>
              </a:rPr>
              <a:t>нього</a:t>
            </a:r>
            <a:r>
              <a:rPr lang="en-US" b="0" i="0" dirty="0">
                <a:effectLst/>
              </a:rPr>
              <a:t> </a:t>
            </a:r>
            <a:r>
              <a:rPr lang="en-US" b="0" i="0" dirty="0" err="1">
                <a:effectLst/>
              </a:rPr>
              <a:t>буде</a:t>
            </a:r>
            <a:r>
              <a:rPr lang="en-US" b="0" i="0" dirty="0">
                <a:effectLst/>
              </a:rPr>
              <a:t> </a:t>
            </a:r>
            <a:r>
              <a:rPr lang="en-US" b="0" i="0" dirty="0" err="1">
                <a:effectLst/>
              </a:rPr>
              <a:t>більшим</a:t>
            </a:r>
            <a:r>
              <a:rPr lang="en-US" b="0" i="0" dirty="0">
                <a:effectLst/>
              </a:rPr>
              <a:t>, </a:t>
            </a:r>
            <a:r>
              <a:rPr lang="en-US" b="0" i="0" dirty="0" err="1">
                <a:effectLst/>
              </a:rPr>
              <a:t>аніж</a:t>
            </a:r>
            <a:r>
              <a:rPr lang="en-US" b="0" i="0" dirty="0">
                <a:effectLst/>
              </a:rPr>
              <a:t> </a:t>
            </a:r>
            <a:r>
              <a:rPr lang="en-US" b="0" i="0" dirty="0" err="1">
                <a:effectLst/>
              </a:rPr>
              <a:t>якби</a:t>
            </a:r>
            <a:r>
              <a:rPr lang="en-US" b="0" i="0" dirty="0">
                <a:effectLst/>
              </a:rPr>
              <a:t> </a:t>
            </a:r>
            <a:r>
              <a:rPr lang="en-US" b="0" i="0" dirty="0" err="1">
                <a:effectLst/>
              </a:rPr>
              <a:t>жертвою</a:t>
            </a:r>
            <a:r>
              <a:rPr lang="en-US" b="0" i="0" dirty="0">
                <a:effectLst/>
              </a:rPr>
              <a:t> </a:t>
            </a:r>
            <a:r>
              <a:rPr lang="en-US" b="0" i="0" dirty="0" err="1">
                <a:effectLst/>
              </a:rPr>
              <a:t>стала</a:t>
            </a:r>
            <a:r>
              <a:rPr lang="en-US" b="0" i="0" dirty="0">
                <a:effectLst/>
              </a:rPr>
              <a:t> </a:t>
            </a:r>
            <a:r>
              <a:rPr lang="en-US" b="0" i="0" dirty="0" err="1">
                <a:effectLst/>
              </a:rPr>
              <a:t>випадкова</a:t>
            </a:r>
            <a:r>
              <a:rPr lang="en-US" b="0" i="0" dirty="0">
                <a:effectLst/>
              </a:rPr>
              <a:t> </a:t>
            </a:r>
            <a:r>
              <a:rPr lang="en-US" b="0" i="0" dirty="0" err="1">
                <a:effectLst/>
              </a:rPr>
              <a:t>людина</a:t>
            </a:r>
            <a:r>
              <a:rPr lang="en-US" b="0" i="0" dirty="0">
                <a:effectLst/>
              </a:rPr>
              <a:t>. </a:t>
            </a:r>
            <a:r>
              <a:rPr lang="en-US" b="0" i="0" dirty="0" err="1">
                <a:effectLst/>
              </a:rPr>
              <a:t>Наприклад</a:t>
            </a:r>
            <a:r>
              <a:rPr lang="en-US" b="0" i="0" dirty="0">
                <a:effectLst/>
              </a:rPr>
              <a:t>, </a:t>
            </a:r>
            <a:r>
              <a:rPr lang="en-US" b="0" i="0" dirty="0" err="1">
                <a:effectLst/>
              </a:rPr>
              <a:t>покарання</a:t>
            </a:r>
            <a:r>
              <a:rPr lang="en-US" b="0" i="0" dirty="0">
                <a:effectLst/>
              </a:rPr>
              <a:t> </a:t>
            </a:r>
            <a:r>
              <a:rPr lang="en-US" b="0" i="0" dirty="0" err="1">
                <a:effectLst/>
              </a:rPr>
              <a:t>за</a:t>
            </a:r>
            <a:r>
              <a:rPr lang="en-US" b="0" i="0" dirty="0">
                <a:effectLst/>
              </a:rPr>
              <a:t> </a:t>
            </a:r>
            <a:r>
              <a:rPr lang="en-US" b="0" i="0" dirty="0" err="1">
                <a:effectLst/>
              </a:rPr>
              <a:t>зґвалтування</a:t>
            </a:r>
            <a:r>
              <a:rPr lang="en-US" b="0" i="0" dirty="0">
                <a:effectLst/>
              </a:rPr>
              <a:t> </a:t>
            </a:r>
            <a:r>
              <a:rPr lang="en-US" b="0" i="0" dirty="0" err="1">
                <a:effectLst/>
              </a:rPr>
              <a:t>за</a:t>
            </a:r>
            <a:r>
              <a:rPr lang="en-US" b="0" i="0" dirty="0">
                <a:effectLst/>
              </a:rPr>
              <a:t> </a:t>
            </a:r>
            <a:r>
              <a:rPr lang="en-US" b="0" i="0" dirty="0" err="1">
                <a:effectLst/>
              </a:rPr>
              <a:t>Кримінальним</a:t>
            </a:r>
            <a:r>
              <a:rPr lang="en-US" b="0" i="0" dirty="0">
                <a:effectLst/>
              </a:rPr>
              <a:t> </a:t>
            </a:r>
            <a:r>
              <a:rPr lang="en-US" b="0" i="0" dirty="0" err="1">
                <a:effectLst/>
              </a:rPr>
              <a:t>кодексом</a:t>
            </a:r>
            <a:r>
              <a:rPr lang="en-US" b="0" i="0" dirty="0">
                <a:effectLst/>
              </a:rPr>
              <a:t> – </a:t>
            </a:r>
            <a:r>
              <a:rPr lang="en-US" b="0" i="0" dirty="0" err="1">
                <a:effectLst/>
              </a:rPr>
              <a:t>від</a:t>
            </a:r>
            <a:r>
              <a:rPr lang="en-US" b="0" i="0" dirty="0">
                <a:effectLst/>
              </a:rPr>
              <a:t> </a:t>
            </a:r>
            <a:r>
              <a:rPr lang="en-US" b="0" i="0" dirty="0" err="1">
                <a:effectLst/>
              </a:rPr>
              <a:t>трьох</a:t>
            </a:r>
            <a:r>
              <a:rPr lang="en-US" b="0" i="0" dirty="0">
                <a:effectLst/>
              </a:rPr>
              <a:t> </a:t>
            </a:r>
            <a:r>
              <a:rPr lang="en-US" b="0" i="0" dirty="0" err="1">
                <a:effectLst/>
              </a:rPr>
              <a:t>до</a:t>
            </a:r>
            <a:r>
              <a:rPr lang="en-US" b="0" i="0" dirty="0">
                <a:effectLst/>
              </a:rPr>
              <a:t> </a:t>
            </a:r>
            <a:r>
              <a:rPr lang="en-US" b="0" i="0" dirty="0" err="1">
                <a:effectLst/>
              </a:rPr>
              <a:t>п’яти</a:t>
            </a:r>
            <a:r>
              <a:rPr lang="en-US" b="0" i="0" dirty="0">
                <a:effectLst/>
              </a:rPr>
              <a:t> </a:t>
            </a:r>
            <a:r>
              <a:rPr lang="en-US" b="0" i="0" dirty="0" err="1">
                <a:effectLst/>
              </a:rPr>
              <a:t>років</a:t>
            </a:r>
            <a:r>
              <a:rPr lang="en-US" b="0" i="0" dirty="0">
                <a:effectLst/>
              </a:rPr>
              <a:t> </a:t>
            </a:r>
            <a:r>
              <a:rPr lang="en-US" b="0" i="0" dirty="0" err="1">
                <a:effectLst/>
              </a:rPr>
              <a:t>позбавлення</a:t>
            </a:r>
            <a:r>
              <a:rPr lang="en-US" b="0" i="0" dirty="0">
                <a:effectLst/>
              </a:rPr>
              <a:t> </a:t>
            </a:r>
            <a:r>
              <a:rPr lang="en-US" b="0" i="0" dirty="0" err="1">
                <a:effectLst/>
              </a:rPr>
              <a:t>волі</a:t>
            </a:r>
            <a:r>
              <a:rPr lang="en-US" b="0" i="0" dirty="0">
                <a:effectLst/>
              </a:rPr>
              <a:t>. </a:t>
            </a:r>
            <a:r>
              <a:rPr lang="en-US" b="0" i="0" dirty="0" err="1">
                <a:effectLst/>
              </a:rPr>
              <a:t>Якщо</a:t>
            </a:r>
            <a:r>
              <a:rPr lang="en-US" b="0" i="0" dirty="0">
                <a:effectLst/>
              </a:rPr>
              <a:t> ж </a:t>
            </a:r>
            <a:r>
              <a:rPr lang="en-US" b="0" i="0" dirty="0" err="1">
                <a:effectLst/>
              </a:rPr>
              <a:t>жертвою</a:t>
            </a:r>
            <a:r>
              <a:rPr lang="en-US" b="0" i="0" dirty="0">
                <a:effectLst/>
              </a:rPr>
              <a:t> </a:t>
            </a:r>
            <a:r>
              <a:rPr lang="en-US" b="0" i="0" dirty="0" err="1">
                <a:effectLst/>
              </a:rPr>
              <a:t>ґвалтівника</a:t>
            </a:r>
            <a:r>
              <a:rPr lang="en-US" b="0" i="0" dirty="0">
                <a:effectLst/>
              </a:rPr>
              <a:t> </a:t>
            </a:r>
            <a:r>
              <a:rPr lang="en-US" b="0" i="0" dirty="0" err="1">
                <a:effectLst/>
              </a:rPr>
              <a:t>стала</a:t>
            </a:r>
            <a:r>
              <a:rPr lang="en-US" b="0" i="0" dirty="0">
                <a:effectLst/>
              </a:rPr>
              <a:t> </a:t>
            </a:r>
            <a:r>
              <a:rPr lang="en-US" b="0" i="0" dirty="0" err="1">
                <a:effectLst/>
              </a:rPr>
              <a:t>його</a:t>
            </a:r>
            <a:r>
              <a:rPr lang="en-US" b="0" i="0" dirty="0">
                <a:effectLst/>
              </a:rPr>
              <a:t> </a:t>
            </a:r>
            <a:r>
              <a:rPr lang="en-US" b="0" i="0" dirty="0" err="1">
                <a:effectLst/>
              </a:rPr>
              <a:t>дружина</a:t>
            </a:r>
            <a:r>
              <a:rPr lang="en-US" b="0" i="0" dirty="0">
                <a:effectLst/>
              </a:rPr>
              <a:t> </a:t>
            </a:r>
            <a:r>
              <a:rPr lang="en-US" b="0" i="0" dirty="0" err="1">
                <a:effectLst/>
              </a:rPr>
              <a:t>або</a:t>
            </a:r>
            <a:r>
              <a:rPr lang="en-US" b="0" i="0" dirty="0">
                <a:effectLst/>
              </a:rPr>
              <a:t> </a:t>
            </a:r>
            <a:r>
              <a:rPr lang="en-US" b="0" i="0" dirty="0" err="1">
                <a:effectLst/>
              </a:rPr>
              <a:t>партнерка</a:t>
            </a:r>
            <a:r>
              <a:rPr lang="en-US" b="0" i="0" dirty="0">
                <a:effectLst/>
              </a:rPr>
              <a:t>, </a:t>
            </a:r>
            <a:r>
              <a:rPr lang="en-US" b="0" i="0" dirty="0" err="1">
                <a:effectLst/>
              </a:rPr>
              <a:t>нинішня</a:t>
            </a:r>
            <a:r>
              <a:rPr lang="en-US" b="0" i="0" dirty="0">
                <a:effectLst/>
              </a:rPr>
              <a:t> </a:t>
            </a:r>
            <a:r>
              <a:rPr lang="en-US" b="0" i="0" dirty="0" err="1">
                <a:effectLst/>
              </a:rPr>
              <a:t>чи</a:t>
            </a:r>
            <a:r>
              <a:rPr lang="en-US" b="0" i="0" dirty="0">
                <a:effectLst/>
              </a:rPr>
              <a:t> </a:t>
            </a:r>
            <a:r>
              <a:rPr lang="en-US" b="0" i="0" dirty="0" err="1">
                <a:effectLst/>
              </a:rPr>
              <a:t>колишня</a:t>
            </a:r>
            <a:r>
              <a:rPr lang="en-US" b="0" i="0" dirty="0">
                <a:effectLst/>
              </a:rPr>
              <a:t>, – </a:t>
            </a:r>
            <a:r>
              <a:rPr lang="en-US" b="0" i="0" dirty="0" err="1">
                <a:effectLst/>
              </a:rPr>
              <a:t>новий</a:t>
            </a:r>
            <a:r>
              <a:rPr lang="en-US" b="0" i="0" dirty="0">
                <a:effectLst/>
              </a:rPr>
              <a:t> </a:t>
            </a:r>
            <a:r>
              <a:rPr lang="en-US" b="0" i="0" dirty="0" err="1">
                <a:effectLst/>
              </a:rPr>
              <a:t>закон</a:t>
            </a:r>
            <a:r>
              <a:rPr lang="en-US" b="0" i="0" dirty="0">
                <a:effectLst/>
              </a:rPr>
              <a:t> </a:t>
            </a:r>
            <a:r>
              <a:rPr lang="en-US" b="0" i="0" dirty="0" err="1">
                <a:effectLst/>
              </a:rPr>
              <a:t>передбачає</a:t>
            </a:r>
            <a:r>
              <a:rPr lang="en-US" b="0" i="0" dirty="0">
                <a:effectLst/>
              </a:rPr>
              <a:t> </a:t>
            </a:r>
            <a:r>
              <a:rPr lang="en-US" b="0" i="0" dirty="0" err="1">
                <a:effectLst/>
              </a:rPr>
              <a:t>для</a:t>
            </a:r>
            <a:r>
              <a:rPr lang="en-US" b="0" i="0" dirty="0">
                <a:effectLst/>
              </a:rPr>
              <a:t> </a:t>
            </a:r>
            <a:r>
              <a:rPr lang="en-US" b="0" i="0" dirty="0" err="1">
                <a:effectLst/>
              </a:rPr>
              <a:t>нього</a:t>
            </a:r>
            <a:r>
              <a:rPr lang="en-US" b="0" i="0" dirty="0">
                <a:effectLst/>
              </a:rPr>
              <a:t> </a:t>
            </a:r>
            <a:r>
              <a:rPr lang="en-US" b="0" i="0" dirty="0" err="1">
                <a:effectLst/>
              </a:rPr>
              <a:t>покарання</a:t>
            </a:r>
            <a:r>
              <a:rPr lang="en-US" b="0" i="0" dirty="0">
                <a:effectLst/>
              </a:rPr>
              <a:t> у </a:t>
            </a:r>
            <a:r>
              <a:rPr lang="en-US" b="0" i="0" dirty="0" err="1">
                <a:effectLst/>
              </a:rPr>
              <a:t>вигляді</a:t>
            </a:r>
            <a:r>
              <a:rPr lang="en-US" b="0" i="0" dirty="0">
                <a:effectLst/>
              </a:rPr>
              <a:t> </a:t>
            </a:r>
            <a:r>
              <a:rPr lang="en-US" b="0" i="0" dirty="0" err="1">
                <a:effectLst/>
              </a:rPr>
              <a:t>тюрми</a:t>
            </a:r>
            <a:r>
              <a:rPr lang="en-US" b="0" i="0" dirty="0">
                <a:effectLst/>
              </a:rPr>
              <a:t> </a:t>
            </a:r>
            <a:r>
              <a:rPr lang="en-US" b="0" i="0" dirty="0" err="1">
                <a:effectLst/>
              </a:rPr>
              <a:t>на</a:t>
            </a:r>
            <a:r>
              <a:rPr lang="en-US" b="0" i="0" dirty="0">
                <a:effectLst/>
              </a:rPr>
              <a:t> </a:t>
            </a:r>
            <a:r>
              <a:rPr lang="en-US" b="0" i="0" dirty="0" err="1">
                <a:effectLst/>
              </a:rPr>
              <a:t>строк</a:t>
            </a:r>
            <a:r>
              <a:rPr lang="en-US" b="0" i="0" dirty="0">
                <a:effectLst/>
              </a:rPr>
              <a:t> </a:t>
            </a:r>
            <a:r>
              <a:rPr lang="en-US" b="0" i="0" dirty="0" err="1">
                <a:effectLst/>
              </a:rPr>
              <a:t>від</a:t>
            </a:r>
            <a:r>
              <a:rPr lang="en-US" b="0" i="0" dirty="0">
                <a:effectLst/>
              </a:rPr>
              <a:t> </a:t>
            </a:r>
            <a:r>
              <a:rPr lang="en-US" b="0" i="0" dirty="0" err="1">
                <a:effectLst/>
              </a:rPr>
              <a:t>п’яти</a:t>
            </a:r>
            <a:r>
              <a:rPr lang="en-US" b="0" i="0" dirty="0">
                <a:effectLst/>
              </a:rPr>
              <a:t> </a:t>
            </a:r>
            <a:r>
              <a:rPr lang="en-US" b="0" i="0" dirty="0" err="1">
                <a:effectLst/>
              </a:rPr>
              <a:t>до</a:t>
            </a:r>
            <a:r>
              <a:rPr lang="en-US" b="0" i="0" dirty="0">
                <a:effectLst/>
              </a:rPr>
              <a:t> </a:t>
            </a:r>
            <a:r>
              <a:rPr lang="en-US" b="0" i="0" dirty="0" err="1">
                <a:effectLst/>
              </a:rPr>
              <a:t>десяти</a:t>
            </a:r>
            <a:r>
              <a:rPr lang="en-US" b="0" i="0" dirty="0">
                <a:effectLst/>
              </a:rPr>
              <a:t> </a:t>
            </a:r>
            <a:r>
              <a:rPr lang="en-US" b="0" i="0" dirty="0" err="1">
                <a:effectLst/>
              </a:rPr>
              <a:t>років</a:t>
            </a:r>
            <a:r>
              <a:rPr lang="en-US" b="0" i="0" dirty="0">
                <a:effectLst/>
              </a:rPr>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67695" y="511388"/>
            <a:ext cx="6997911" cy="568413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000" b="0" i="0" dirty="0" err="1">
                <a:solidFill>
                  <a:srgbClr val="FF0000"/>
                </a:solidFill>
                <a:effectLst/>
              </a:rPr>
              <a:t>Нові</a:t>
            </a:r>
            <a:r>
              <a:rPr lang="en-US" sz="2000" b="0" i="0" dirty="0">
                <a:solidFill>
                  <a:srgbClr val="FF0000"/>
                </a:solidFill>
                <a:effectLst/>
              </a:rPr>
              <a:t> </a:t>
            </a:r>
            <a:r>
              <a:rPr lang="en-US" sz="2000" b="0" i="0" dirty="0" err="1">
                <a:solidFill>
                  <a:srgbClr val="FF0000"/>
                </a:solidFill>
                <a:effectLst/>
              </a:rPr>
              <a:t>закони</a:t>
            </a:r>
            <a:r>
              <a:rPr lang="en-US" sz="2000" b="0" i="0" dirty="0">
                <a:solidFill>
                  <a:srgbClr val="FF0000"/>
                </a:solidFill>
                <a:effectLst/>
              </a:rPr>
              <a:t> </a:t>
            </a:r>
            <a:r>
              <a:rPr lang="en-US" sz="2000" b="0" i="0" dirty="0" err="1">
                <a:solidFill>
                  <a:srgbClr val="FF0000"/>
                </a:solidFill>
                <a:effectLst/>
              </a:rPr>
              <a:t>передбачають</a:t>
            </a:r>
            <a:r>
              <a:rPr lang="en-US" sz="2000" b="0" i="0" dirty="0">
                <a:solidFill>
                  <a:srgbClr val="FF0000"/>
                </a:solidFill>
                <a:effectLst/>
              </a:rPr>
              <a:t>, </a:t>
            </a:r>
            <a:r>
              <a:rPr lang="en-US" sz="2000" b="0" i="0" dirty="0" err="1">
                <a:solidFill>
                  <a:srgbClr val="FF0000"/>
                </a:solidFill>
                <a:effectLst/>
              </a:rPr>
              <a:t>що</a:t>
            </a:r>
            <a:r>
              <a:rPr lang="en-US" sz="2000" b="0" i="0" dirty="0">
                <a:solidFill>
                  <a:srgbClr val="FF0000"/>
                </a:solidFill>
                <a:effectLst/>
              </a:rPr>
              <a:t> </a:t>
            </a:r>
            <a:r>
              <a:rPr lang="en-US" sz="2000" b="0" i="0" dirty="0" err="1">
                <a:solidFill>
                  <a:srgbClr val="FF0000"/>
                </a:solidFill>
                <a:effectLst/>
              </a:rPr>
              <a:t>поліцейські</a:t>
            </a:r>
            <a:r>
              <a:rPr lang="en-US" sz="2000" b="0" i="0" dirty="0">
                <a:solidFill>
                  <a:srgbClr val="FF0000"/>
                </a:solidFill>
                <a:effectLst/>
              </a:rPr>
              <a:t>, </a:t>
            </a:r>
            <a:r>
              <a:rPr lang="en-US" sz="2000" b="0" i="0" dirty="0" err="1">
                <a:solidFill>
                  <a:srgbClr val="FF0000"/>
                </a:solidFill>
                <a:effectLst/>
              </a:rPr>
              <a:t>які</a:t>
            </a:r>
            <a:r>
              <a:rPr lang="en-US" sz="2000" b="0" i="0" dirty="0">
                <a:solidFill>
                  <a:srgbClr val="FF0000"/>
                </a:solidFill>
                <a:effectLst/>
              </a:rPr>
              <a:t> </a:t>
            </a:r>
            <a:r>
              <a:rPr lang="en-US" sz="2000" b="0" i="0" dirty="0" err="1">
                <a:solidFill>
                  <a:srgbClr val="FF0000"/>
                </a:solidFill>
                <a:effectLst/>
              </a:rPr>
              <a:t>прибули</a:t>
            </a:r>
            <a:r>
              <a:rPr lang="en-US" sz="2000" b="0" i="0" dirty="0">
                <a:solidFill>
                  <a:srgbClr val="FF0000"/>
                </a:solidFill>
                <a:effectLst/>
              </a:rPr>
              <a:t> </a:t>
            </a:r>
            <a:r>
              <a:rPr lang="en-US" sz="2000" b="0" i="0" dirty="0" err="1">
                <a:solidFill>
                  <a:srgbClr val="FF0000"/>
                </a:solidFill>
                <a:effectLst/>
              </a:rPr>
              <a:t>на</a:t>
            </a:r>
            <a:r>
              <a:rPr lang="en-US" sz="2000" b="0" i="0" dirty="0">
                <a:solidFill>
                  <a:srgbClr val="FF0000"/>
                </a:solidFill>
                <a:effectLst/>
              </a:rPr>
              <a:t> </a:t>
            </a:r>
            <a:r>
              <a:rPr lang="en-US" sz="2000" b="0" i="0" dirty="0" err="1">
                <a:solidFill>
                  <a:srgbClr val="FF0000"/>
                </a:solidFill>
                <a:effectLst/>
              </a:rPr>
              <a:t>виклик</a:t>
            </a:r>
            <a:r>
              <a:rPr lang="en-US" sz="2000" b="0" i="0" dirty="0">
                <a:solidFill>
                  <a:srgbClr val="FF0000"/>
                </a:solidFill>
                <a:effectLst/>
              </a:rPr>
              <a:t>, </a:t>
            </a:r>
            <a:r>
              <a:rPr lang="en-US" sz="2000" b="0" i="0" dirty="0" err="1">
                <a:solidFill>
                  <a:srgbClr val="FF0000"/>
                </a:solidFill>
                <a:effectLst/>
              </a:rPr>
              <a:t>пов’язаний</a:t>
            </a:r>
            <a:r>
              <a:rPr lang="en-US" sz="2000" b="0" i="0" dirty="0">
                <a:solidFill>
                  <a:srgbClr val="FF0000"/>
                </a:solidFill>
                <a:effectLst/>
              </a:rPr>
              <a:t> </a:t>
            </a:r>
            <a:r>
              <a:rPr lang="en-US" sz="2000" b="0" i="0" dirty="0" err="1">
                <a:solidFill>
                  <a:srgbClr val="FF0000"/>
                </a:solidFill>
                <a:effectLst/>
              </a:rPr>
              <a:t>із</a:t>
            </a:r>
            <a:r>
              <a:rPr lang="en-US" sz="2000" b="0" i="0" dirty="0">
                <a:solidFill>
                  <a:srgbClr val="FF0000"/>
                </a:solidFill>
                <a:effectLst/>
              </a:rPr>
              <a:t> </a:t>
            </a:r>
            <a:r>
              <a:rPr lang="en-US" sz="2000" b="0" i="0" dirty="0" err="1">
                <a:solidFill>
                  <a:srgbClr val="FF0000"/>
                </a:solidFill>
                <a:effectLst/>
              </a:rPr>
              <a:t>застосуванням</a:t>
            </a:r>
            <a:r>
              <a:rPr lang="en-US" sz="2000" b="0" i="0" dirty="0">
                <a:solidFill>
                  <a:srgbClr val="FF0000"/>
                </a:solidFill>
                <a:effectLst/>
              </a:rPr>
              <a:t> </a:t>
            </a:r>
            <a:r>
              <a:rPr lang="en-US" sz="2000" b="0" i="0" dirty="0" err="1">
                <a:solidFill>
                  <a:srgbClr val="FF0000"/>
                </a:solidFill>
                <a:effectLst/>
              </a:rPr>
              <a:t>домашнього</a:t>
            </a:r>
            <a:r>
              <a:rPr lang="en-US" sz="2000" b="0" i="0" dirty="0">
                <a:solidFill>
                  <a:srgbClr val="FF0000"/>
                </a:solidFill>
                <a:effectLst/>
              </a:rPr>
              <a:t> </a:t>
            </a:r>
            <a:r>
              <a:rPr lang="en-US" sz="2000" b="0" i="0" dirty="0" err="1">
                <a:solidFill>
                  <a:srgbClr val="FF0000"/>
                </a:solidFill>
                <a:effectLst/>
              </a:rPr>
              <a:t>насильства</a:t>
            </a:r>
            <a:r>
              <a:rPr lang="en-US" sz="2000" b="0" i="0" dirty="0">
                <a:solidFill>
                  <a:srgbClr val="FF0000"/>
                </a:solidFill>
                <a:effectLst/>
              </a:rPr>
              <a:t>, </a:t>
            </a:r>
            <a:r>
              <a:rPr lang="en-US" sz="2000" b="0" i="0" dirty="0" err="1">
                <a:solidFill>
                  <a:srgbClr val="FF0000"/>
                </a:solidFill>
                <a:effectLst/>
              </a:rPr>
              <a:t>повинні</a:t>
            </a:r>
            <a:r>
              <a:rPr lang="en-US" sz="2000" b="0" i="0" dirty="0">
                <a:solidFill>
                  <a:srgbClr val="FF0000"/>
                </a:solidFill>
                <a:effectLst/>
              </a:rPr>
              <a:t> </a:t>
            </a:r>
            <a:r>
              <a:rPr lang="en-US" sz="2000" b="0" i="0" dirty="0" err="1">
                <a:solidFill>
                  <a:srgbClr val="FF0000"/>
                </a:solidFill>
                <a:effectLst/>
              </a:rPr>
              <a:t>будуть</a:t>
            </a:r>
            <a:r>
              <a:rPr lang="en-US" sz="2000" b="0" i="0" dirty="0">
                <a:solidFill>
                  <a:srgbClr val="FF0000"/>
                </a:solidFill>
                <a:effectLst/>
              </a:rPr>
              <a:t> </a:t>
            </a:r>
            <a:r>
              <a:rPr lang="en-US" sz="2000" b="0" i="0" dirty="0" err="1">
                <a:solidFill>
                  <a:srgbClr val="FF0000"/>
                </a:solidFill>
                <a:effectLst/>
              </a:rPr>
              <a:t>оцінити</a:t>
            </a:r>
            <a:r>
              <a:rPr lang="en-US" sz="2000" b="0" i="0" dirty="0">
                <a:solidFill>
                  <a:srgbClr val="FF0000"/>
                </a:solidFill>
                <a:effectLst/>
              </a:rPr>
              <a:t> </a:t>
            </a:r>
            <a:r>
              <a:rPr lang="en-US" sz="2000" b="0" i="0" dirty="0" err="1">
                <a:solidFill>
                  <a:srgbClr val="FF0000"/>
                </a:solidFill>
                <a:effectLst/>
              </a:rPr>
              <a:t>ризики</a:t>
            </a:r>
            <a:r>
              <a:rPr lang="en-US" sz="2000" b="0" i="0" dirty="0">
                <a:solidFill>
                  <a:srgbClr val="FF0000"/>
                </a:solidFill>
                <a:effectLst/>
              </a:rPr>
              <a:t> </a:t>
            </a:r>
            <a:r>
              <a:rPr lang="en-US" sz="2000" b="0" i="0" dirty="0" err="1">
                <a:solidFill>
                  <a:srgbClr val="FF0000"/>
                </a:solidFill>
                <a:effectLst/>
              </a:rPr>
              <a:t>повторного</a:t>
            </a:r>
            <a:r>
              <a:rPr lang="en-US" sz="2000" b="0" i="0" dirty="0">
                <a:solidFill>
                  <a:srgbClr val="FF0000"/>
                </a:solidFill>
                <a:effectLst/>
              </a:rPr>
              <a:t> </a:t>
            </a:r>
            <a:r>
              <a:rPr lang="en-US" sz="2000" b="0" i="0" dirty="0" err="1">
                <a:solidFill>
                  <a:srgbClr val="FF0000"/>
                </a:solidFill>
                <a:effectLst/>
              </a:rPr>
              <a:t>насильства</a:t>
            </a:r>
            <a:r>
              <a:rPr lang="en-US" sz="2000" b="0" i="0" dirty="0">
                <a:solidFill>
                  <a:srgbClr val="FF0000"/>
                </a:solidFill>
                <a:effectLst/>
              </a:rPr>
              <a:t> і, у </a:t>
            </a:r>
            <a:r>
              <a:rPr lang="en-US" sz="2000" b="0" i="0" dirty="0" err="1">
                <a:solidFill>
                  <a:srgbClr val="FF0000"/>
                </a:solidFill>
                <a:effectLst/>
              </a:rPr>
              <a:t>разі</a:t>
            </a:r>
            <a:r>
              <a:rPr lang="en-US" sz="2000" b="0" i="0" dirty="0">
                <a:solidFill>
                  <a:srgbClr val="FF0000"/>
                </a:solidFill>
                <a:effectLst/>
              </a:rPr>
              <a:t> </a:t>
            </a:r>
            <a:r>
              <a:rPr lang="en-US" sz="2000" b="0" i="0" dirty="0" err="1">
                <a:solidFill>
                  <a:srgbClr val="FF0000"/>
                </a:solidFill>
                <a:effectLst/>
              </a:rPr>
              <a:t>потреби</a:t>
            </a:r>
            <a:r>
              <a:rPr lang="en-US" sz="2000" b="0" i="0" dirty="0">
                <a:solidFill>
                  <a:srgbClr val="FF0000"/>
                </a:solidFill>
                <a:effectLst/>
              </a:rPr>
              <a:t>, </a:t>
            </a:r>
            <a:r>
              <a:rPr lang="en-US" sz="2000" b="0" i="0" dirty="0" err="1">
                <a:solidFill>
                  <a:srgbClr val="FF0000"/>
                </a:solidFill>
                <a:effectLst/>
              </a:rPr>
              <a:t>застосувати</a:t>
            </a:r>
            <a:r>
              <a:rPr lang="en-US" sz="2000" b="0" i="0" dirty="0">
                <a:solidFill>
                  <a:srgbClr val="FF0000"/>
                </a:solidFill>
                <a:effectLst/>
              </a:rPr>
              <a:t> </a:t>
            </a:r>
            <a:r>
              <a:rPr lang="en-US" sz="2000" b="0" i="0" dirty="0" err="1">
                <a:solidFill>
                  <a:srgbClr val="FF0000"/>
                </a:solidFill>
                <a:effectLst/>
              </a:rPr>
              <a:t>терміновий</a:t>
            </a:r>
            <a:r>
              <a:rPr lang="en-US" sz="2000" b="0" i="0" dirty="0">
                <a:solidFill>
                  <a:srgbClr val="FF0000"/>
                </a:solidFill>
                <a:effectLst/>
              </a:rPr>
              <a:t> </a:t>
            </a:r>
            <a:r>
              <a:rPr lang="en-US" sz="2000" b="0" i="0" dirty="0" err="1">
                <a:solidFill>
                  <a:srgbClr val="FF0000"/>
                </a:solidFill>
                <a:effectLst/>
              </a:rPr>
              <a:t>заборонний</a:t>
            </a:r>
            <a:r>
              <a:rPr lang="en-US" sz="2000" b="0" i="0" dirty="0">
                <a:solidFill>
                  <a:srgbClr val="FF0000"/>
                </a:solidFill>
                <a:effectLst/>
              </a:rPr>
              <a:t> </a:t>
            </a:r>
            <a:r>
              <a:rPr lang="en-US" sz="2000" b="0" i="0" dirty="0" err="1">
                <a:solidFill>
                  <a:srgbClr val="FF0000"/>
                </a:solidFill>
                <a:effectLst/>
              </a:rPr>
              <a:t>припис</a:t>
            </a:r>
            <a:r>
              <a:rPr lang="en-US" sz="2000" b="0" i="0" dirty="0">
                <a:solidFill>
                  <a:srgbClr val="FF0000"/>
                </a:solidFill>
                <a:effectLst/>
              </a:rPr>
              <a:t>. К</a:t>
            </a:r>
            <a:r>
              <a:rPr lang="en-US" sz="2000" b="0" i="0" dirty="0" err="1">
                <a:solidFill>
                  <a:srgbClr val="FF0000"/>
                </a:solidFill>
                <a:effectLst/>
              </a:rPr>
              <a:t>ривдника</a:t>
            </a:r>
            <a:r>
              <a:rPr lang="en-US" sz="2000" b="0" i="0" dirty="0">
                <a:solidFill>
                  <a:srgbClr val="FF0000"/>
                </a:solidFill>
                <a:effectLst/>
              </a:rPr>
              <a:t> </a:t>
            </a:r>
            <a:r>
              <a:rPr lang="en-US" sz="2000" b="0" i="0" dirty="0" err="1">
                <a:solidFill>
                  <a:srgbClr val="FF0000"/>
                </a:solidFill>
                <a:effectLst/>
              </a:rPr>
              <a:t>можуть</a:t>
            </a:r>
            <a:r>
              <a:rPr lang="en-US" sz="2000" b="0" i="0" dirty="0">
                <a:solidFill>
                  <a:srgbClr val="FF0000"/>
                </a:solidFill>
                <a:effectLst/>
              </a:rPr>
              <a:t> </a:t>
            </a:r>
            <a:r>
              <a:rPr lang="en-US" sz="2000" b="0" i="0" dirty="0" err="1">
                <a:solidFill>
                  <a:srgbClr val="FF0000"/>
                </a:solidFill>
                <a:effectLst/>
              </a:rPr>
              <a:t>зобов’язати</a:t>
            </a:r>
            <a:r>
              <a:rPr lang="en-US" sz="2000" b="0" i="0" dirty="0">
                <a:solidFill>
                  <a:srgbClr val="FF0000"/>
                </a:solidFill>
                <a:effectLst/>
              </a:rPr>
              <a:t> </a:t>
            </a:r>
            <a:r>
              <a:rPr lang="en-US" sz="2000" b="0" i="0" dirty="0" err="1">
                <a:solidFill>
                  <a:srgbClr val="FF0000"/>
                </a:solidFill>
                <a:effectLst/>
              </a:rPr>
              <a:t>негайно</a:t>
            </a:r>
            <a:r>
              <a:rPr lang="en-US" sz="2000" b="0" i="0" dirty="0">
                <a:solidFill>
                  <a:srgbClr val="FF0000"/>
                </a:solidFill>
                <a:effectLst/>
              </a:rPr>
              <a:t> </a:t>
            </a:r>
            <a:r>
              <a:rPr lang="en-US" sz="2000" b="0" i="0" dirty="0" err="1">
                <a:solidFill>
                  <a:srgbClr val="FF0000"/>
                </a:solidFill>
                <a:effectLst/>
              </a:rPr>
              <a:t>залишити</a:t>
            </a:r>
            <a:r>
              <a:rPr lang="en-US" sz="2000" b="0" i="0" dirty="0">
                <a:solidFill>
                  <a:srgbClr val="FF0000"/>
                </a:solidFill>
                <a:effectLst/>
              </a:rPr>
              <a:t> </a:t>
            </a:r>
            <a:r>
              <a:rPr lang="en-US" sz="2000" b="0" i="0" dirty="0" err="1">
                <a:solidFill>
                  <a:srgbClr val="FF0000"/>
                </a:solidFill>
                <a:effectLst/>
              </a:rPr>
              <a:t>місце</a:t>
            </a:r>
            <a:r>
              <a:rPr lang="en-US" sz="2000" b="0" i="0" dirty="0">
                <a:solidFill>
                  <a:srgbClr val="FF0000"/>
                </a:solidFill>
                <a:effectLst/>
              </a:rPr>
              <a:t>, </a:t>
            </a:r>
            <a:r>
              <a:rPr lang="en-US" sz="2000" b="0" i="0" dirty="0" err="1">
                <a:solidFill>
                  <a:srgbClr val="FF0000"/>
                </a:solidFill>
                <a:effectLst/>
              </a:rPr>
              <a:t>де</a:t>
            </a:r>
            <a:r>
              <a:rPr lang="en-US" sz="2000" b="0" i="0" dirty="0">
                <a:solidFill>
                  <a:srgbClr val="FF0000"/>
                </a:solidFill>
                <a:effectLst/>
              </a:rPr>
              <a:t> </a:t>
            </a:r>
            <a:r>
              <a:rPr lang="en-US" sz="2000" b="0" i="0" dirty="0" err="1">
                <a:solidFill>
                  <a:srgbClr val="FF0000"/>
                </a:solidFill>
                <a:effectLst/>
              </a:rPr>
              <a:t>відбувся</a:t>
            </a:r>
            <a:r>
              <a:rPr lang="en-US" sz="2000" b="0" i="0" dirty="0">
                <a:solidFill>
                  <a:srgbClr val="FF0000"/>
                </a:solidFill>
                <a:effectLst/>
              </a:rPr>
              <a:t> </a:t>
            </a:r>
            <a:r>
              <a:rPr lang="en-US" sz="2000" b="0" i="0" dirty="0" err="1">
                <a:solidFill>
                  <a:srgbClr val="FF0000"/>
                </a:solidFill>
                <a:effectLst/>
              </a:rPr>
              <a:t>акт</a:t>
            </a:r>
            <a:r>
              <a:rPr lang="en-US" sz="2000" b="0" i="0" dirty="0">
                <a:solidFill>
                  <a:srgbClr val="FF0000"/>
                </a:solidFill>
                <a:effectLst/>
              </a:rPr>
              <a:t> </a:t>
            </a:r>
            <a:r>
              <a:rPr lang="en-US" sz="2000" b="0" i="0" dirty="0" err="1">
                <a:solidFill>
                  <a:srgbClr val="FF0000"/>
                </a:solidFill>
                <a:effectLst/>
              </a:rPr>
              <a:t>насильства</a:t>
            </a:r>
            <a:r>
              <a:rPr lang="en-US" sz="2000" b="0" i="0" dirty="0">
                <a:solidFill>
                  <a:srgbClr val="FF0000"/>
                </a:solidFill>
                <a:effectLst/>
              </a:rPr>
              <a:t>, і </a:t>
            </a:r>
            <a:r>
              <a:rPr lang="en-US" sz="2000" b="0" i="0" dirty="0" err="1">
                <a:solidFill>
                  <a:srgbClr val="FF0000"/>
                </a:solidFill>
                <a:effectLst/>
              </a:rPr>
              <a:t>заборонити</a:t>
            </a:r>
            <a:r>
              <a:rPr lang="en-US" sz="2000" b="0" i="0" dirty="0">
                <a:solidFill>
                  <a:srgbClr val="FF0000"/>
                </a:solidFill>
                <a:effectLst/>
              </a:rPr>
              <a:t> </a:t>
            </a:r>
            <a:r>
              <a:rPr lang="en-US" sz="2000" b="0" i="0" dirty="0" err="1">
                <a:solidFill>
                  <a:srgbClr val="FF0000"/>
                </a:solidFill>
                <a:effectLst/>
              </a:rPr>
              <a:t>наближатися</a:t>
            </a:r>
            <a:r>
              <a:rPr lang="en-US" sz="2000" b="0" i="0" dirty="0">
                <a:solidFill>
                  <a:srgbClr val="FF0000"/>
                </a:solidFill>
                <a:effectLst/>
              </a:rPr>
              <a:t> </a:t>
            </a:r>
            <a:r>
              <a:rPr lang="en-US" sz="2000" b="0" i="0" dirty="0" err="1">
                <a:solidFill>
                  <a:srgbClr val="FF0000"/>
                </a:solidFill>
                <a:effectLst/>
              </a:rPr>
              <a:t>до</a:t>
            </a:r>
            <a:r>
              <a:rPr lang="en-US" sz="2000" b="0" i="0" dirty="0">
                <a:solidFill>
                  <a:srgbClr val="FF0000"/>
                </a:solidFill>
                <a:effectLst/>
              </a:rPr>
              <a:t> </a:t>
            </a:r>
            <a:r>
              <a:rPr lang="en-US" sz="2000" b="0" i="0" dirty="0" err="1">
                <a:solidFill>
                  <a:srgbClr val="FF0000"/>
                </a:solidFill>
                <a:effectLst/>
              </a:rPr>
              <a:t>нього</a:t>
            </a:r>
            <a:r>
              <a:rPr lang="en-US" sz="2000" b="0" i="0" dirty="0">
                <a:solidFill>
                  <a:srgbClr val="FF0000"/>
                </a:solidFill>
                <a:effectLst/>
              </a:rPr>
              <a:t> </a:t>
            </a:r>
            <a:r>
              <a:rPr lang="en-US" sz="2000" b="0" i="0" dirty="0" err="1">
                <a:solidFill>
                  <a:srgbClr val="FF0000"/>
                </a:solidFill>
                <a:effectLst/>
              </a:rPr>
              <a:t>на</a:t>
            </a:r>
            <a:r>
              <a:rPr lang="en-US" sz="2000" b="0" i="0" dirty="0">
                <a:solidFill>
                  <a:srgbClr val="FF0000"/>
                </a:solidFill>
                <a:effectLst/>
              </a:rPr>
              <a:t> </a:t>
            </a:r>
            <a:r>
              <a:rPr lang="en-US" sz="2000" b="0" i="0" dirty="0" err="1">
                <a:solidFill>
                  <a:srgbClr val="FF0000"/>
                </a:solidFill>
                <a:effectLst/>
              </a:rPr>
              <a:t>певну</a:t>
            </a:r>
            <a:r>
              <a:rPr lang="en-US" sz="2000" b="0" i="0" dirty="0">
                <a:solidFill>
                  <a:srgbClr val="FF0000"/>
                </a:solidFill>
                <a:effectLst/>
              </a:rPr>
              <a:t> </a:t>
            </a:r>
            <a:r>
              <a:rPr lang="en-US" sz="2000" b="0" i="0" dirty="0" err="1">
                <a:solidFill>
                  <a:srgbClr val="FF0000"/>
                </a:solidFill>
                <a:effectLst/>
              </a:rPr>
              <a:t>відстань</a:t>
            </a:r>
            <a:r>
              <a:rPr lang="en-US" sz="2000" b="0" i="0" dirty="0">
                <a:solidFill>
                  <a:srgbClr val="FF0000"/>
                </a:solidFill>
                <a:effectLst/>
              </a:rPr>
              <a:t>. </a:t>
            </a:r>
            <a:r>
              <a:rPr lang="en-US" sz="2000" b="0" i="0" dirty="0" err="1">
                <a:solidFill>
                  <a:srgbClr val="FF0000"/>
                </a:solidFill>
                <a:effectLst/>
              </a:rPr>
              <a:t>Кривдникові</a:t>
            </a:r>
            <a:r>
              <a:rPr lang="en-US" sz="2000" b="0" i="0" dirty="0">
                <a:solidFill>
                  <a:srgbClr val="FF0000"/>
                </a:solidFill>
                <a:effectLst/>
              </a:rPr>
              <a:t> </a:t>
            </a:r>
            <a:r>
              <a:rPr lang="en-US" sz="2000" b="0" i="0" dirty="0" err="1">
                <a:solidFill>
                  <a:srgbClr val="FF0000"/>
                </a:solidFill>
                <a:effectLst/>
              </a:rPr>
              <a:t>можуть</a:t>
            </a:r>
            <a:r>
              <a:rPr lang="en-US" sz="2000" b="0" i="0" dirty="0">
                <a:solidFill>
                  <a:srgbClr val="FF0000"/>
                </a:solidFill>
                <a:effectLst/>
              </a:rPr>
              <a:t> </a:t>
            </a:r>
            <a:r>
              <a:rPr lang="en-US" sz="2000" b="0" i="0" dirty="0" err="1">
                <a:solidFill>
                  <a:srgbClr val="FF0000"/>
                </a:solidFill>
                <a:effectLst/>
              </a:rPr>
              <a:t>заборонити</a:t>
            </a:r>
            <a:r>
              <a:rPr lang="en-US" sz="2000" b="0" i="0" dirty="0">
                <a:solidFill>
                  <a:srgbClr val="FF0000"/>
                </a:solidFill>
                <a:effectLst/>
              </a:rPr>
              <a:t> </a:t>
            </a:r>
            <a:r>
              <a:rPr lang="en-US" sz="2000" b="0" i="0" dirty="0" err="1">
                <a:solidFill>
                  <a:srgbClr val="FF0000"/>
                </a:solidFill>
                <a:effectLst/>
              </a:rPr>
              <a:t>листуватися</a:t>
            </a:r>
            <a:r>
              <a:rPr lang="en-US" sz="2000" b="0" i="0" dirty="0">
                <a:solidFill>
                  <a:srgbClr val="FF0000"/>
                </a:solidFill>
                <a:effectLst/>
              </a:rPr>
              <a:t> </a:t>
            </a:r>
            <a:r>
              <a:rPr lang="en-US" sz="2000" b="0" i="0" dirty="0" err="1">
                <a:solidFill>
                  <a:srgbClr val="FF0000"/>
                </a:solidFill>
                <a:effectLst/>
              </a:rPr>
              <a:t>чи</a:t>
            </a:r>
            <a:r>
              <a:rPr lang="en-US" sz="2000" b="0" i="0" dirty="0">
                <a:solidFill>
                  <a:srgbClr val="FF0000"/>
                </a:solidFill>
                <a:effectLst/>
              </a:rPr>
              <a:t> </a:t>
            </a:r>
            <a:r>
              <a:rPr lang="en-US" sz="2000" b="0" i="0" dirty="0" err="1">
                <a:solidFill>
                  <a:srgbClr val="FF0000"/>
                </a:solidFill>
                <a:effectLst/>
              </a:rPr>
              <a:t>телефонувати</a:t>
            </a:r>
            <a:r>
              <a:rPr lang="en-US" sz="2000" b="0" i="0" dirty="0">
                <a:solidFill>
                  <a:srgbClr val="FF0000"/>
                </a:solidFill>
                <a:effectLst/>
              </a:rPr>
              <a:t> </a:t>
            </a:r>
            <a:r>
              <a:rPr lang="en-US" sz="2000" b="0" i="0" dirty="0" err="1">
                <a:solidFill>
                  <a:srgbClr val="FF0000"/>
                </a:solidFill>
                <a:effectLst/>
              </a:rPr>
              <a:t>жертві</a:t>
            </a:r>
            <a:r>
              <a:rPr lang="uk-UA" sz="2000" b="0" i="0" dirty="0">
                <a:solidFill>
                  <a:srgbClr val="FF0000"/>
                </a:solidFill>
                <a:effectLst/>
              </a:rPr>
              <a:t>ю.</a:t>
            </a:r>
          </a:p>
          <a:p>
            <a:pPr indent="-228600">
              <a:lnSpc>
                <a:spcPct val="90000"/>
              </a:lnSpc>
              <a:spcAft>
                <a:spcPts val="600"/>
              </a:spcAft>
              <a:buFont typeface="Arial" panose="020B0604020202020204" pitchFamily="34" charset="0"/>
              <a:buChar char="•"/>
            </a:pPr>
            <a:r>
              <a:rPr lang="en-US" sz="2000" dirty="0"/>
              <a:t>С</a:t>
            </a:r>
            <a:r>
              <a:rPr lang="en-US" sz="2000" b="0" i="0" dirty="0" err="1">
                <a:effectLst/>
              </a:rPr>
              <a:t>коєння</a:t>
            </a:r>
            <a:r>
              <a:rPr lang="en-US" sz="2000" b="0" i="0" dirty="0">
                <a:effectLst/>
              </a:rPr>
              <a:t> </a:t>
            </a:r>
            <a:r>
              <a:rPr lang="en-US" sz="2000" b="0" i="0" dirty="0" err="1">
                <a:effectLst/>
              </a:rPr>
              <a:t>будь-якого</a:t>
            </a:r>
            <a:r>
              <a:rPr lang="en-US" sz="2000" b="0" i="0" dirty="0">
                <a:effectLst/>
              </a:rPr>
              <a:t> </a:t>
            </a:r>
            <a:r>
              <a:rPr lang="en-US" sz="2000" b="0" i="0" dirty="0" err="1">
                <a:effectLst/>
              </a:rPr>
              <a:t>насильницького</a:t>
            </a:r>
            <a:r>
              <a:rPr lang="en-US" sz="2000" b="0" i="0" dirty="0">
                <a:effectLst/>
              </a:rPr>
              <a:t> </a:t>
            </a:r>
            <a:r>
              <a:rPr lang="en-US" sz="2000" b="0" i="0" dirty="0" err="1">
                <a:effectLst/>
              </a:rPr>
              <a:t>злочину</a:t>
            </a:r>
            <a:r>
              <a:rPr lang="en-US" sz="2000" b="0" i="0" dirty="0">
                <a:effectLst/>
              </a:rPr>
              <a:t> у </a:t>
            </a:r>
            <a:r>
              <a:rPr lang="en-US" sz="2000" b="0" i="0" dirty="0" err="1">
                <a:effectLst/>
              </a:rPr>
              <a:t>присутності</a:t>
            </a:r>
            <a:r>
              <a:rPr lang="en-US" sz="2000" b="0" i="0" dirty="0">
                <a:effectLst/>
              </a:rPr>
              <a:t> </a:t>
            </a:r>
            <a:r>
              <a:rPr lang="en-US" sz="2000" b="0" i="0" dirty="0" err="1">
                <a:effectLst/>
              </a:rPr>
              <a:t>малолітньої</a:t>
            </a:r>
            <a:r>
              <a:rPr lang="en-US" sz="2000" b="0" i="0" dirty="0">
                <a:effectLst/>
              </a:rPr>
              <a:t> </a:t>
            </a:r>
            <a:r>
              <a:rPr lang="en-US" sz="2000" b="0" i="0" dirty="0" err="1">
                <a:effectLst/>
              </a:rPr>
              <a:t>дитини</a:t>
            </a:r>
            <a:r>
              <a:rPr lang="en-US" sz="2000" b="0" i="0" dirty="0">
                <a:effectLst/>
              </a:rPr>
              <a:t> є </a:t>
            </a:r>
            <a:r>
              <a:rPr lang="en-US" sz="2000" b="0" i="0" dirty="0" err="1">
                <a:effectLst/>
              </a:rPr>
              <a:t>обтяжуючою</a:t>
            </a:r>
            <a:r>
              <a:rPr lang="en-US" sz="2000" b="0" i="0" dirty="0">
                <a:effectLst/>
              </a:rPr>
              <a:t> </a:t>
            </a:r>
            <a:r>
              <a:rPr lang="en-US" sz="2000" b="0" i="0" dirty="0" err="1">
                <a:effectLst/>
              </a:rPr>
              <a:t>обставиною</a:t>
            </a:r>
            <a:r>
              <a:rPr lang="en-US" sz="2000" b="0" i="0" dirty="0">
                <a:effectLst/>
              </a:rPr>
              <a:t>, </a:t>
            </a:r>
            <a:r>
              <a:rPr lang="en-US" sz="2000" b="0" i="0" dirty="0" err="1">
                <a:effectLst/>
              </a:rPr>
              <a:t>яка</a:t>
            </a:r>
            <a:r>
              <a:rPr lang="en-US" sz="2000" b="0" i="0" dirty="0">
                <a:effectLst/>
              </a:rPr>
              <a:t> </a:t>
            </a:r>
            <a:r>
              <a:rPr lang="en-US" sz="2000" b="0" i="0" dirty="0" err="1">
                <a:effectLst/>
              </a:rPr>
              <a:t>автоматично</a:t>
            </a:r>
            <a:r>
              <a:rPr lang="en-US" sz="2000" b="0" i="0" dirty="0">
                <a:effectLst/>
              </a:rPr>
              <a:t> </a:t>
            </a:r>
            <a:r>
              <a:rPr lang="en-US" sz="2000" b="0" i="0" dirty="0" err="1">
                <a:effectLst/>
              </a:rPr>
              <a:t>призведе</a:t>
            </a:r>
            <a:r>
              <a:rPr lang="en-US" sz="2000" b="0" i="0" dirty="0">
                <a:effectLst/>
              </a:rPr>
              <a:t> </a:t>
            </a:r>
            <a:r>
              <a:rPr lang="en-US" sz="2000" b="0" i="0" dirty="0" err="1">
                <a:effectLst/>
              </a:rPr>
              <a:t>до</a:t>
            </a:r>
            <a:r>
              <a:rPr lang="en-US" sz="2000" b="0" i="0" dirty="0">
                <a:effectLst/>
              </a:rPr>
              <a:t> </a:t>
            </a:r>
            <a:r>
              <a:rPr lang="en-US" sz="2000" b="0" i="0" dirty="0" err="1">
                <a:effectLst/>
              </a:rPr>
              <a:t>збільшення</a:t>
            </a:r>
            <a:r>
              <a:rPr lang="en-US" sz="2000" b="0" i="0" dirty="0">
                <a:effectLst/>
              </a:rPr>
              <a:t> </a:t>
            </a:r>
            <a:r>
              <a:rPr lang="en-US" sz="2000" b="0" i="0" dirty="0" err="1">
                <a:effectLst/>
              </a:rPr>
              <a:t>покарання</a:t>
            </a:r>
            <a:r>
              <a:rPr lang="en-US" sz="2000" b="0" i="0" dirty="0">
                <a:effectLst/>
              </a:rPr>
              <a:t> </a:t>
            </a:r>
            <a:r>
              <a:rPr lang="en-US" sz="2000" b="0" i="0" dirty="0" err="1">
                <a:effectLst/>
              </a:rPr>
              <a:t>для</a:t>
            </a:r>
            <a:r>
              <a:rPr lang="en-US" sz="2000" b="0" i="0" dirty="0">
                <a:effectLst/>
              </a:rPr>
              <a:t> </a:t>
            </a:r>
            <a:r>
              <a:rPr lang="en-US" sz="2000" b="0" i="0" dirty="0" err="1">
                <a:effectLst/>
              </a:rPr>
              <a:t>кривдника</a:t>
            </a:r>
            <a:r>
              <a:rPr lang="en-US" sz="2000" b="0" i="0" dirty="0">
                <a:effectLst/>
              </a:rPr>
              <a:t>.</a:t>
            </a:r>
          </a:p>
          <a:p>
            <a:pPr indent="-228600">
              <a:lnSpc>
                <a:spcPct val="90000"/>
              </a:lnSpc>
              <a:spcAft>
                <a:spcPts val="600"/>
              </a:spcAft>
              <a:buFont typeface="Arial" panose="020B0604020202020204" pitchFamily="34" charset="0"/>
              <a:buChar char="•"/>
            </a:pPr>
            <a:r>
              <a:rPr lang="en-US" sz="2000" b="0" i="0" dirty="0">
                <a:effectLst/>
              </a:rPr>
              <a:t>У </a:t>
            </a:r>
            <a:r>
              <a:rPr lang="en-US" sz="2000" b="0" i="0" dirty="0" err="1">
                <a:effectLst/>
              </a:rPr>
              <a:t>Кримінальному</a:t>
            </a:r>
            <a:r>
              <a:rPr lang="en-US" sz="2000" b="0" i="0" dirty="0">
                <a:effectLst/>
              </a:rPr>
              <a:t> </a:t>
            </a:r>
            <a:r>
              <a:rPr lang="en-US" sz="2000" b="0" i="0" dirty="0" err="1">
                <a:effectLst/>
              </a:rPr>
              <a:t>кодексі</a:t>
            </a:r>
            <a:r>
              <a:rPr lang="en-US" sz="2000" b="0" i="0" dirty="0">
                <a:effectLst/>
              </a:rPr>
              <a:t> </a:t>
            </a:r>
            <a:r>
              <a:rPr lang="en-US" sz="2000" b="0" i="0" dirty="0" err="1">
                <a:effectLst/>
              </a:rPr>
              <a:t>передбачено</a:t>
            </a:r>
            <a:r>
              <a:rPr lang="en-US" sz="2000" b="0" i="0" dirty="0">
                <a:effectLst/>
              </a:rPr>
              <a:t> </a:t>
            </a:r>
            <a:r>
              <a:rPr lang="en-US" sz="2000" b="0" i="0" dirty="0" err="1">
                <a:effectLst/>
              </a:rPr>
              <a:t>кримінальну</a:t>
            </a:r>
            <a:r>
              <a:rPr lang="en-US" sz="2000" b="0" i="0" dirty="0">
                <a:effectLst/>
              </a:rPr>
              <a:t> </a:t>
            </a:r>
            <a:r>
              <a:rPr lang="en-US" sz="2000" b="0" i="0" dirty="0" err="1">
                <a:effectLst/>
              </a:rPr>
              <a:t>відповідальність</a:t>
            </a:r>
            <a:r>
              <a:rPr lang="en-US" sz="2000" b="0" i="0" dirty="0">
                <a:effectLst/>
              </a:rPr>
              <a:t> </a:t>
            </a:r>
            <a:r>
              <a:rPr lang="en-US" sz="2000" b="0" i="0" dirty="0" err="1">
                <a:effectLst/>
              </a:rPr>
              <a:t>за</a:t>
            </a:r>
            <a:r>
              <a:rPr lang="en-US" sz="2000" b="0" i="0" dirty="0">
                <a:effectLst/>
              </a:rPr>
              <a:t> </a:t>
            </a:r>
            <a:r>
              <a:rPr lang="en-US" sz="2000" b="0" i="0" dirty="0" err="1">
                <a:effectLst/>
              </a:rPr>
              <a:t>примус</a:t>
            </a:r>
            <a:r>
              <a:rPr lang="en-US" sz="2000" b="0" i="0" dirty="0">
                <a:effectLst/>
              </a:rPr>
              <a:t> </a:t>
            </a:r>
            <a:r>
              <a:rPr lang="en-US" sz="2000" b="0" i="0" dirty="0" err="1">
                <a:effectLst/>
              </a:rPr>
              <a:t>до</a:t>
            </a:r>
            <a:r>
              <a:rPr lang="en-US" sz="2000" b="0" i="0" dirty="0">
                <a:effectLst/>
              </a:rPr>
              <a:t> </a:t>
            </a:r>
            <a:r>
              <a:rPr lang="en-US" sz="2000" b="0" i="0" dirty="0" err="1">
                <a:effectLst/>
              </a:rPr>
              <a:t>шлюбу</a:t>
            </a:r>
            <a:r>
              <a:rPr lang="en-US" sz="2000" b="0" i="0" dirty="0">
                <a:effectLst/>
              </a:rPr>
              <a:t> </a:t>
            </a:r>
            <a:r>
              <a:rPr lang="en-US" sz="2000" b="0" i="0" dirty="0" err="1">
                <a:effectLst/>
              </a:rPr>
              <a:t>або</a:t>
            </a:r>
            <a:r>
              <a:rPr lang="en-US" sz="2000" b="0" i="0" dirty="0">
                <a:effectLst/>
              </a:rPr>
              <a:t> </a:t>
            </a:r>
            <a:r>
              <a:rPr lang="en-US" sz="2000" b="0" i="0" dirty="0" err="1">
                <a:effectLst/>
              </a:rPr>
              <a:t>продовження</a:t>
            </a:r>
            <a:r>
              <a:rPr lang="en-US" sz="2000" b="0" i="0" dirty="0">
                <a:effectLst/>
              </a:rPr>
              <a:t> </a:t>
            </a:r>
            <a:r>
              <a:rPr lang="en-US" sz="2000" b="0" i="0" dirty="0" err="1">
                <a:effectLst/>
              </a:rPr>
              <a:t>примусово</a:t>
            </a:r>
            <a:r>
              <a:rPr lang="en-US" sz="2000" b="0" i="0" dirty="0">
                <a:effectLst/>
              </a:rPr>
              <a:t> </a:t>
            </a:r>
            <a:r>
              <a:rPr lang="en-US" sz="2000" b="0" i="0" dirty="0" err="1">
                <a:effectLst/>
              </a:rPr>
              <a:t>укладеного</a:t>
            </a:r>
            <a:r>
              <a:rPr lang="en-US" sz="2000" b="0" i="0" dirty="0">
                <a:effectLst/>
              </a:rPr>
              <a:t> </a:t>
            </a:r>
            <a:r>
              <a:rPr lang="en-US" sz="2000" b="0" i="0" dirty="0" err="1">
                <a:effectLst/>
              </a:rPr>
              <a:t>шлюбу</a:t>
            </a:r>
            <a:r>
              <a:rPr lang="en-US" sz="2000" b="0" i="0" dirty="0">
                <a:effectLst/>
              </a:rPr>
              <a:t>, </a:t>
            </a:r>
            <a:r>
              <a:rPr lang="en-US" sz="2000" b="0" i="0" dirty="0" err="1">
                <a:effectLst/>
              </a:rPr>
              <a:t>за</a:t>
            </a:r>
            <a:r>
              <a:rPr lang="en-US" sz="2000" b="0" i="0" dirty="0">
                <a:effectLst/>
              </a:rPr>
              <a:t> </a:t>
            </a:r>
            <a:r>
              <a:rPr lang="en-US" sz="2000" b="0" i="0" dirty="0" err="1">
                <a:effectLst/>
              </a:rPr>
              <a:t>примусове</a:t>
            </a:r>
            <a:r>
              <a:rPr lang="en-US" sz="2000" b="0" i="0" dirty="0">
                <a:effectLst/>
              </a:rPr>
              <a:t> </a:t>
            </a:r>
            <a:r>
              <a:rPr lang="en-US" sz="2000" b="0" i="0" dirty="0" err="1">
                <a:effectLst/>
              </a:rPr>
              <a:t>співжиття</a:t>
            </a:r>
            <a:r>
              <a:rPr lang="en-US" sz="2000" b="0" i="0" dirty="0">
                <a:effectLst/>
              </a:rPr>
              <a:t>, </a:t>
            </a:r>
            <a:r>
              <a:rPr lang="en-US" sz="2000" b="0" i="0" dirty="0" err="1">
                <a:effectLst/>
              </a:rPr>
              <a:t>примусовий</a:t>
            </a:r>
            <a:r>
              <a:rPr lang="en-US" sz="2000" b="0" i="0" dirty="0">
                <a:effectLst/>
              </a:rPr>
              <a:t> </a:t>
            </a:r>
            <a:r>
              <a:rPr lang="en-US" sz="2000" b="0" i="0" dirty="0" err="1">
                <a:effectLst/>
              </a:rPr>
              <a:t>шлюб</a:t>
            </a:r>
            <a:r>
              <a:rPr lang="en-US" sz="2000" b="0" i="0" dirty="0">
                <a:effectLst/>
              </a:rPr>
              <a:t> з </a:t>
            </a:r>
            <a:r>
              <a:rPr lang="en-US" sz="2000" b="0" i="0" dirty="0" err="1">
                <a:effectLst/>
              </a:rPr>
              <a:t>метою</a:t>
            </a:r>
            <a:r>
              <a:rPr lang="en-US" sz="2000" b="0" i="0" dirty="0">
                <a:effectLst/>
              </a:rPr>
              <a:t> </a:t>
            </a:r>
            <a:r>
              <a:rPr lang="en-US" sz="2000" b="0" i="0" dirty="0" err="1">
                <a:effectLst/>
              </a:rPr>
              <a:t>переміщення</a:t>
            </a:r>
            <a:r>
              <a:rPr lang="en-US" sz="2000" b="0" i="0" dirty="0">
                <a:effectLst/>
              </a:rPr>
              <a:t> </a:t>
            </a:r>
            <a:r>
              <a:rPr lang="en-US" sz="2000" b="0" i="0" dirty="0" err="1">
                <a:effectLst/>
              </a:rPr>
              <a:t>людини</a:t>
            </a:r>
            <a:r>
              <a:rPr lang="en-US" sz="2000" b="0" i="0" dirty="0">
                <a:effectLst/>
              </a:rPr>
              <a:t> в </a:t>
            </a:r>
            <a:r>
              <a:rPr lang="en-US" sz="2000" b="0" i="0" dirty="0" err="1">
                <a:effectLst/>
              </a:rPr>
              <a:t>іншу</a:t>
            </a:r>
            <a:r>
              <a:rPr lang="en-US" sz="2000" b="0" i="0" dirty="0">
                <a:effectLst/>
              </a:rPr>
              <a:t> </a:t>
            </a:r>
            <a:r>
              <a:rPr lang="en-US" sz="2000" b="0" i="0" dirty="0" err="1">
                <a:effectLst/>
              </a:rPr>
              <a:t>країну</a:t>
            </a:r>
            <a:r>
              <a:rPr lang="en-US" sz="2000" b="0" i="0" dirty="0">
                <a:effectLst/>
              </a:rPr>
              <a:t>. </a:t>
            </a:r>
            <a:r>
              <a:rPr lang="en-US" sz="2000" b="0" i="0" dirty="0" err="1">
                <a:effectLst/>
              </a:rPr>
              <a:t>За</a:t>
            </a:r>
            <a:r>
              <a:rPr lang="en-US" sz="2000" b="0" i="0" dirty="0">
                <a:effectLst/>
              </a:rPr>
              <a:t> </a:t>
            </a:r>
            <a:r>
              <a:rPr lang="en-US" sz="2000" b="0" i="0" dirty="0" err="1">
                <a:effectLst/>
              </a:rPr>
              <a:t>такі</a:t>
            </a:r>
            <a:r>
              <a:rPr lang="en-US" sz="2000" b="0" i="0" dirty="0">
                <a:effectLst/>
              </a:rPr>
              <a:t> </a:t>
            </a:r>
            <a:r>
              <a:rPr lang="en-US" sz="2000" b="0" i="0" dirty="0" err="1">
                <a:effectLst/>
              </a:rPr>
              <a:t>діяння</a:t>
            </a:r>
            <a:r>
              <a:rPr lang="en-US" sz="2000" b="0" i="0" dirty="0">
                <a:effectLst/>
              </a:rPr>
              <a:t> </a:t>
            </a:r>
            <a:r>
              <a:rPr lang="en-US" sz="2000" b="0" i="0" dirty="0" err="1">
                <a:effectLst/>
              </a:rPr>
              <a:t>передбачається</a:t>
            </a:r>
            <a:r>
              <a:rPr lang="en-US" sz="2000" b="0" i="0" dirty="0">
                <a:effectLst/>
              </a:rPr>
              <a:t> </a:t>
            </a:r>
            <a:r>
              <a:rPr lang="en-US" sz="2000" b="0" i="0" dirty="0" err="1">
                <a:effectLst/>
              </a:rPr>
              <a:t>кримінальна</a:t>
            </a:r>
            <a:r>
              <a:rPr lang="en-US" sz="2000" b="0" i="0" dirty="0">
                <a:effectLst/>
              </a:rPr>
              <a:t> </a:t>
            </a:r>
            <a:r>
              <a:rPr lang="en-US" sz="2000" b="0" i="0" dirty="0" err="1">
                <a:effectLst/>
              </a:rPr>
              <a:t>відповідальність</a:t>
            </a:r>
            <a:r>
              <a:rPr lang="en-US" sz="2000" b="0" i="0" dirty="0">
                <a:effectLst/>
              </a:rPr>
              <a:t> у </a:t>
            </a:r>
            <a:r>
              <a:rPr lang="en-US" sz="2000" b="0" i="0" dirty="0" err="1">
                <a:effectLst/>
              </a:rPr>
              <a:t>вигляді</a:t>
            </a:r>
            <a:r>
              <a:rPr lang="en-US" sz="2000" b="0" i="0" dirty="0">
                <a:effectLst/>
              </a:rPr>
              <a:t> </a:t>
            </a:r>
            <a:r>
              <a:rPr lang="en-US" sz="2000" b="1" i="0" dirty="0" err="1">
                <a:effectLst/>
              </a:rPr>
              <a:t>арешту</a:t>
            </a:r>
            <a:r>
              <a:rPr lang="en-US" sz="2000" b="1" i="0" dirty="0">
                <a:effectLst/>
              </a:rPr>
              <a:t> </a:t>
            </a:r>
            <a:r>
              <a:rPr lang="en-US" sz="2000" b="1" i="0" dirty="0" err="1">
                <a:effectLst/>
              </a:rPr>
              <a:t>до</a:t>
            </a:r>
            <a:r>
              <a:rPr lang="en-US" sz="2000" b="1" i="0" dirty="0">
                <a:effectLst/>
              </a:rPr>
              <a:t> 6 </a:t>
            </a:r>
            <a:r>
              <a:rPr lang="en-US" sz="2000" b="1" i="0" dirty="0" err="1">
                <a:effectLst/>
              </a:rPr>
              <a:t>місяців</a:t>
            </a:r>
            <a:r>
              <a:rPr lang="en-US" sz="2000" b="1" i="0" dirty="0">
                <a:effectLst/>
              </a:rPr>
              <a:t>, </a:t>
            </a:r>
            <a:r>
              <a:rPr lang="en-US" sz="2000" b="1" i="0" dirty="0" err="1">
                <a:effectLst/>
              </a:rPr>
              <a:t>обмеження</a:t>
            </a:r>
            <a:r>
              <a:rPr lang="en-US" sz="2000" b="1" i="0" dirty="0">
                <a:effectLst/>
              </a:rPr>
              <a:t> </a:t>
            </a:r>
            <a:r>
              <a:rPr lang="en-US" sz="2000" b="1" i="0" dirty="0" err="1">
                <a:effectLst/>
              </a:rPr>
              <a:t>або</a:t>
            </a:r>
            <a:r>
              <a:rPr lang="en-US" sz="2000" b="1" i="0" dirty="0">
                <a:effectLst/>
              </a:rPr>
              <a:t> </a:t>
            </a:r>
            <a:r>
              <a:rPr lang="en-US" sz="2000" b="1" i="0" dirty="0" err="1">
                <a:effectLst/>
              </a:rPr>
              <a:t>позбавлення</a:t>
            </a:r>
            <a:r>
              <a:rPr lang="en-US" sz="2000" b="1" i="0" dirty="0">
                <a:effectLst/>
              </a:rPr>
              <a:t> </a:t>
            </a:r>
            <a:r>
              <a:rPr lang="en-US" sz="2000" b="1" i="0" dirty="0" err="1">
                <a:effectLst/>
              </a:rPr>
              <a:t>волі</a:t>
            </a:r>
            <a:r>
              <a:rPr lang="en-US" sz="2000" b="1" i="0" dirty="0">
                <a:effectLst/>
              </a:rPr>
              <a:t> </a:t>
            </a:r>
            <a:r>
              <a:rPr lang="en-US" sz="2000" b="1" i="0" dirty="0" err="1">
                <a:effectLst/>
              </a:rPr>
              <a:t>до</a:t>
            </a:r>
            <a:r>
              <a:rPr lang="en-US" sz="2000" b="1" i="0" dirty="0">
                <a:effectLst/>
              </a:rPr>
              <a:t> 3 </a:t>
            </a:r>
            <a:r>
              <a:rPr lang="en-US" sz="2000" b="1" i="0" dirty="0" err="1">
                <a:effectLst/>
              </a:rPr>
              <a:t>років</a:t>
            </a:r>
            <a:r>
              <a:rPr lang="en-US" sz="2000" b="1" i="0" dirty="0">
                <a:effectLst/>
              </a:rPr>
              <a:t>.</a:t>
            </a:r>
            <a:endParaRPr lang="en-US" sz="2000" b="0" i="0" dirty="0">
              <a:effectLst/>
            </a:endParaRPr>
          </a:p>
        </p:txBody>
      </p:sp>
      <p:sp>
        <p:nvSpPr>
          <p:cNvPr id="5" name="TextBox 4"/>
          <p:cNvSpPr txBox="1"/>
          <p:nvPr/>
        </p:nvSpPr>
        <p:spPr>
          <a:xfrm>
            <a:off x="88135" y="385591"/>
            <a:ext cx="3949691" cy="6309420"/>
          </a:xfrm>
          <a:prstGeom prst="rect">
            <a:avLst/>
          </a:prstGeom>
          <a:noFill/>
        </p:spPr>
        <p:txBody>
          <a:bodyPr wrap="square">
            <a:spAutoFit/>
          </a:bodyPr>
          <a:lstStyle/>
          <a:p>
            <a:pPr algn="just"/>
            <a:r>
              <a:rPr lang="ru-RU" sz="1400" b="1" i="0" u="none" strike="noStrike" dirty="0">
                <a:solidFill>
                  <a:schemeClr val="bg1"/>
                </a:solidFill>
                <a:effectLst/>
                <a:latin typeface="Arial" panose="020B0604020202020204" pitchFamily="34" charset="0"/>
                <a:cs typeface="Arial" panose="020B0604020202020204" pitchFamily="34" charset="0"/>
              </a:rPr>
              <a:t>КРИМІНАЛЬНИЙ КОДЕКС УКРАЇНИ </a:t>
            </a:r>
          </a:p>
          <a:p>
            <a:pPr algn="just"/>
            <a:endParaRPr lang="ru-RU" sz="1400" b="1" dirty="0">
              <a:solidFill>
                <a:schemeClr val="bg1"/>
              </a:solidFill>
              <a:latin typeface="Arial" panose="020B0604020202020204" pitchFamily="34" charset="0"/>
              <a:cs typeface="Arial" panose="020B0604020202020204" pitchFamily="34" charset="0"/>
            </a:endParaRPr>
          </a:p>
          <a:p>
            <a:pPr algn="just"/>
            <a:endParaRPr lang="ru-RU" sz="1400" b="1" i="0" u="none" strike="noStrike" dirty="0">
              <a:solidFill>
                <a:schemeClr val="bg1"/>
              </a:solidFill>
              <a:effectLst/>
              <a:latin typeface="Arial" panose="020B0604020202020204" pitchFamily="34" charset="0"/>
              <a:cs typeface="Arial" panose="020B0604020202020204" pitchFamily="34" charset="0"/>
            </a:endParaRPr>
          </a:p>
          <a:p>
            <a:pPr algn="just"/>
            <a:r>
              <a:rPr lang="ru-RU" sz="1600" b="1" i="0" u="none" strike="noStrike" dirty="0" err="1">
                <a:solidFill>
                  <a:schemeClr val="bg1"/>
                </a:solidFill>
                <a:effectLst/>
                <a:latin typeface="Arial" panose="020B0604020202020204" pitchFamily="34" charset="0"/>
                <a:cs typeface="Arial" panose="020B0604020202020204" pitchFamily="34" charset="0"/>
              </a:rPr>
              <a:t>Стаття</a:t>
            </a:r>
            <a:r>
              <a:rPr lang="ru-RU" sz="1600" b="1" i="0" u="none" strike="noStrike" dirty="0">
                <a:solidFill>
                  <a:schemeClr val="bg1"/>
                </a:solidFill>
                <a:effectLst/>
                <a:latin typeface="Arial" panose="020B0604020202020204" pitchFamily="34" charset="0"/>
                <a:cs typeface="Arial" panose="020B0604020202020204" pitchFamily="34" charset="0"/>
              </a:rPr>
              <a:t> 126</a:t>
            </a:r>
            <a:r>
              <a:rPr lang="ru-RU" sz="1600" b="1" i="0" u="none" strike="noStrike" baseline="30000" dirty="0">
                <a:solidFill>
                  <a:schemeClr val="bg1"/>
                </a:solidFill>
                <a:effectLst/>
                <a:latin typeface="Arial" panose="020B0604020202020204" pitchFamily="34" charset="0"/>
                <a:cs typeface="Arial" panose="020B0604020202020204" pitchFamily="34" charset="0"/>
              </a:rPr>
              <a:t>-1</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Домашнє</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насильство</a:t>
            </a:r>
            <a:endParaRPr lang="ru-RU" sz="1600" b="0" i="0" dirty="0">
              <a:solidFill>
                <a:schemeClr val="bg1"/>
              </a:solidFill>
              <a:effectLst/>
              <a:latin typeface="Arial" panose="020B0604020202020204" pitchFamily="34" charset="0"/>
              <a:cs typeface="Arial" panose="020B0604020202020204" pitchFamily="34" charset="0"/>
            </a:endParaRPr>
          </a:p>
          <a:p>
            <a:pPr algn="just"/>
            <a:r>
              <a:rPr lang="ru-RU" sz="1600" b="0" i="0" dirty="0" err="1">
                <a:solidFill>
                  <a:schemeClr val="bg1"/>
                </a:solidFill>
                <a:effectLst/>
                <a:latin typeface="Arial" panose="020B0604020202020204" pitchFamily="34" charset="0"/>
                <a:cs typeface="Arial" panose="020B0604020202020204" pitchFamily="34" charset="0"/>
              </a:rPr>
              <a:t>Домашнє</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насильство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тобто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умисне</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систематичне</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вчинення</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фізичного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психологічного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або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економічного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насильства</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щодо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подружжя</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чи</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колишнього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подружжя</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або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іншої</a:t>
            </a:r>
            <a:r>
              <a:rPr lang="ru-RU" sz="1600" b="0" i="0" dirty="0">
                <a:solidFill>
                  <a:schemeClr val="bg1"/>
                </a:solidFill>
                <a:effectLst/>
                <a:latin typeface="Arial" panose="020B0604020202020204" pitchFamily="34" charset="0"/>
                <a:cs typeface="Arial" panose="020B0604020202020204" pitchFamily="34" charset="0"/>
              </a:rPr>
              <a:t> особи, з </a:t>
            </a:r>
            <a:r>
              <a:rPr lang="ru-RU" sz="1600" b="0" i="0" dirty="0" err="1">
                <a:solidFill>
                  <a:schemeClr val="bg1"/>
                </a:solidFill>
                <a:effectLst/>
                <a:latin typeface="Arial" panose="020B0604020202020204" pitchFamily="34" charset="0"/>
                <a:cs typeface="Arial" panose="020B0604020202020204" pitchFamily="34" charset="0"/>
              </a:rPr>
              <a:t>якою</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винний</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перебуває</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перебував</a:t>
            </a:r>
            <a:r>
              <a:rPr lang="ru-RU" sz="1600" b="0" i="0" dirty="0">
                <a:solidFill>
                  <a:schemeClr val="bg1"/>
                </a:solidFill>
                <a:effectLst/>
                <a:latin typeface="Arial" panose="020B0604020202020204" pitchFamily="34" charset="0"/>
                <a:cs typeface="Arial" panose="020B0604020202020204" pitchFamily="34" charset="0"/>
              </a:rPr>
              <a:t>) у </a:t>
            </a:r>
            <a:r>
              <a:rPr lang="ru-RU" sz="1600" b="0" i="0" dirty="0" err="1">
                <a:solidFill>
                  <a:schemeClr val="bg1"/>
                </a:solidFill>
                <a:effectLst/>
                <a:latin typeface="Arial" panose="020B0604020202020204" pitchFamily="34" charset="0"/>
                <a:cs typeface="Arial" panose="020B0604020202020204" pitchFamily="34" charset="0"/>
              </a:rPr>
              <a:t>сімейних</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або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близьких</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відносинах</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що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призводить</a:t>
            </a:r>
            <a:r>
              <a:rPr lang="ru-RU" sz="1600" b="0" i="0" dirty="0">
                <a:solidFill>
                  <a:schemeClr val="bg1"/>
                </a:solidFill>
                <a:effectLst/>
                <a:latin typeface="Arial" panose="020B0604020202020204" pitchFamily="34" charset="0"/>
                <a:cs typeface="Arial" panose="020B0604020202020204" pitchFamily="34" charset="0"/>
              </a:rPr>
              <a:t> до </a:t>
            </a:r>
            <a:r>
              <a:rPr lang="ru-RU" sz="1600" b="0" i="0" dirty="0" err="1">
                <a:solidFill>
                  <a:schemeClr val="bg1"/>
                </a:solidFill>
                <a:effectLst/>
                <a:latin typeface="Arial" panose="020B0604020202020204" pitchFamily="34" charset="0"/>
                <a:cs typeface="Arial" panose="020B0604020202020204" pitchFamily="34" charset="0"/>
              </a:rPr>
              <a:t>фізичних</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або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психологічних</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страждань</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розладів</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здоров’я</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втрати</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працездатності</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емоційної</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залежності</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або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погіршення</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якості</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життя</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потерпілої</a:t>
            </a:r>
            <a:r>
              <a:rPr lang="ru-RU" sz="1600" b="0" i="0" dirty="0">
                <a:solidFill>
                  <a:schemeClr val="bg1"/>
                </a:solidFill>
                <a:effectLst/>
                <a:latin typeface="Arial" panose="020B0604020202020204" pitchFamily="34" charset="0"/>
                <a:cs typeface="Arial" panose="020B0604020202020204" pitchFamily="34" charset="0"/>
              </a:rPr>
              <a:t> особи, -</a:t>
            </a:r>
          </a:p>
          <a:p>
            <a:pPr algn="just"/>
            <a:r>
              <a:rPr lang="ru-RU" sz="1600" b="0" i="0" dirty="0" err="1">
                <a:solidFill>
                  <a:schemeClr val="bg1"/>
                </a:solidFill>
                <a:effectLst/>
                <a:latin typeface="Arial" panose="020B0604020202020204" pitchFamily="34" charset="0"/>
                <a:cs typeface="Arial" panose="020B0604020202020204" pitchFamily="34" charset="0"/>
              </a:rPr>
              <a:t>карається</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громадськими</a:t>
            </a:r>
            <a:r>
              <a:rPr lang="ru-RU" sz="1600" b="0" i="0" dirty="0">
                <a:solidFill>
                  <a:schemeClr val="bg1"/>
                </a:solidFill>
                <a:effectLst/>
                <a:latin typeface="Arial" panose="020B0604020202020204" pitchFamily="34" charset="0"/>
                <a:cs typeface="Arial" panose="020B0604020202020204" pitchFamily="34" charset="0"/>
              </a:rPr>
              <a:t> роботами на строк </a:t>
            </a:r>
            <a:r>
              <a:rPr lang="ru-RU" sz="1600" b="0" i="0" dirty="0" err="1">
                <a:solidFill>
                  <a:schemeClr val="bg1"/>
                </a:solidFill>
                <a:effectLst/>
                <a:latin typeface="Arial" panose="020B0604020202020204" pitchFamily="34" charset="0"/>
                <a:cs typeface="Arial" panose="020B0604020202020204" pitchFamily="34" charset="0"/>
              </a:rPr>
              <a:t>від</a:t>
            </a:r>
            <a:r>
              <a:rPr lang="ru-RU" sz="1600" b="0" i="0" dirty="0">
                <a:solidFill>
                  <a:schemeClr val="bg1"/>
                </a:solidFill>
                <a:effectLst/>
                <a:latin typeface="Arial" panose="020B0604020202020204" pitchFamily="34" charset="0"/>
                <a:cs typeface="Arial" panose="020B0604020202020204" pitchFamily="34" charset="0"/>
              </a:rPr>
              <a:t> ста </a:t>
            </a:r>
            <a:r>
              <a:rPr lang="ru-RU" sz="1600" b="0" i="0" dirty="0" err="1">
                <a:solidFill>
                  <a:schemeClr val="bg1"/>
                </a:solidFill>
                <a:effectLst/>
                <a:latin typeface="Arial" panose="020B0604020202020204" pitchFamily="34" charset="0"/>
                <a:cs typeface="Arial" panose="020B0604020202020204" pitchFamily="34" charset="0"/>
              </a:rPr>
              <a:t>п’ятдесяти</a:t>
            </a:r>
            <a:r>
              <a:rPr lang="ru-RU" sz="1600" b="0" i="0" dirty="0">
                <a:solidFill>
                  <a:schemeClr val="bg1"/>
                </a:solidFill>
                <a:effectLst/>
                <a:latin typeface="Arial" panose="020B0604020202020204" pitchFamily="34" charset="0"/>
                <a:cs typeface="Arial" panose="020B0604020202020204" pitchFamily="34" charset="0"/>
              </a:rPr>
              <a:t> до </a:t>
            </a:r>
            <a:r>
              <a:rPr lang="ru-RU" sz="1600" b="0" i="0" dirty="0" err="1">
                <a:solidFill>
                  <a:schemeClr val="bg1"/>
                </a:solidFill>
                <a:effectLst/>
                <a:latin typeface="Arial" panose="020B0604020202020204" pitchFamily="34" charset="0"/>
                <a:cs typeface="Arial" panose="020B0604020202020204" pitchFamily="34" charset="0"/>
              </a:rPr>
              <a:t>двохсот</a:t>
            </a:r>
            <a:r>
              <a:rPr lang="ru-RU" sz="1600" b="0" i="0" dirty="0">
                <a:solidFill>
                  <a:schemeClr val="bg1"/>
                </a:solidFill>
                <a:effectLst/>
                <a:latin typeface="Arial" panose="020B0604020202020204" pitchFamily="34" charset="0"/>
                <a:cs typeface="Arial" panose="020B0604020202020204" pitchFamily="34" charset="0"/>
              </a:rPr>
              <a:t> сорока годин, </a:t>
            </a:r>
            <a:r>
              <a:rPr lang="ru-RU" sz="1600" b="0" i="0" dirty="0" err="1">
                <a:solidFill>
                  <a:schemeClr val="bg1"/>
                </a:solidFill>
                <a:effectLst/>
                <a:latin typeface="Arial" panose="020B0604020202020204" pitchFamily="34" charset="0"/>
                <a:cs typeface="Arial" panose="020B0604020202020204" pitchFamily="34" charset="0"/>
              </a:rPr>
              <a:t>або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арештом</a:t>
            </a:r>
            <a:r>
              <a:rPr lang="ru-RU" sz="1600" b="0" i="0" dirty="0">
                <a:solidFill>
                  <a:schemeClr val="bg1"/>
                </a:solidFill>
                <a:effectLst/>
                <a:latin typeface="Arial" panose="020B0604020202020204" pitchFamily="34" charset="0"/>
                <a:cs typeface="Arial" panose="020B0604020202020204" pitchFamily="34" charset="0"/>
              </a:rPr>
              <a:t> на строк до шести </a:t>
            </a:r>
            <a:r>
              <a:rPr lang="ru-RU" sz="1600" b="0" i="0" dirty="0" err="1">
                <a:solidFill>
                  <a:schemeClr val="bg1"/>
                </a:solidFill>
                <a:effectLst/>
                <a:latin typeface="Arial" panose="020B0604020202020204" pitchFamily="34" charset="0"/>
                <a:cs typeface="Arial" panose="020B0604020202020204" pitchFamily="34" charset="0"/>
              </a:rPr>
              <a:t>місяців</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або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обмеженням</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волі</a:t>
            </a:r>
            <a:r>
              <a:rPr lang="ru-RU" sz="1600" b="0" i="0" dirty="0">
                <a:solidFill>
                  <a:schemeClr val="bg1"/>
                </a:solidFill>
                <a:effectLst/>
                <a:latin typeface="Arial" panose="020B0604020202020204" pitchFamily="34" charset="0"/>
                <a:cs typeface="Arial" panose="020B0604020202020204" pitchFamily="34" charset="0"/>
              </a:rPr>
              <a:t> на строк до </a:t>
            </a:r>
            <a:r>
              <a:rPr lang="ru-RU" sz="1600" b="0" i="0" dirty="0" err="1">
                <a:solidFill>
                  <a:schemeClr val="bg1"/>
                </a:solidFill>
                <a:effectLst/>
                <a:latin typeface="Arial" panose="020B0604020202020204" pitchFamily="34" charset="0"/>
                <a:cs typeface="Arial" panose="020B0604020202020204" pitchFamily="34" charset="0"/>
              </a:rPr>
              <a:t>п’яти</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років</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або</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позбавленням</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волі</a:t>
            </a:r>
            <a:r>
              <a:rPr lang="ru-RU" sz="1600" b="0" i="0" dirty="0">
                <a:solidFill>
                  <a:schemeClr val="bg1"/>
                </a:solidFill>
                <a:effectLst/>
                <a:latin typeface="Arial" panose="020B0604020202020204" pitchFamily="34" charset="0"/>
                <a:cs typeface="Arial" panose="020B0604020202020204" pitchFamily="34" charset="0"/>
              </a:rPr>
              <a:t> на строк до </a:t>
            </a:r>
            <a:r>
              <a:rPr lang="ru-RU" sz="1600" b="0" i="0" dirty="0" err="1">
                <a:solidFill>
                  <a:schemeClr val="bg1"/>
                </a:solidFill>
                <a:effectLst/>
                <a:latin typeface="Arial" panose="020B0604020202020204" pitchFamily="34" charset="0"/>
                <a:cs typeface="Arial" panose="020B0604020202020204" pitchFamily="34" charset="0"/>
              </a:rPr>
              <a:t>двох</a:t>
            </a:r>
            <a:r>
              <a:rPr lang="ru-RU" sz="1600" b="0" i="0" dirty="0">
                <a:solidFill>
                  <a:schemeClr val="bg1"/>
                </a:solidFill>
                <a:effectLst/>
                <a:latin typeface="Arial" panose="020B0604020202020204" pitchFamily="34" charset="0"/>
                <a:cs typeface="Arial" panose="020B0604020202020204" pitchFamily="34" charset="0"/>
              </a:rPr>
              <a:t> </a:t>
            </a:r>
            <a:r>
              <a:rPr lang="ru-RU" sz="1600" b="0" i="0" dirty="0" err="1">
                <a:solidFill>
                  <a:schemeClr val="bg1"/>
                </a:solidFill>
                <a:effectLst/>
                <a:latin typeface="Arial" panose="020B0604020202020204" pitchFamily="34" charset="0"/>
                <a:cs typeface="Arial" panose="020B0604020202020204" pitchFamily="34" charset="0"/>
              </a:rPr>
              <a:t>років</a:t>
            </a:r>
            <a:r>
              <a:rPr lang="ru-RU" sz="1600" b="0" i="0" dirty="0">
                <a:solidFill>
                  <a:schemeClr val="bg1"/>
                </a:solidFill>
                <a:effectLst/>
                <a:latin typeface="Arial" panose="020B0604020202020204" pitchFamily="34" charset="0"/>
                <a:cs typeface="Arial" panose="020B0604020202020204" pitchFamily="34" charset="0"/>
              </a:rPr>
              <a:t>.</a:t>
            </a:r>
          </a:p>
          <a:p>
            <a:pPr algn="just"/>
            <a:endParaRPr lang="ru-RU" sz="1600" b="0" i="1" u="none" strike="noStrike" dirty="0">
              <a:solidFill>
                <a:schemeClr val="bg1"/>
              </a:solidFill>
              <a:effectLst/>
              <a:latin typeface="Arial" panose="020B0604020202020204" pitchFamily="34" charset="0"/>
              <a:cs typeface="Arial" panose="020B0604020202020204" pitchFamily="34" charset="0"/>
            </a:endParaRPr>
          </a:p>
          <a:p>
            <a:pPr algn="just"/>
            <a:endParaRPr lang="ru-RU" sz="1400" i="1" dirty="0">
              <a:solidFill>
                <a:schemeClr val="bg1"/>
              </a:solidFill>
              <a:latin typeface="Arial" panose="020B0604020202020204" pitchFamily="34" charset="0"/>
              <a:cs typeface="Arial" panose="020B0604020202020204" pitchFamily="34" charset="0"/>
            </a:endParaRPr>
          </a:p>
          <a:p>
            <a:pPr algn="just"/>
            <a:r>
              <a:rPr lang="ru-RU" sz="1400" b="0" i="1" u="none" strike="noStrike" dirty="0">
                <a:solidFill>
                  <a:schemeClr val="bg1"/>
                </a:solidFill>
                <a:effectLst/>
                <a:latin typeface="Arial" panose="020B0604020202020204" pitchFamily="34" charset="0"/>
                <a:cs typeface="Arial" panose="020B0604020202020204" pitchFamily="34" charset="0"/>
              </a:rPr>
              <a:t>{</a:t>
            </a:r>
            <a:r>
              <a:rPr lang="ru-RU" sz="1400" b="1" i="1" u="none" strike="noStrike" dirty="0">
                <a:solidFill>
                  <a:schemeClr val="bg1"/>
                </a:solidFill>
                <a:effectLst/>
                <a:latin typeface="Arial" panose="020B0604020202020204" pitchFamily="34" charset="0"/>
                <a:cs typeface="Arial" panose="020B0604020202020204" pitchFamily="34" charset="0"/>
              </a:rPr>
              <a:t>Кодекс </a:t>
            </a:r>
            <a:r>
              <a:rPr lang="ru-RU" sz="1400" b="1" i="1" u="none" strike="noStrike" dirty="0" err="1">
                <a:solidFill>
                  <a:schemeClr val="bg1"/>
                </a:solidFill>
                <a:effectLst/>
                <a:latin typeface="Arial" panose="020B0604020202020204" pitchFamily="34" charset="0"/>
                <a:cs typeface="Arial" panose="020B0604020202020204" pitchFamily="34" charset="0"/>
              </a:rPr>
              <a:t>доповнено</a:t>
            </a:r>
            <a:r>
              <a:rPr lang="ru-RU" sz="1400" b="1" i="1" u="none" strike="noStrike" dirty="0">
                <a:solidFill>
                  <a:schemeClr val="bg1"/>
                </a:solidFill>
                <a:effectLst/>
                <a:latin typeface="Arial" panose="020B0604020202020204" pitchFamily="34" charset="0"/>
                <a:cs typeface="Arial" panose="020B0604020202020204" pitchFamily="34" charset="0"/>
              </a:rPr>
              <a:t> </a:t>
            </a:r>
            <a:r>
              <a:rPr lang="ru-RU" sz="1400" b="1" i="1" u="none" strike="noStrike" dirty="0" err="1">
                <a:solidFill>
                  <a:schemeClr val="bg1"/>
                </a:solidFill>
                <a:effectLst/>
                <a:latin typeface="Arial" panose="020B0604020202020204" pitchFamily="34" charset="0"/>
                <a:cs typeface="Arial" panose="020B0604020202020204" pitchFamily="34" charset="0"/>
              </a:rPr>
              <a:t>статтею</a:t>
            </a:r>
            <a:r>
              <a:rPr lang="ru-RU" sz="1400" b="1" i="1" u="none" strike="noStrike" dirty="0">
                <a:solidFill>
                  <a:schemeClr val="bg1"/>
                </a:solidFill>
                <a:effectLst/>
                <a:latin typeface="Arial" panose="020B0604020202020204" pitchFamily="34" charset="0"/>
                <a:cs typeface="Arial" panose="020B0604020202020204" pitchFamily="34" charset="0"/>
              </a:rPr>
              <a:t> 126</a:t>
            </a:r>
            <a:r>
              <a:rPr lang="ru-RU" sz="1400" b="1" i="1" u="none" strike="noStrike" baseline="30000" dirty="0">
                <a:solidFill>
                  <a:schemeClr val="bg1"/>
                </a:solidFill>
                <a:effectLst/>
                <a:latin typeface="Arial" panose="020B0604020202020204" pitchFamily="34" charset="0"/>
                <a:cs typeface="Arial" panose="020B0604020202020204" pitchFamily="34" charset="0"/>
              </a:rPr>
              <a:t>-1</a:t>
            </a:r>
            <a:r>
              <a:rPr lang="ru-RU" sz="1400" b="1" i="1" u="none" strike="noStrike" dirty="0">
                <a:solidFill>
                  <a:schemeClr val="bg1"/>
                </a:solidFill>
                <a:effectLst/>
                <a:latin typeface="Arial" panose="020B0604020202020204" pitchFamily="34" charset="0"/>
                <a:cs typeface="Arial" panose="020B0604020202020204" pitchFamily="34" charset="0"/>
              </a:rPr>
              <a:t> </a:t>
            </a:r>
            <a:r>
              <a:rPr lang="ru-RU" sz="1400" b="1" i="1" u="none" strike="noStrike" dirty="0" err="1">
                <a:solidFill>
                  <a:schemeClr val="bg1"/>
                </a:solidFill>
                <a:effectLst/>
                <a:latin typeface="Arial" panose="020B0604020202020204" pitchFamily="34" charset="0"/>
                <a:cs typeface="Arial" panose="020B0604020202020204" pitchFamily="34" charset="0"/>
              </a:rPr>
              <a:t>згідно</a:t>
            </a:r>
            <a:r>
              <a:rPr lang="ru-RU" sz="1400" b="1" i="1" u="none" strike="noStrike" dirty="0">
                <a:solidFill>
                  <a:schemeClr val="bg1"/>
                </a:solidFill>
                <a:effectLst/>
                <a:latin typeface="Arial" panose="020B0604020202020204" pitchFamily="34" charset="0"/>
                <a:cs typeface="Arial" panose="020B0604020202020204" pitchFamily="34" charset="0"/>
              </a:rPr>
              <a:t> </a:t>
            </a:r>
            <a:r>
              <a:rPr lang="ru-RU" sz="1400" b="1" i="1" u="none" strike="noStrike" dirty="0" err="1">
                <a:solidFill>
                  <a:schemeClr val="bg1"/>
                </a:solidFill>
                <a:effectLst/>
                <a:latin typeface="Arial" panose="020B0604020202020204" pitchFamily="34" charset="0"/>
                <a:cs typeface="Arial" panose="020B0604020202020204" pitchFamily="34" charset="0"/>
              </a:rPr>
              <a:t>із</a:t>
            </a:r>
            <a:r>
              <a:rPr lang="ru-RU" sz="1400" b="1" i="1" u="none" strike="noStrike" dirty="0">
                <a:solidFill>
                  <a:schemeClr val="bg1"/>
                </a:solidFill>
                <a:effectLst/>
                <a:latin typeface="Arial" panose="020B0604020202020204" pitchFamily="34" charset="0"/>
                <a:cs typeface="Arial" panose="020B0604020202020204" pitchFamily="34" charset="0"/>
              </a:rPr>
              <a:t> Законом</a:t>
            </a:r>
            <a:r>
              <a:rPr lang="ru-RU" sz="1400" b="1" i="1" dirty="0">
                <a:solidFill>
                  <a:schemeClr val="bg1"/>
                </a:solidFill>
                <a:effectLst/>
                <a:latin typeface="Arial" panose="020B0604020202020204" pitchFamily="34" charset="0"/>
                <a:cs typeface="Arial" panose="020B0604020202020204" pitchFamily="34" charset="0"/>
              </a:rPr>
              <a:t> </a:t>
            </a:r>
            <a:r>
              <a:rPr lang="ru-RU" sz="1400" b="1" i="1" u="sng" dirty="0">
                <a:solidFill>
                  <a:schemeClr val="bg1"/>
                </a:solidFill>
                <a:effectLst/>
                <a:latin typeface="Arial" panose="020B0604020202020204" pitchFamily="34" charset="0"/>
                <a:cs typeface="Arial" panose="020B0604020202020204" pitchFamily="34" charset="0"/>
                <a:hlinkClick r:id="rId2"/>
              </a:rPr>
              <a:t>№ 2227-</a:t>
            </a:r>
            <a:r>
              <a:rPr lang="en-US" sz="1400" b="1" i="1" u="sng" dirty="0">
                <a:solidFill>
                  <a:schemeClr val="bg1"/>
                </a:solidFill>
                <a:effectLst/>
                <a:latin typeface="Arial" panose="020B0604020202020204" pitchFamily="34" charset="0"/>
                <a:cs typeface="Arial" panose="020B0604020202020204" pitchFamily="34" charset="0"/>
                <a:hlinkClick r:id="rId2"/>
              </a:rPr>
              <a:t>VIII </a:t>
            </a:r>
            <a:r>
              <a:rPr lang="ru-RU" sz="1400" b="1" i="1" u="sng" dirty="0" err="1">
                <a:solidFill>
                  <a:schemeClr val="bg1"/>
                </a:solidFill>
                <a:effectLst/>
                <a:latin typeface="Arial" panose="020B0604020202020204" pitchFamily="34" charset="0"/>
                <a:cs typeface="Arial" panose="020B0604020202020204" pitchFamily="34" charset="0"/>
                <a:hlinkClick r:id="rId2"/>
              </a:rPr>
              <a:t>від</a:t>
            </a:r>
            <a:r>
              <a:rPr lang="ru-RU" sz="1400" b="1" i="1" u="sng" dirty="0">
                <a:solidFill>
                  <a:schemeClr val="bg1"/>
                </a:solidFill>
                <a:effectLst/>
                <a:latin typeface="Arial" panose="020B0604020202020204" pitchFamily="34" charset="0"/>
                <a:cs typeface="Arial" panose="020B0604020202020204" pitchFamily="34" charset="0"/>
                <a:hlinkClick r:id="rId2"/>
              </a:rPr>
              <a:t> 06.12.2017</a:t>
            </a:r>
            <a:r>
              <a:rPr lang="ru-RU" sz="1400" b="1" i="1" u="none" strike="noStrike" dirty="0">
                <a:solidFill>
                  <a:schemeClr val="bg1"/>
                </a:solidFill>
                <a:effectLst/>
                <a:latin typeface="Arial" panose="020B0604020202020204" pitchFamily="34" charset="0"/>
                <a:cs typeface="Arial" panose="020B0604020202020204" pitchFamily="34" charset="0"/>
              </a:rPr>
              <a:t>}</a:t>
            </a:r>
            <a:endParaRPr lang="ru-RU" sz="1400" b="1" i="1" dirty="0">
              <a:solidFill>
                <a:schemeClr val="bg1"/>
              </a:solidFill>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741" y="620392"/>
            <a:ext cx="3808268" cy="5504688"/>
          </a:xfrm>
          <a:solidFill>
            <a:schemeClr val="accent1">
              <a:lumMod val="50000"/>
            </a:schemeClr>
          </a:solidFill>
        </p:spPr>
        <p:txBody>
          <a:bodyPr>
            <a:normAutofit/>
          </a:bodyPr>
          <a:lstStyle/>
          <a:p>
            <a:pPr algn="ctr"/>
            <a:r>
              <a:rPr lang="ru-RU" sz="3600" b="1" dirty="0" err="1">
                <a:solidFill>
                  <a:schemeClr val="bg1"/>
                </a:solidFill>
                <a:latin typeface="Calibri" panose="020F0502020204030204" pitchFamily="34" charset="0"/>
                <a:cs typeface="Calibri" panose="020F0502020204030204" pitchFamily="34" charset="0"/>
              </a:rPr>
              <a:t>Зміни</a:t>
            </a:r>
            <a:r>
              <a:rPr lang="ru-RU" sz="3600" b="1" i="0" dirty="0">
                <a:solidFill>
                  <a:schemeClr val="bg1"/>
                </a:solidFill>
                <a:effectLst/>
                <a:latin typeface="Calibri" panose="020F0502020204030204" pitchFamily="34" charset="0"/>
                <a:cs typeface="Calibri" panose="020F0502020204030204" pitchFamily="34" charset="0"/>
              </a:rPr>
              <a:t>, </a:t>
            </a:r>
            <a:r>
              <a:rPr lang="ru-RU" sz="3600" b="1" i="0" dirty="0" err="1">
                <a:solidFill>
                  <a:schemeClr val="bg1"/>
                </a:solidFill>
                <a:effectLst/>
                <a:latin typeface="Calibri" panose="020F0502020204030204" pitchFamily="34" charset="0"/>
                <a:cs typeface="Calibri" panose="020F0502020204030204" pitchFamily="34" charset="0"/>
              </a:rPr>
              <a:t>які</a:t>
            </a:r>
            <a:r>
              <a:rPr lang="ru-RU" sz="3600" b="1" i="0" dirty="0">
                <a:solidFill>
                  <a:schemeClr val="bg1"/>
                </a:solidFill>
                <a:effectLst/>
                <a:latin typeface="Calibri" panose="020F0502020204030204" pitchFamily="34" charset="0"/>
                <a:cs typeface="Calibri" panose="020F0502020204030204" pitchFamily="34" charset="0"/>
              </a:rPr>
              <a:t> вносить </a:t>
            </a:r>
            <a:r>
              <a:rPr lang="ru-RU" sz="3600" b="1" i="0" dirty="0" err="1">
                <a:solidFill>
                  <a:schemeClr val="bg1"/>
                </a:solidFill>
                <a:effectLst/>
                <a:latin typeface="Calibri" panose="020F0502020204030204" pitchFamily="34" charset="0"/>
                <a:cs typeface="Calibri" panose="020F0502020204030204" pitchFamily="34" charset="0"/>
              </a:rPr>
              <a:t>Конвенція</a:t>
            </a:r>
            <a:r>
              <a:rPr lang="ru-RU" sz="3600" b="1" i="0" dirty="0">
                <a:solidFill>
                  <a:schemeClr val="bg1"/>
                </a:solidFill>
                <a:effectLst/>
                <a:latin typeface="Calibri" panose="020F0502020204030204" pitchFamily="34" charset="0"/>
                <a:cs typeface="Calibri" panose="020F0502020204030204" pitchFamily="34" charset="0"/>
              </a:rPr>
              <a:t/>
            </a:r>
            <a:br>
              <a:rPr lang="ru-RU" sz="3600" b="1" i="0" dirty="0">
                <a:solidFill>
                  <a:schemeClr val="bg1"/>
                </a:solidFill>
                <a:effectLst/>
                <a:latin typeface="Calibri" panose="020F0502020204030204" pitchFamily="34" charset="0"/>
                <a:cs typeface="Calibri" panose="020F0502020204030204" pitchFamily="34" charset="0"/>
              </a:rPr>
            </a:br>
            <a:endParaRPr lang="en-US" sz="3600" dirty="0">
              <a:solidFill>
                <a:schemeClr val="bg1"/>
              </a:solidFill>
              <a:latin typeface="Calibri" panose="020F0502020204030204" pitchFamily="34" charset="0"/>
              <a:cs typeface="Calibri" panose="020F0502020204030204" pitchFamily="34" charset="0"/>
            </a:endParaRPr>
          </a:p>
        </p:txBody>
      </p:sp>
      <p:graphicFrame>
        <p:nvGraphicFramePr>
          <p:cNvPr id="7" name="Content Placeholder 4"/>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screenshot of a computer&#10;&#10;Description automatically generated"/>
          <p:cNvPicPr>
            <a:picLocks noChangeAspect="1"/>
          </p:cNvPicPr>
          <p:nvPr/>
        </p:nvPicPr>
        <p:blipFill rotWithShape="1">
          <a:blip r:embed="rId7"/>
          <a:srcRect l="40030" t="22972" r="18313" b="57086"/>
          <a:stretch>
            <a:fillRect/>
          </a:stretch>
        </p:blipFill>
        <p:spPr>
          <a:xfrm>
            <a:off x="201790" y="5012610"/>
            <a:ext cx="4131219" cy="11124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6" y="321734"/>
            <a:ext cx="6891187" cy="1135737"/>
          </a:xfrm>
        </p:spPr>
        <p:txBody>
          <a:bodyPr>
            <a:normAutofit/>
          </a:bodyPr>
          <a:lstStyle/>
          <a:p>
            <a:r>
              <a:rPr lang="uk-UA" sz="4000" b="1" dirty="0">
                <a:solidFill>
                  <a:schemeClr val="accent1">
                    <a:lumMod val="75000"/>
                  </a:schemeClr>
                </a:solidFill>
              </a:rPr>
              <a:t>Основні положення Конвенції</a:t>
            </a:r>
            <a:endParaRPr lang="en-US" sz="4000" b="1" dirty="0">
              <a:solidFill>
                <a:schemeClr val="accent1">
                  <a:lumMod val="75000"/>
                </a:schemeClr>
              </a:solidFill>
            </a:endParaRPr>
          </a:p>
        </p:txBody>
      </p:sp>
      <p:sp>
        <p:nvSpPr>
          <p:cNvPr id="27" name="Isosceles Triangle 26"/>
          <p:cNvSpPr>
            <a:spLocks noGrp="1" noRot="1" noChangeAspect="1" noMove="1" noResize="1" noEditPoints="1" noAdjustHandles="1" noChangeArrowheads="1" noChangeShapeType="1" noTextEdit="1"/>
          </p:cNvSpPr>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lose up of a blue fabric&#10;&#10;Description automatically generated with low confidence"/>
          <p:cNvPicPr>
            <a:picLocks noChangeAspect="1"/>
          </p:cNvPicPr>
          <p:nvPr/>
        </p:nvPicPr>
        <p:blipFill rotWithShape="1">
          <a:blip r:embed="rId2"/>
          <a:srcRect l="38930" r="21532" b="-1"/>
          <a:stretch>
            <a:fillRect/>
          </a:stretch>
        </p:blipFill>
        <p:spPr>
          <a:xfrm>
            <a:off x="8129873" y="10"/>
            <a:ext cx="4062128" cy="6857990"/>
          </a:xfrm>
          <a:prstGeom prst="rect">
            <a:avLst/>
          </a:prstGeom>
        </p:spPr>
      </p:pic>
      <p:grpSp>
        <p:nvGrpSpPr>
          <p:cNvPr id="31" name="Group 30"/>
          <p:cNvGrpSpPr>
            <a:grpSpLocks noGrp="1" noUngrp="1" noRot="1" noChangeAspect="1" noMove="1" noResize="1"/>
          </p:cNvGrpSpPr>
          <p:nvPr/>
        </p:nvGrpSpPr>
        <p:grpSpPr>
          <a:xfrm>
            <a:off x="11123132" y="713128"/>
            <a:ext cx="1068867" cy="2126625"/>
            <a:chOff x="10918968" y="713127"/>
            <a:chExt cx="1273032" cy="2532832"/>
          </a:xfrm>
        </p:grpSpPr>
        <p:sp>
          <p:nvSpPr>
            <p:cNvPr id="32" name="Rectangle 31"/>
            <p:cNvSpPr/>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0" name="Content Placeholder 2"/>
          <p:cNvGraphicFramePr>
            <a:graphicFrameLocks noGrp="1"/>
          </p:cNvGraphicFramePr>
          <p:nvPr>
            <p:ph idx="1"/>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p:cNvPicPr>
            <a:picLocks noChangeAspect="1"/>
          </p:cNvPicPr>
          <p:nvPr/>
        </p:nvPicPr>
        <p:blipFill rotWithShape="1">
          <a:blip r:embed="rId8"/>
          <a:srcRect l="15590" t="19791" r="15308" b="9362"/>
          <a:stretch>
            <a:fillRect/>
          </a:stretch>
        </p:blipFill>
        <p:spPr>
          <a:xfrm>
            <a:off x="8236245" y="79361"/>
            <a:ext cx="3849384" cy="2920693"/>
          </a:xfrm>
          <a:prstGeom prst="rect">
            <a:avLst/>
          </a:prstGeom>
        </p:spPr>
      </p:pic>
      <p:sp>
        <p:nvSpPr>
          <p:cNvPr id="22" name="TextBox 21"/>
          <p:cNvSpPr txBox="1"/>
          <p:nvPr/>
        </p:nvSpPr>
        <p:spPr>
          <a:xfrm>
            <a:off x="8236245" y="3713172"/>
            <a:ext cx="3739445" cy="258532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Закон України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Про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внесення</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змін</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до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Кримінального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та</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Кримінального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процесуального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кодексів</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України</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з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метою</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реалізації</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положень</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Конвенції</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Ради</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Європи</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про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запобігання</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насильству</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стосовно</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жінок</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і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домашньому</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насильству</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та</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боротьбу</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з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цими</a:t>
            </a:r>
            <a:r>
              <a:rPr kumimoji="0" lang="en-US"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hlinkClick r:id="rId9"/>
              </a:rPr>
              <a:t> </a:t>
            </a:r>
            <a:r>
              <a:rPr kumimoji="0" lang="en-US" altLang="en-US" sz="18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hlinkClick r:id="rId9"/>
              </a:rPr>
              <a:t>явищами</a:t>
            </a:r>
            <a:r>
              <a:rPr kumimoji="0" lang="uk-UA"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(грудень 2017 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Flowchart: Document 47"/>
          <p:cNvSpPr>
            <a:spLocks noGrp="1" noRot="1" noChangeAspect="1" noMove="1" noResize="1" noEditPoints="1" noAdjustHandles="1" noChangeArrowheads="1" noChangeShapeType="1" noTextEdit="1"/>
          </p:cNvSpPr>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Насильство в сім&amp;#39;ї: де шукати допомогу? - Близнюківська РДА"/>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3186" y="-88135"/>
            <a:ext cx="7347537" cy="7225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nvGraphicFramePr>
        <p:xfrm>
          <a:off x="644056" y="2112579"/>
          <a:ext cx="11221110"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a:solidFill>
            <a:srgbClr val="C00000"/>
          </a:solidFill>
        </p:spPr>
        <p:txBody>
          <a:bodyPr>
            <a:normAutofit/>
          </a:bodyPr>
          <a:lstStyle/>
          <a:p>
            <a:pPr algn="ctr"/>
            <a:r>
              <a:rPr lang="ru-RU" sz="3000" b="1" i="0" cap="all" dirty="0">
                <a:solidFill>
                  <a:srgbClr val="FFFFFF"/>
                </a:solidFill>
                <a:effectLst/>
                <a:latin typeface="+mn-lt"/>
              </a:rPr>
              <a:t>КОНВЕНЦІЯ МОП № 190 ТА РЕКОМЕНДАЦІЯ № 206: ІНСТРУМЕНТИ ДЛЯ ВИКОРІНЕННЯ НАСИЛЬСТВА ТА ДОМАГАНЬ У СФЕРІ ПРАЦІ</a:t>
            </a:r>
            <a:br>
              <a:rPr lang="ru-RU" sz="3000" b="1" i="0" cap="all" dirty="0">
                <a:solidFill>
                  <a:srgbClr val="FFFFFF"/>
                </a:solidFill>
                <a:effectLst/>
                <a:latin typeface="+mn-lt"/>
              </a:rPr>
            </a:br>
            <a:endParaRPr lang="en-US" sz="3000" dirty="0">
              <a:solidFill>
                <a:srgbClr val="FFFFFF"/>
              </a:solidFill>
              <a:latin typeface="+mn-lt"/>
            </a:endParaRPr>
          </a:p>
        </p:txBody>
      </p:sp>
      <p:pic>
        <p:nvPicPr>
          <p:cNvPr id="4" name="Picture 3" descr="Graphical user interface, text, application&#10;&#10;Description automatically generated"/>
          <p:cNvPicPr>
            <a:picLocks noChangeAspect="1"/>
          </p:cNvPicPr>
          <p:nvPr/>
        </p:nvPicPr>
        <p:blipFill rotWithShape="1">
          <a:blip r:embed="rId2"/>
          <a:srcRect l="6875" t="24526" r="59427" b="17860"/>
          <a:stretch>
            <a:fillRect/>
          </a:stretch>
        </p:blipFill>
        <p:spPr>
          <a:xfrm>
            <a:off x="5373141" y="492573"/>
            <a:ext cx="6114906" cy="58807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7634" y="236547"/>
            <a:ext cx="3350454" cy="5095618"/>
          </a:xfrm>
        </p:spPr>
        <p:txBody>
          <a:bodyPr vert="horz" lIns="91440" tIns="45720" rIns="91440" bIns="45720" rtlCol="0" anchor="b">
            <a:normAutofit fontScale="90000"/>
          </a:bodyPr>
          <a:lstStyle/>
          <a:p>
            <a:r>
              <a:rPr lang="uk-UA" sz="3200" b="1" dirty="0">
                <a:solidFill>
                  <a:schemeClr val="bg1"/>
                </a:solidFill>
              </a:rPr>
              <a:t/>
            </a:r>
            <a:br>
              <a:rPr lang="uk-UA" sz="3200" b="1" dirty="0">
                <a:solidFill>
                  <a:schemeClr val="bg1"/>
                </a:solidFill>
              </a:rPr>
            </a:br>
            <a:r>
              <a:rPr lang="uk-UA" sz="3200" b="1" dirty="0">
                <a:solidFill>
                  <a:schemeClr val="bg1"/>
                </a:solidFill>
              </a:rPr>
              <a:t/>
            </a:r>
            <a:br>
              <a:rPr lang="uk-UA" sz="3200" b="1" dirty="0">
                <a:solidFill>
                  <a:schemeClr val="bg1"/>
                </a:solidFill>
              </a:rPr>
            </a:br>
            <a:r>
              <a:rPr lang="uk-UA" sz="3200" b="1" dirty="0">
                <a:solidFill>
                  <a:schemeClr val="bg1"/>
                </a:solidFill>
              </a:rPr>
              <a:t/>
            </a:r>
            <a:br>
              <a:rPr lang="uk-UA" sz="3200" b="1" dirty="0">
                <a:solidFill>
                  <a:schemeClr val="bg1"/>
                </a:solidFill>
              </a:rPr>
            </a:br>
            <a:r>
              <a:rPr lang="uk-UA" sz="3200" b="1" dirty="0">
                <a:solidFill>
                  <a:schemeClr val="bg1"/>
                </a:solidFill>
              </a:rPr>
              <a:t/>
            </a:r>
            <a:br>
              <a:rPr lang="uk-UA" sz="3200" b="1" dirty="0">
                <a:solidFill>
                  <a:schemeClr val="bg1"/>
                </a:solidFill>
              </a:rPr>
            </a:br>
            <a:r>
              <a:rPr lang="uk-UA" sz="3200" b="1" dirty="0">
                <a:solidFill>
                  <a:schemeClr val="bg1"/>
                </a:solidFill>
              </a:rPr>
              <a:t/>
            </a:r>
            <a:br>
              <a:rPr lang="uk-UA" sz="3200" b="1" dirty="0">
                <a:solidFill>
                  <a:schemeClr val="bg1"/>
                </a:solidFill>
              </a:rPr>
            </a:br>
            <a:r>
              <a:rPr lang="en-US" sz="2200" b="1" dirty="0" err="1">
                <a:solidFill>
                  <a:schemeClr val="bg1"/>
                </a:solidFill>
              </a:rPr>
              <a:t>Конвенція</a:t>
            </a:r>
            <a:r>
              <a:rPr lang="en-US" sz="2200" b="1" dirty="0">
                <a:solidFill>
                  <a:schemeClr val="bg1"/>
                </a:solidFill>
              </a:rPr>
              <a:t> МОП № 190 </a:t>
            </a:r>
            <a:br>
              <a:rPr lang="en-US" sz="2200" b="1" dirty="0">
                <a:solidFill>
                  <a:schemeClr val="bg1"/>
                </a:solidFill>
              </a:rPr>
            </a:br>
            <a:r>
              <a:rPr lang="en-US" sz="2200" b="1" dirty="0">
                <a:solidFill>
                  <a:schemeClr val="bg1"/>
                </a:solidFill>
              </a:rPr>
              <a:t/>
            </a:r>
            <a:br>
              <a:rPr lang="en-US" sz="2200" b="1" dirty="0">
                <a:solidFill>
                  <a:schemeClr val="bg1"/>
                </a:solidFill>
              </a:rPr>
            </a:br>
            <a:r>
              <a:rPr lang="en-US" sz="2200" b="1" dirty="0" err="1">
                <a:solidFill>
                  <a:schemeClr val="bg1"/>
                </a:solidFill>
              </a:rPr>
              <a:t>Рекомендація</a:t>
            </a:r>
            <a:r>
              <a:rPr lang="en-US" sz="2200" b="1" dirty="0">
                <a:solidFill>
                  <a:schemeClr val="bg1"/>
                </a:solidFill>
              </a:rPr>
              <a:t> № 206</a:t>
            </a:r>
            <a:r>
              <a:rPr lang="uk-UA" sz="2200" b="1" dirty="0">
                <a:solidFill>
                  <a:schemeClr val="bg1"/>
                </a:solidFill>
              </a:rPr>
              <a:t/>
            </a:r>
            <a:br>
              <a:rPr lang="uk-UA" sz="2200" b="1" dirty="0">
                <a:solidFill>
                  <a:schemeClr val="bg1"/>
                </a:solidFill>
              </a:rPr>
            </a:br>
            <a:r>
              <a:rPr lang="uk-UA" sz="2200" b="1" dirty="0">
                <a:solidFill>
                  <a:schemeClr val="bg1"/>
                </a:solidFill>
              </a:rPr>
              <a:t>(</a:t>
            </a:r>
            <a:r>
              <a:rPr lang="en-US" sz="2200" b="1" dirty="0">
                <a:solidFill>
                  <a:schemeClr val="bg1"/>
                </a:solidFill>
              </a:rPr>
              <a:t>25 </a:t>
            </a:r>
            <a:r>
              <a:rPr lang="en-US" sz="2200" b="1" dirty="0" err="1">
                <a:solidFill>
                  <a:schemeClr val="bg1"/>
                </a:solidFill>
              </a:rPr>
              <a:t>червня</a:t>
            </a:r>
            <a:r>
              <a:rPr lang="en-US" sz="2200" b="1" dirty="0">
                <a:solidFill>
                  <a:schemeClr val="bg1"/>
                </a:solidFill>
              </a:rPr>
              <a:t> 2021 р</a:t>
            </a:r>
            <a:r>
              <a:rPr lang="uk-UA" sz="2200" b="1" dirty="0">
                <a:solidFill>
                  <a:schemeClr val="bg1"/>
                </a:solidFill>
              </a:rPr>
              <a:t>.)</a:t>
            </a:r>
            <a:r>
              <a:rPr lang="uk-UA" sz="2200" dirty="0">
                <a:solidFill>
                  <a:schemeClr val="bg1"/>
                </a:solidFill>
              </a:rPr>
              <a:t/>
            </a:r>
            <a:br>
              <a:rPr lang="uk-UA" sz="2200" dirty="0">
                <a:solidFill>
                  <a:schemeClr val="bg1"/>
                </a:solidFill>
              </a:rPr>
            </a:br>
            <a:r>
              <a:rPr lang="uk-UA" sz="1600" dirty="0">
                <a:solidFill>
                  <a:schemeClr val="bg1"/>
                </a:solidFill>
              </a:rPr>
              <a:t/>
            </a:r>
            <a:br>
              <a:rPr lang="uk-UA" sz="1600" dirty="0">
                <a:solidFill>
                  <a:schemeClr val="bg1"/>
                </a:solidFill>
              </a:rPr>
            </a:br>
            <a:r>
              <a:rPr lang="uk-UA" sz="2400" dirty="0">
                <a:solidFill>
                  <a:schemeClr val="bg1"/>
                </a:solidFill>
              </a:rPr>
              <a:t/>
            </a:r>
            <a:br>
              <a:rPr lang="uk-UA" sz="2400" dirty="0">
                <a:solidFill>
                  <a:schemeClr val="bg1"/>
                </a:solidFill>
              </a:rPr>
            </a:br>
            <a:r>
              <a:rPr lang="uk-UA" sz="2400" dirty="0">
                <a:solidFill>
                  <a:schemeClr val="bg1"/>
                </a:solidFill>
              </a:rPr>
              <a:t/>
            </a:r>
            <a:br>
              <a:rPr lang="uk-UA" sz="2400" dirty="0">
                <a:solidFill>
                  <a:schemeClr val="bg1"/>
                </a:solidFill>
              </a:rPr>
            </a:br>
            <a:r>
              <a:rPr lang="uk-UA" sz="2400" dirty="0">
                <a:solidFill>
                  <a:schemeClr val="bg1"/>
                </a:solidFill>
              </a:rPr>
              <a:t/>
            </a:r>
            <a:br>
              <a:rPr lang="uk-UA" sz="2400" dirty="0">
                <a:solidFill>
                  <a:schemeClr val="bg1"/>
                </a:solidFill>
              </a:rPr>
            </a:br>
            <a:r>
              <a:rPr lang="uk-UA" sz="2400" dirty="0">
                <a:solidFill>
                  <a:schemeClr val="bg1"/>
                </a:solidFill>
              </a:rPr>
              <a:t/>
            </a:r>
            <a:br>
              <a:rPr lang="uk-UA" sz="2400" dirty="0">
                <a:solidFill>
                  <a:schemeClr val="bg1"/>
                </a:solidFill>
              </a:rPr>
            </a:br>
            <a:r>
              <a:rPr lang="uk-UA" sz="2400" dirty="0">
                <a:solidFill>
                  <a:schemeClr val="bg1"/>
                </a:solidFill>
              </a:rPr>
              <a:t/>
            </a:r>
            <a:br>
              <a:rPr lang="uk-UA" sz="2400" dirty="0">
                <a:solidFill>
                  <a:schemeClr val="bg1"/>
                </a:solidFill>
              </a:rPr>
            </a:br>
            <a:r>
              <a:rPr lang="uk-UA" sz="2400" dirty="0">
                <a:solidFill>
                  <a:schemeClr val="bg1"/>
                </a:solidFill>
              </a:rPr>
              <a:t/>
            </a:r>
            <a:br>
              <a:rPr lang="uk-UA" sz="2400" dirty="0">
                <a:solidFill>
                  <a:schemeClr val="bg1"/>
                </a:solidFill>
              </a:rPr>
            </a:br>
            <a:r>
              <a:rPr lang="uk-UA" sz="2400" dirty="0">
                <a:solidFill>
                  <a:schemeClr val="bg1"/>
                </a:solidFill>
              </a:rPr>
              <a:t> </a:t>
            </a:r>
            <a:endParaRPr lang="en-US" sz="2400" kern="1200" dirty="0">
              <a:solidFill>
                <a:schemeClr val="bg1"/>
              </a:solidFill>
              <a:latin typeface="+mj-lt"/>
              <a:ea typeface="+mj-ea"/>
              <a:cs typeface="+mj-cs"/>
            </a:endParaRPr>
          </a:p>
        </p:txBody>
      </p:sp>
      <p:sp>
        <p:nvSpPr>
          <p:cNvPr id="6" name="TextBox 5"/>
          <p:cNvSpPr txBox="1"/>
          <p:nvPr/>
        </p:nvSpPr>
        <p:spPr>
          <a:xfrm>
            <a:off x="4594035" y="649480"/>
            <a:ext cx="6771572" cy="5546047"/>
          </a:xfrm>
          <a:prstGeom prst="rect">
            <a:avLst/>
          </a:prstGeom>
        </p:spPr>
        <p:txBody>
          <a:bodyPr vert="horz" lIns="91440" tIns="45720" rIns="91440" bIns="45720" rtlCol="0" anchor="ctr">
            <a:normAutofit lnSpcReduction="10000"/>
          </a:bodyPr>
          <a:lstStyle/>
          <a:p>
            <a:pPr>
              <a:lnSpc>
                <a:spcPct val="90000"/>
              </a:lnSpc>
              <a:spcAft>
                <a:spcPts val="600"/>
              </a:spcAft>
            </a:pPr>
            <a:r>
              <a:rPr lang="en-US" sz="2800" dirty="0" err="1"/>
              <a:t>комплекс</a:t>
            </a:r>
            <a:r>
              <a:rPr lang="en-US" sz="2800" dirty="0"/>
              <a:t> </a:t>
            </a:r>
            <a:r>
              <a:rPr lang="en-US" sz="2800" dirty="0" err="1"/>
              <a:t>заходів</a:t>
            </a:r>
            <a:r>
              <a:rPr lang="en-US" sz="2800" dirty="0"/>
              <a:t>, </a:t>
            </a:r>
            <a:r>
              <a:rPr lang="en-US" sz="2800" dirty="0" err="1"/>
              <a:t>які</a:t>
            </a:r>
            <a:r>
              <a:rPr lang="en-US" sz="2800" dirty="0"/>
              <a:t> </a:t>
            </a:r>
            <a:r>
              <a:rPr lang="en-US" sz="2800" dirty="0" err="1"/>
              <a:t>мають</a:t>
            </a:r>
            <a:r>
              <a:rPr lang="en-US" sz="2800" dirty="0"/>
              <a:t> </a:t>
            </a:r>
            <a:r>
              <a:rPr lang="en-US" sz="2800" dirty="0" err="1"/>
              <a:t>на</a:t>
            </a:r>
            <a:r>
              <a:rPr lang="en-US" sz="2800" dirty="0"/>
              <a:t> </a:t>
            </a:r>
            <a:r>
              <a:rPr lang="en-US" sz="2800" dirty="0" err="1"/>
              <a:t>меті</a:t>
            </a:r>
            <a:r>
              <a:rPr lang="en-US" sz="2800" dirty="0"/>
              <a:t> </a:t>
            </a:r>
            <a:r>
              <a:rPr lang="en-US" sz="2800" dirty="0" err="1"/>
              <a:t>викорінення</a:t>
            </a:r>
            <a:r>
              <a:rPr lang="en-US" sz="2800" dirty="0"/>
              <a:t> </a:t>
            </a:r>
            <a:r>
              <a:rPr lang="en-US" sz="2800" dirty="0" err="1"/>
              <a:t>насильства</a:t>
            </a:r>
            <a:r>
              <a:rPr lang="en-US" sz="2800" dirty="0"/>
              <a:t> </a:t>
            </a:r>
            <a:r>
              <a:rPr lang="en-US" sz="2800" dirty="0" err="1"/>
              <a:t>та</a:t>
            </a:r>
            <a:r>
              <a:rPr lang="en-US" sz="2800" dirty="0"/>
              <a:t> </a:t>
            </a:r>
            <a:r>
              <a:rPr lang="en-US" sz="2800" dirty="0" err="1"/>
              <a:t>домагань</a:t>
            </a:r>
            <a:r>
              <a:rPr lang="en-US" sz="2800" dirty="0"/>
              <a:t> в </a:t>
            </a:r>
            <a:r>
              <a:rPr lang="en-US" sz="2800" dirty="0" err="1"/>
              <a:t>сфері</a:t>
            </a:r>
            <a:r>
              <a:rPr lang="en-US" sz="2800" dirty="0"/>
              <a:t> </a:t>
            </a:r>
            <a:r>
              <a:rPr lang="en-US" sz="2800" dirty="0" err="1"/>
              <a:t>трудових</a:t>
            </a:r>
            <a:r>
              <a:rPr lang="en-US" sz="2800" dirty="0"/>
              <a:t> </a:t>
            </a:r>
            <a:r>
              <a:rPr lang="en-US" sz="2800" dirty="0" err="1"/>
              <a:t>відносин</a:t>
            </a:r>
            <a:r>
              <a:rPr lang="en-US" sz="2800" dirty="0"/>
              <a:t>. </a:t>
            </a:r>
            <a:endParaRPr lang="uk-UA" sz="2800" dirty="0"/>
          </a:p>
          <a:p>
            <a:pPr>
              <a:lnSpc>
                <a:spcPct val="90000"/>
              </a:lnSpc>
              <a:spcAft>
                <a:spcPts val="600"/>
              </a:spcAft>
            </a:pPr>
            <a:r>
              <a:rPr lang="en-US" sz="2800" dirty="0" err="1"/>
              <a:t>Документи</a:t>
            </a:r>
            <a:r>
              <a:rPr lang="en-US" sz="2800" dirty="0"/>
              <a:t> </a:t>
            </a:r>
            <a:r>
              <a:rPr lang="en-US" sz="2800" dirty="0" err="1"/>
              <a:t>заохочують</a:t>
            </a:r>
            <a:r>
              <a:rPr lang="en-US" sz="2800" dirty="0"/>
              <a:t> </a:t>
            </a:r>
            <a:r>
              <a:rPr lang="en-US" sz="2800" dirty="0" err="1"/>
              <a:t>держав-підписантів</a:t>
            </a:r>
            <a:r>
              <a:rPr lang="en-US" sz="2800" dirty="0"/>
              <a:t> </a:t>
            </a:r>
            <a:r>
              <a:rPr lang="en-US" sz="2800" dirty="0" err="1"/>
              <a:t>внести</a:t>
            </a:r>
            <a:r>
              <a:rPr lang="en-US" sz="2800" dirty="0"/>
              <a:t> </a:t>
            </a:r>
            <a:r>
              <a:rPr lang="en-US" sz="2800" dirty="0" err="1"/>
              <a:t>відповідні</a:t>
            </a:r>
            <a:r>
              <a:rPr lang="en-US" sz="2800" dirty="0"/>
              <a:t> </a:t>
            </a:r>
            <a:r>
              <a:rPr lang="en-US" sz="2800" dirty="0" err="1"/>
              <a:t>зміни</a:t>
            </a:r>
            <a:r>
              <a:rPr lang="en-US" sz="2800" dirty="0"/>
              <a:t> </a:t>
            </a:r>
            <a:r>
              <a:rPr lang="en-US" sz="2800" dirty="0" err="1"/>
              <a:t>до</a:t>
            </a:r>
            <a:r>
              <a:rPr lang="en-US" sz="2800" dirty="0"/>
              <a:t> </a:t>
            </a:r>
            <a:r>
              <a:rPr lang="en-US" sz="2800" dirty="0" err="1"/>
              <a:t>національного</a:t>
            </a:r>
            <a:r>
              <a:rPr lang="en-US" sz="2800" dirty="0"/>
              <a:t> </a:t>
            </a:r>
            <a:r>
              <a:rPr lang="en-US" sz="2800" dirty="0" err="1"/>
              <a:t>законодавства</a:t>
            </a:r>
            <a:r>
              <a:rPr lang="en-US" sz="2800" dirty="0"/>
              <a:t> з </a:t>
            </a:r>
            <a:r>
              <a:rPr lang="en-US" sz="2800" dirty="0" err="1"/>
              <a:t>метою</a:t>
            </a:r>
            <a:r>
              <a:rPr lang="en-US" sz="2800" dirty="0"/>
              <a:t> </a:t>
            </a:r>
            <a:r>
              <a:rPr lang="en-US" sz="2800" dirty="0" err="1"/>
              <a:t>ефективного</a:t>
            </a:r>
            <a:r>
              <a:rPr lang="en-US" sz="2800" dirty="0"/>
              <a:t> </a:t>
            </a:r>
            <a:r>
              <a:rPr lang="en-US" sz="2800" dirty="0" err="1"/>
              <a:t>моніторингу</a:t>
            </a:r>
            <a:r>
              <a:rPr lang="en-US" sz="2800" dirty="0"/>
              <a:t>, </a:t>
            </a:r>
            <a:r>
              <a:rPr lang="en-US" sz="2800" dirty="0" err="1"/>
              <a:t>розслідування</a:t>
            </a:r>
            <a:r>
              <a:rPr lang="en-US" sz="2800" dirty="0"/>
              <a:t> </a:t>
            </a:r>
            <a:r>
              <a:rPr lang="en-US" sz="2800" dirty="0" err="1"/>
              <a:t>та</a:t>
            </a:r>
            <a:r>
              <a:rPr lang="en-US" sz="2800" dirty="0"/>
              <a:t> </a:t>
            </a:r>
            <a:r>
              <a:rPr lang="en-US" sz="2800" dirty="0" err="1"/>
              <a:t>покарання</a:t>
            </a:r>
            <a:r>
              <a:rPr lang="en-US" sz="2800" dirty="0"/>
              <a:t> </a:t>
            </a:r>
            <a:r>
              <a:rPr lang="en-US" sz="2800" dirty="0" err="1"/>
              <a:t>всіх</a:t>
            </a:r>
            <a:r>
              <a:rPr lang="en-US" sz="2800" dirty="0"/>
              <a:t> </a:t>
            </a:r>
            <a:r>
              <a:rPr lang="en-US" sz="2800" dirty="0" err="1"/>
              <a:t>випадків</a:t>
            </a:r>
            <a:r>
              <a:rPr lang="en-US" sz="2800" dirty="0"/>
              <a:t> </a:t>
            </a:r>
            <a:r>
              <a:rPr lang="en-US" sz="2800" dirty="0" err="1"/>
              <a:t>домагань</a:t>
            </a:r>
            <a:r>
              <a:rPr lang="en-US" sz="2800" dirty="0"/>
              <a:t> </a:t>
            </a:r>
            <a:r>
              <a:rPr lang="en-US" sz="2800" dirty="0" err="1"/>
              <a:t>та</a:t>
            </a:r>
            <a:r>
              <a:rPr lang="en-US" sz="2800" dirty="0"/>
              <a:t> </a:t>
            </a:r>
            <a:r>
              <a:rPr lang="en-US" sz="2800" dirty="0" err="1"/>
              <a:t>насильства</a:t>
            </a:r>
            <a:r>
              <a:rPr lang="en-US" sz="2800" dirty="0"/>
              <a:t> </a:t>
            </a:r>
            <a:r>
              <a:rPr lang="en-US" sz="2800" dirty="0" err="1"/>
              <a:t>на</a:t>
            </a:r>
            <a:r>
              <a:rPr lang="en-US" sz="2800" dirty="0"/>
              <a:t> </a:t>
            </a:r>
            <a:r>
              <a:rPr lang="en-US" sz="2800" dirty="0" err="1"/>
              <a:t>робочому</a:t>
            </a:r>
            <a:r>
              <a:rPr lang="en-US" sz="2800" dirty="0"/>
              <a:t> </a:t>
            </a:r>
            <a:r>
              <a:rPr lang="en-US" sz="2800" dirty="0" err="1"/>
              <a:t>місці</a:t>
            </a:r>
            <a:r>
              <a:rPr lang="en-US" sz="2800" dirty="0"/>
              <a:t>. </a:t>
            </a:r>
            <a:endParaRPr lang="uk-UA" sz="2800" dirty="0"/>
          </a:p>
          <a:p>
            <a:pPr>
              <a:lnSpc>
                <a:spcPct val="90000"/>
              </a:lnSpc>
              <a:spcAft>
                <a:spcPts val="600"/>
              </a:spcAft>
            </a:pPr>
            <a:endParaRPr lang="uk-UA" sz="2000" dirty="0"/>
          </a:p>
          <a:p>
            <a:pPr>
              <a:lnSpc>
                <a:spcPct val="90000"/>
              </a:lnSpc>
              <a:spcAft>
                <a:spcPts val="600"/>
              </a:spcAft>
            </a:pPr>
            <a:r>
              <a:rPr lang="en-US" sz="2400" dirty="0" err="1">
                <a:solidFill>
                  <a:srgbClr val="C00000"/>
                </a:solidFill>
              </a:rPr>
              <a:t>Які</a:t>
            </a:r>
            <a:r>
              <a:rPr lang="en-US" sz="2400" dirty="0">
                <a:solidFill>
                  <a:srgbClr val="C00000"/>
                </a:solidFill>
              </a:rPr>
              <a:t> ж </a:t>
            </a:r>
            <a:r>
              <a:rPr lang="en-US" sz="2400" dirty="0" err="1">
                <a:solidFill>
                  <a:srgbClr val="C00000"/>
                </a:solidFill>
              </a:rPr>
              <a:t>механізми</a:t>
            </a:r>
            <a:r>
              <a:rPr lang="en-US" sz="2400" dirty="0">
                <a:solidFill>
                  <a:srgbClr val="C00000"/>
                </a:solidFill>
              </a:rPr>
              <a:t> </a:t>
            </a:r>
            <a:r>
              <a:rPr lang="en-US" sz="2400" dirty="0" err="1">
                <a:solidFill>
                  <a:srgbClr val="C00000"/>
                </a:solidFill>
              </a:rPr>
              <a:t>захисту</a:t>
            </a:r>
            <a:r>
              <a:rPr lang="en-US" sz="2400" dirty="0">
                <a:solidFill>
                  <a:srgbClr val="C00000"/>
                </a:solidFill>
              </a:rPr>
              <a:t> </a:t>
            </a:r>
            <a:r>
              <a:rPr lang="en-US" sz="2400" dirty="0" err="1">
                <a:solidFill>
                  <a:srgbClr val="C00000"/>
                </a:solidFill>
              </a:rPr>
              <a:t>постраждалих</a:t>
            </a:r>
            <a:r>
              <a:rPr lang="en-US" sz="2400" dirty="0">
                <a:solidFill>
                  <a:srgbClr val="C00000"/>
                </a:solidFill>
              </a:rPr>
              <a:t> </a:t>
            </a:r>
            <a:r>
              <a:rPr lang="en-US" sz="2400" dirty="0" err="1">
                <a:solidFill>
                  <a:srgbClr val="C00000"/>
                </a:solidFill>
              </a:rPr>
              <a:t>від</a:t>
            </a:r>
            <a:r>
              <a:rPr lang="en-US" sz="2400" dirty="0">
                <a:solidFill>
                  <a:srgbClr val="C00000"/>
                </a:solidFill>
              </a:rPr>
              <a:t> </a:t>
            </a:r>
            <a:r>
              <a:rPr lang="en-US" sz="2400" dirty="0" err="1">
                <a:solidFill>
                  <a:srgbClr val="C00000"/>
                </a:solidFill>
              </a:rPr>
              <a:t>насильства</a:t>
            </a:r>
            <a:r>
              <a:rPr lang="en-US" sz="2400" dirty="0">
                <a:solidFill>
                  <a:srgbClr val="C00000"/>
                </a:solidFill>
              </a:rPr>
              <a:t> </a:t>
            </a:r>
            <a:r>
              <a:rPr lang="en-US" sz="2400" dirty="0" err="1">
                <a:solidFill>
                  <a:srgbClr val="C00000"/>
                </a:solidFill>
              </a:rPr>
              <a:t>та</a:t>
            </a:r>
            <a:r>
              <a:rPr lang="en-US" sz="2400" dirty="0">
                <a:solidFill>
                  <a:srgbClr val="C00000"/>
                </a:solidFill>
              </a:rPr>
              <a:t> </a:t>
            </a:r>
            <a:r>
              <a:rPr lang="en-US" sz="2400" dirty="0" err="1">
                <a:solidFill>
                  <a:srgbClr val="C00000"/>
                </a:solidFill>
              </a:rPr>
              <a:t>домагань</a:t>
            </a:r>
            <a:r>
              <a:rPr lang="en-US" sz="2400" dirty="0">
                <a:solidFill>
                  <a:srgbClr val="C00000"/>
                </a:solidFill>
              </a:rPr>
              <a:t> </a:t>
            </a:r>
            <a:r>
              <a:rPr lang="en-US" sz="2400" dirty="0" err="1">
                <a:solidFill>
                  <a:srgbClr val="C00000"/>
                </a:solidFill>
              </a:rPr>
              <a:t>на</a:t>
            </a:r>
            <a:r>
              <a:rPr lang="en-US" sz="2400" dirty="0">
                <a:solidFill>
                  <a:srgbClr val="C00000"/>
                </a:solidFill>
              </a:rPr>
              <a:t> </a:t>
            </a:r>
            <a:r>
              <a:rPr lang="en-US" sz="2400" dirty="0" err="1">
                <a:solidFill>
                  <a:srgbClr val="C00000"/>
                </a:solidFill>
              </a:rPr>
              <a:t>робочому</a:t>
            </a:r>
            <a:r>
              <a:rPr lang="en-US" sz="2400" dirty="0">
                <a:solidFill>
                  <a:srgbClr val="C00000"/>
                </a:solidFill>
              </a:rPr>
              <a:t> </a:t>
            </a:r>
            <a:r>
              <a:rPr lang="en-US" sz="2400" dirty="0" err="1">
                <a:solidFill>
                  <a:srgbClr val="C00000"/>
                </a:solidFill>
              </a:rPr>
              <a:t>місці</a:t>
            </a:r>
            <a:r>
              <a:rPr lang="en-US" sz="2400" dirty="0">
                <a:solidFill>
                  <a:srgbClr val="C00000"/>
                </a:solidFill>
              </a:rPr>
              <a:t> </a:t>
            </a:r>
            <a:r>
              <a:rPr lang="en-US" sz="2400" dirty="0" err="1">
                <a:solidFill>
                  <a:srgbClr val="C00000"/>
                </a:solidFill>
              </a:rPr>
              <a:t>передбачають</a:t>
            </a:r>
            <a:r>
              <a:rPr lang="en-US" sz="2400" dirty="0">
                <a:solidFill>
                  <a:srgbClr val="C00000"/>
                </a:solidFill>
              </a:rPr>
              <a:t> </a:t>
            </a:r>
            <a:r>
              <a:rPr lang="en-US" sz="2400" dirty="0" err="1">
                <a:solidFill>
                  <a:srgbClr val="C00000"/>
                </a:solidFill>
              </a:rPr>
              <a:t>ці</a:t>
            </a:r>
            <a:r>
              <a:rPr lang="en-US" sz="2400" dirty="0">
                <a:solidFill>
                  <a:srgbClr val="C00000"/>
                </a:solidFill>
              </a:rPr>
              <a:t> </a:t>
            </a:r>
            <a:r>
              <a:rPr lang="en-US" sz="2400" dirty="0" err="1">
                <a:solidFill>
                  <a:srgbClr val="C00000"/>
                </a:solidFill>
              </a:rPr>
              <a:t>міжнародні</a:t>
            </a:r>
            <a:r>
              <a:rPr lang="en-US" sz="2400" dirty="0">
                <a:solidFill>
                  <a:srgbClr val="C00000"/>
                </a:solidFill>
              </a:rPr>
              <a:t> </a:t>
            </a:r>
            <a:r>
              <a:rPr lang="en-US" sz="2400" dirty="0" err="1">
                <a:solidFill>
                  <a:srgbClr val="C00000"/>
                </a:solidFill>
              </a:rPr>
              <a:t>документи</a:t>
            </a:r>
            <a:r>
              <a:rPr lang="en-US" sz="2400" dirty="0">
                <a:solidFill>
                  <a:srgbClr val="C00000"/>
                </a:solidFill>
              </a:rPr>
              <a:t> </a:t>
            </a:r>
            <a:r>
              <a:rPr lang="en-US" sz="2400" dirty="0" err="1">
                <a:solidFill>
                  <a:srgbClr val="C00000"/>
                </a:solidFill>
              </a:rPr>
              <a:t>та</a:t>
            </a:r>
            <a:r>
              <a:rPr lang="en-US" sz="2400" dirty="0">
                <a:solidFill>
                  <a:srgbClr val="C00000"/>
                </a:solidFill>
              </a:rPr>
              <a:t> </a:t>
            </a:r>
            <a:r>
              <a:rPr lang="en-US" sz="2400" dirty="0" err="1">
                <a:solidFill>
                  <a:srgbClr val="C00000"/>
                </a:solidFill>
              </a:rPr>
              <a:t>чому</a:t>
            </a:r>
            <a:r>
              <a:rPr lang="en-US" sz="2400" dirty="0">
                <a:solidFill>
                  <a:srgbClr val="C00000"/>
                </a:solidFill>
              </a:rPr>
              <a:t> </a:t>
            </a:r>
            <a:r>
              <a:rPr lang="en-US" sz="2400" dirty="0" err="1">
                <a:solidFill>
                  <a:srgbClr val="C00000"/>
                </a:solidFill>
              </a:rPr>
              <a:t>ратифікація</a:t>
            </a:r>
            <a:r>
              <a:rPr lang="en-US" sz="2400" dirty="0">
                <a:solidFill>
                  <a:srgbClr val="C00000"/>
                </a:solidFill>
              </a:rPr>
              <a:t> </a:t>
            </a:r>
            <a:r>
              <a:rPr lang="en-US" sz="2400" dirty="0" err="1">
                <a:solidFill>
                  <a:srgbClr val="C00000"/>
                </a:solidFill>
              </a:rPr>
              <a:t>Конвенції</a:t>
            </a:r>
            <a:r>
              <a:rPr lang="en-US" sz="2400" dirty="0">
                <a:solidFill>
                  <a:srgbClr val="C00000"/>
                </a:solidFill>
              </a:rPr>
              <a:t> МОП № 190 </a:t>
            </a:r>
            <a:r>
              <a:rPr lang="en-US" sz="2400" dirty="0" err="1">
                <a:solidFill>
                  <a:srgbClr val="C00000"/>
                </a:solidFill>
              </a:rPr>
              <a:t>та</a:t>
            </a:r>
            <a:r>
              <a:rPr lang="en-US" sz="2400" dirty="0">
                <a:solidFill>
                  <a:srgbClr val="C00000"/>
                </a:solidFill>
              </a:rPr>
              <a:t> </a:t>
            </a:r>
            <a:r>
              <a:rPr lang="en-US" sz="2400" dirty="0" err="1">
                <a:solidFill>
                  <a:srgbClr val="C00000"/>
                </a:solidFill>
              </a:rPr>
              <a:t>Рекомендації</a:t>
            </a:r>
            <a:r>
              <a:rPr lang="en-US" sz="2400" dirty="0">
                <a:solidFill>
                  <a:srgbClr val="C00000"/>
                </a:solidFill>
              </a:rPr>
              <a:t> № 206 є </a:t>
            </a:r>
            <a:r>
              <a:rPr lang="en-US" sz="2400" dirty="0" err="1">
                <a:solidFill>
                  <a:srgbClr val="C00000"/>
                </a:solidFill>
              </a:rPr>
              <a:t>актуальним</a:t>
            </a:r>
            <a:r>
              <a:rPr lang="en-US" sz="2400" dirty="0">
                <a:solidFill>
                  <a:srgbClr val="C00000"/>
                </a:solidFill>
              </a:rPr>
              <a:t> і </a:t>
            </a:r>
            <a:r>
              <a:rPr lang="en-US" sz="2400" dirty="0" err="1">
                <a:solidFill>
                  <a:srgbClr val="C00000"/>
                </a:solidFill>
              </a:rPr>
              <a:t>необхідним</a:t>
            </a:r>
            <a:r>
              <a:rPr lang="en-US" sz="2400" dirty="0">
                <a:solidFill>
                  <a:srgbClr val="C00000"/>
                </a:solidFill>
              </a:rPr>
              <a:t> </a:t>
            </a:r>
            <a:r>
              <a:rPr lang="en-US" sz="2400" dirty="0" err="1">
                <a:solidFill>
                  <a:srgbClr val="C00000"/>
                </a:solidFill>
              </a:rPr>
              <a:t>кроком</a:t>
            </a:r>
            <a:r>
              <a:rPr lang="en-US" sz="2400" dirty="0">
                <a:solidFill>
                  <a:srgbClr val="C00000"/>
                </a:solidFill>
              </a:rPr>
              <a:t> </a:t>
            </a:r>
            <a:r>
              <a:rPr lang="en-US" sz="2400" dirty="0" err="1">
                <a:solidFill>
                  <a:srgbClr val="C00000"/>
                </a:solidFill>
              </a:rPr>
              <a:t>України</a:t>
            </a:r>
            <a:r>
              <a:rPr lang="uk-UA" sz="2400" dirty="0">
                <a:solidFill>
                  <a:srgbClr val="C00000"/>
                </a:solidFill>
              </a:rPr>
              <a:t>?</a:t>
            </a:r>
            <a:endParaRPr lang="en-US" sz="24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348865"/>
            <a:ext cx="10187275" cy="1576446"/>
          </a:xfrm>
        </p:spPr>
        <p:txBody>
          <a:bodyPr vert="horz" lIns="91440" tIns="45720" rIns="91440" bIns="45720" rtlCol="0" anchor="ctr">
            <a:normAutofit fontScale="90000"/>
          </a:bodyPr>
          <a:lstStyle/>
          <a:p>
            <a:pPr algn="ctr"/>
            <a:r>
              <a:rPr lang="en-US" sz="3400" kern="1200" dirty="0" err="1">
                <a:solidFill>
                  <a:srgbClr val="FFFFFF"/>
                </a:solidFill>
                <a:latin typeface="+mn-lt"/>
                <a:ea typeface="+mj-ea"/>
                <a:cs typeface="+mj-cs"/>
              </a:rPr>
              <a:t>Мета</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документів</a:t>
            </a:r>
            <a:r>
              <a:rPr lang="en-US" sz="3400" kern="1200" dirty="0">
                <a:solidFill>
                  <a:srgbClr val="FFFFFF"/>
                </a:solidFill>
                <a:latin typeface="+mn-lt"/>
                <a:ea typeface="+mj-ea"/>
                <a:cs typeface="+mj-cs"/>
              </a:rPr>
              <a:t> </a:t>
            </a:r>
            <a:r>
              <a:rPr lang="uk-UA" sz="3400" dirty="0">
                <a:solidFill>
                  <a:srgbClr val="FFFFFF"/>
                </a:solidFill>
                <a:latin typeface="+mn-lt"/>
              </a:rPr>
              <a:t>-</a:t>
            </a:r>
            <a:r>
              <a:rPr lang="uk-UA" sz="3400" kern="1200" dirty="0">
                <a:solidFill>
                  <a:srgbClr val="FFFFFF"/>
                </a:solidFill>
                <a:latin typeface="+mn-lt"/>
                <a:ea typeface="+mj-ea"/>
                <a:cs typeface="+mj-cs"/>
              </a:rPr>
              <a:t/>
            </a:r>
            <a:br>
              <a:rPr lang="uk-UA" sz="3400" kern="1200" dirty="0">
                <a:solidFill>
                  <a:srgbClr val="FFFFFF"/>
                </a:solidFill>
                <a:latin typeface="+mn-lt"/>
                <a:ea typeface="+mj-ea"/>
                <a:cs typeface="+mj-cs"/>
              </a:rPr>
            </a:br>
            <a:r>
              <a:rPr lang="en-US" sz="3400" kern="1200" dirty="0" err="1">
                <a:solidFill>
                  <a:srgbClr val="FFFFFF"/>
                </a:solidFill>
                <a:latin typeface="+mn-lt"/>
                <a:ea typeface="+mj-ea"/>
                <a:cs typeface="+mj-cs"/>
              </a:rPr>
              <a:t>забезпечити</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право</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на</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рівність</a:t>
            </a:r>
            <a:r>
              <a:rPr lang="en-US" sz="3400" kern="1200" dirty="0">
                <a:solidFill>
                  <a:srgbClr val="FFFFFF"/>
                </a:solidFill>
                <a:latin typeface="+mn-lt"/>
                <a:ea typeface="+mj-ea"/>
                <a:cs typeface="+mj-cs"/>
              </a:rPr>
              <a:t> і </a:t>
            </a:r>
            <a:r>
              <a:rPr lang="en-US" sz="3400" kern="1200" dirty="0" err="1">
                <a:solidFill>
                  <a:srgbClr val="FFFFFF"/>
                </a:solidFill>
                <a:latin typeface="+mn-lt"/>
                <a:ea typeface="+mj-ea"/>
                <a:cs typeface="+mj-cs"/>
              </a:rPr>
              <a:t>захист</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від</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дискримінації</a:t>
            </a:r>
            <a:r>
              <a:rPr lang="en-US" sz="3400" kern="1200" dirty="0">
                <a:solidFill>
                  <a:srgbClr val="FFFFFF"/>
                </a:solidFill>
                <a:latin typeface="+mn-lt"/>
                <a:ea typeface="+mj-ea"/>
                <a:cs typeface="+mj-cs"/>
              </a:rPr>
              <a:t> в </a:t>
            </a:r>
            <a:r>
              <a:rPr lang="en-US" sz="3400" kern="1200" dirty="0" err="1">
                <a:solidFill>
                  <a:srgbClr val="FFFFFF"/>
                </a:solidFill>
                <a:latin typeface="+mn-lt"/>
                <a:ea typeface="+mj-ea"/>
                <a:cs typeface="+mj-cs"/>
              </a:rPr>
              <a:t>сфері</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зайнятості</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та</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праці</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для</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усіх</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учасників</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трудових</a:t>
            </a:r>
            <a:r>
              <a:rPr lang="en-US" sz="3400" kern="1200" dirty="0">
                <a:solidFill>
                  <a:srgbClr val="FFFFFF"/>
                </a:solidFill>
                <a:latin typeface="+mn-lt"/>
                <a:ea typeface="+mj-ea"/>
                <a:cs typeface="+mj-cs"/>
              </a:rPr>
              <a:t> </a:t>
            </a:r>
            <a:r>
              <a:rPr lang="en-US" sz="3400" kern="1200" dirty="0" err="1">
                <a:solidFill>
                  <a:srgbClr val="FFFFFF"/>
                </a:solidFill>
                <a:latin typeface="+mn-lt"/>
                <a:ea typeface="+mj-ea"/>
                <a:cs typeface="+mj-cs"/>
              </a:rPr>
              <a:t>відносин</a:t>
            </a:r>
            <a:endParaRPr lang="en-US" sz="3400" kern="1200" dirty="0">
              <a:solidFill>
                <a:srgbClr val="FFFFFF"/>
              </a:solidFill>
              <a:latin typeface="+mn-lt"/>
              <a:ea typeface="+mj-ea"/>
              <a:cs typeface="+mj-cs"/>
            </a:endParaRPr>
          </a:p>
        </p:txBody>
      </p:sp>
      <p:graphicFrame>
        <p:nvGraphicFramePr>
          <p:cNvPr id="24" name="TextBox 3"/>
          <p:cNvGraphicFramePr/>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ЧОМУ ЦІ ДОКУМЕНТИ ПОТРІБНІ?</a:t>
            </a:r>
          </a:p>
        </p:txBody>
      </p:sp>
      <p:sp>
        <p:nvSpPr>
          <p:cNvPr id="4" name="TextBox 3"/>
          <p:cNvSpPr txBox="1"/>
          <p:nvPr/>
        </p:nvSpPr>
        <p:spPr>
          <a:xfrm>
            <a:off x="5761822" y="10142"/>
            <a:ext cx="6002385" cy="6633030"/>
          </a:xfrm>
          <a:prstGeom prst="rect">
            <a:avLst/>
          </a:prstGeom>
        </p:spPr>
        <p:txBody>
          <a:bodyPr vert="horz" lIns="91440" tIns="45720" rIns="91440" bIns="45720" rtlCol="0" anchor="ctr">
            <a:normAutofit/>
          </a:bodyPr>
          <a:lstStyle/>
          <a:p>
            <a:pPr marL="114300" indent="-342900">
              <a:lnSpc>
                <a:spcPct val="90000"/>
              </a:lnSpc>
              <a:spcAft>
                <a:spcPts val="600"/>
              </a:spcAft>
              <a:buFont typeface="Wingdings" panose="05000000000000000000" pitchFamily="2" charset="2"/>
              <a:buChar char="§"/>
            </a:pPr>
            <a:r>
              <a:rPr lang="uk-UA" sz="2000" b="0" i="0" dirty="0">
                <a:effectLst/>
              </a:rPr>
              <a:t>С</a:t>
            </a:r>
            <a:r>
              <a:rPr lang="en-US" sz="2000" b="0" i="0" dirty="0" err="1">
                <a:effectLst/>
              </a:rPr>
              <a:t>итуація</a:t>
            </a:r>
            <a:r>
              <a:rPr lang="en-US" sz="2000" b="0" i="0" dirty="0">
                <a:effectLst/>
              </a:rPr>
              <a:t> в </a:t>
            </a:r>
            <a:r>
              <a:rPr lang="en-US" sz="2000" b="0" i="0" dirty="0" err="1">
                <a:effectLst/>
              </a:rPr>
              <a:t>сфері</a:t>
            </a:r>
            <a:r>
              <a:rPr lang="en-US" sz="2000" b="0" i="0" dirty="0">
                <a:effectLst/>
              </a:rPr>
              <a:t> </a:t>
            </a:r>
            <a:r>
              <a:rPr lang="en-US" sz="2000" b="0" i="0" dirty="0" err="1">
                <a:effectLst/>
              </a:rPr>
              <a:t>домагань</a:t>
            </a:r>
            <a:r>
              <a:rPr lang="en-US" sz="2000" b="0" i="0" dirty="0">
                <a:effectLst/>
              </a:rPr>
              <a:t> </a:t>
            </a:r>
            <a:r>
              <a:rPr lang="en-US" sz="2000" b="0" i="0" dirty="0" err="1">
                <a:effectLst/>
              </a:rPr>
              <a:t>на</a:t>
            </a:r>
            <a:r>
              <a:rPr lang="en-US" sz="2000" b="0" i="0" dirty="0">
                <a:effectLst/>
              </a:rPr>
              <a:t> </a:t>
            </a:r>
            <a:r>
              <a:rPr lang="en-US" sz="2000" b="0" i="0" dirty="0" err="1">
                <a:effectLst/>
              </a:rPr>
              <a:t>робочому</a:t>
            </a:r>
            <a:r>
              <a:rPr lang="en-US" sz="2000" b="0" i="0" dirty="0">
                <a:effectLst/>
              </a:rPr>
              <a:t> </a:t>
            </a:r>
            <a:r>
              <a:rPr lang="en-US" sz="2000" b="0" i="0" dirty="0" err="1">
                <a:effectLst/>
              </a:rPr>
              <a:t>місці</a:t>
            </a:r>
            <a:r>
              <a:rPr lang="en-US" sz="2000" b="0" i="0" dirty="0">
                <a:effectLst/>
              </a:rPr>
              <a:t> є </a:t>
            </a:r>
            <a:r>
              <a:rPr lang="en-US" sz="2000" b="0" i="0" dirty="0" err="1">
                <a:effectLst/>
              </a:rPr>
              <a:t>невтішною</a:t>
            </a:r>
            <a:r>
              <a:rPr lang="en-US" sz="2000" b="0" i="0" dirty="0">
                <a:effectLst/>
              </a:rPr>
              <a:t> з </a:t>
            </a:r>
            <a:r>
              <a:rPr lang="en-US" sz="2000" b="0" i="0" dirty="0" err="1">
                <a:effectLst/>
              </a:rPr>
              <a:t>року</a:t>
            </a:r>
            <a:r>
              <a:rPr lang="en-US" sz="2000" b="0" i="0" dirty="0">
                <a:effectLst/>
              </a:rPr>
              <a:t> в </a:t>
            </a:r>
            <a:r>
              <a:rPr lang="en-US" sz="2000" b="0" i="0" dirty="0" err="1">
                <a:effectLst/>
              </a:rPr>
              <a:t>рік</a:t>
            </a:r>
            <a:r>
              <a:rPr lang="en-US" sz="2000" b="0" i="0" dirty="0">
                <a:effectLst/>
              </a:rPr>
              <a:t>. </a:t>
            </a:r>
            <a:endParaRPr lang="uk-UA" sz="2000" b="0" i="0" dirty="0">
              <a:effectLst/>
            </a:endParaRPr>
          </a:p>
          <a:p>
            <a:pPr marL="114300" indent="-342900">
              <a:lnSpc>
                <a:spcPct val="90000"/>
              </a:lnSpc>
              <a:spcAft>
                <a:spcPts val="600"/>
              </a:spcAft>
              <a:buFont typeface="Wingdings" panose="05000000000000000000" pitchFamily="2" charset="2"/>
              <a:buChar char="§"/>
            </a:pPr>
            <a:endParaRPr lang="uk-UA" sz="2000" b="0" i="0" dirty="0">
              <a:effectLst/>
            </a:endParaRPr>
          </a:p>
          <a:p>
            <a:pPr marL="114300" indent="-342900">
              <a:lnSpc>
                <a:spcPct val="90000"/>
              </a:lnSpc>
              <a:spcAft>
                <a:spcPts val="600"/>
              </a:spcAft>
              <a:buFont typeface="Wingdings" panose="05000000000000000000" pitchFamily="2" charset="2"/>
              <a:buChar char="§"/>
            </a:pPr>
            <a:r>
              <a:rPr lang="uk-UA" sz="2000" b="0" i="0" dirty="0">
                <a:effectLst/>
              </a:rPr>
              <a:t>У 2020 р. </a:t>
            </a:r>
            <a:r>
              <a:rPr lang="en-US" sz="2000" b="0" i="0" dirty="0">
                <a:effectLst/>
              </a:rPr>
              <a:t>81% </a:t>
            </a:r>
            <a:r>
              <a:rPr lang="en-US" sz="2000" b="0" i="0" dirty="0" err="1">
                <a:effectLst/>
              </a:rPr>
              <a:t>жінок</a:t>
            </a:r>
            <a:r>
              <a:rPr lang="en-US" sz="2000" b="0" i="0" dirty="0">
                <a:effectLst/>
              </a:rPr>
              <a:t> </a:t>
            </a:r>
            <a:r>
              <a:rPr lang="en-US" sz="2000" b="0" i="0" dirty="0" err="1">
                <a:effectLst/>
              </a:rPr>
              <a:t>та</a:t>
            </a:r>
            <a:r>
              <a:rPr lang="en-US" sz="2000" b="0" i="0" dirty="0">
                <a:effectLst/>
              </a:rPr>
              <a:t> 43% </a:t>
            </a:r>
            <a:r>
              <a:rPr lang="en-US" sz="2000" b="0" i="0" dirty="0" err="1">
                <a:effectLst/>
              </a:rPr>
              <a:t>чоловіків</a:t>
            </a:r>
            <a:r>
              <a:rPr lang="en-US" sz="2000" b="0" i="0" dirty="0">
                <a:effectLst/>
              </a:rPr>
              <a:t> </a:t>
            </a:r>
            <a:r>
              <a:rPr lang="en-US" sz="2000" b="0" i="0" dirty="0" err="1">
                <a:effectLst/>
              </a:rPr>
              <a:t>зазнавали</a:t>
            </a:r>
            <a:r>
              <a:rPr lang="en-US" sz="2000" b="0" i="0" dirty="0">
                <a:effectLst/>
              </a:rPr>
              <a:t> в </a:t>
            </a:r>
            <a:r>
              <a:rPr lang="en-US" sz="2000" b="0" i="0" dirty="0" err="1">
                <a:effectLst/>
              </a:rPr>
              <a:t>своєму</a:t>
            </a:r>
            <a:r>
              <a:rPr lang="en-US" sz="2000" b="0" i="0" dirty="0">
                <a:effectLst/>
              </a:rPr>
              <a:t> </a:t>
            </a:r>
            <a:r>
              <a:rPr lang="en-US" sz="2000" b="0" i="0" dirty="0" err="1">
                <a:effectLst/>
              </a:rPr>
              <a:t>житті</a:t>
            </a:r>
            <a:r>
              <a:rPr lang="en-US" sz="2000" b="0" i="0" dirty="0">
                <a:effectLst/>
              </a:rPr>
              <a:t> </a:t>
            </a:r>
            <a:r>
              <a:rPr lang="en-US" sz="2000" b="0" i="0" dirty="0" err="1">
                <a:effectLst/>
              </a:rPr>
              <a:t>негативного</a:t>
            </a:r>
            <a:r>
              <a:rPr lang="en-US" sz="2000" b="0" i="0" dirty="0">
                <a:effectLst/>
              </a:rPr>
              <a:t> </a:t>
            </a:r>
            <a:r>
              <a:rPr lang="en-US" sz="2000" b="0" i="0" dirty="0" err="1">
                <a:effectLst/>
              </a:rPr>
              <a:t>досвіду</a:t>
            </a:r>
            <a:r>
              <a:rPr lang="en-US" sz="2000" b="0" i="0" dirty="0">
                <a:effectLst/>
              </a:rPr>
              <a:t> у </a:t>
            </a:r>
            <a:r>
              <a:rPr lang="en-US" sz="2000" b="0" i="0" dirty="0" err="1">
                <a:effectLst/>
              </a:rPr>
              <a:t>вигляді</a:t>
            </a:r>
            <a:r>
              <a:rPr lang="en-US" sz="2000" b="0" i="0" dirty="0">
                <a:effectLst/>
              </a:rPr>
              <a:t> </a:t>
            </a:r>
            <a:r>
              <a:rPr lang="en-US" sz="2000" b="0" i="0" dirty="0" err="1">
                <a:effectLst/>
              </a:rPr>
              <a:t>домагань</a:t>
            </a:r>
            <a:r>
              <a:rPr lang="en-US" sz="2000" b="0" i="0" dirty="0">
                <a:effectLst/>
              </a:rPr>
              <a:t>.</a:t>
            </a:r>
            <a:endParaRPr lang="uk-UA" sz="2000" b="0" i="0" dirty="0">
              <a:effectLst/>
            </a:endParaRPr>
          </a:p>
          <a:p>
            <a:pPr marL="114300" indent="-342900">
              <a:lnSpc>
                <a:spcPct val="90000"/>
              </a:lnSpc>
              <a:spcAft>
                <a:spcPts val="600"/>
              </a:spcAft>
              <a:buFont typeface="Wingdings" panose="05000000000000000000" pitchFamily="2" charset="2"/>
              <a:buChar char="§"/>
            </a:pPr>
            <a:endParaRPr lang="uk-UA" sz="2000" b="0" i="0" dirty="0">
              <a:effectLst/>
            </a:endParaRPr>
          </a:p>
          <a:p>
            <a:pPr marL="114300" indent="-342900">
              <a:lnSpc>
                <a:spcPct val="90000"/>
              </a:lnSpc>
              <a:spcAft>
                <a:spcPts val="600"/>
              </a:spcAft>
              <a:buFont typeface="Wingdings" panose="05000000000000000000" pitchFamily="2" charset="2"/>
              <a:buChar char="§"/>
            </a:pPr>
            <a:r>
              <a:rPr lang="uk-UA" sz="2000" dirty="0"/>
              <a:t>С</a:t>
            </a:r>
            <a:r>
              <a:rPr lang="en-US" sz="2000" b="0" i="0" dirty="0" err="1">
                <a:effectLst/>
              </a:rPr>
              <a:t>аме</a:t>
            </a:r>
            <a:r>
              <a:rPr lang="en-US" sz="2000" b="0" i="0" dirty="0">
                <a:effectLst/>
              </a:rPr>
              <a:t> </a:t>
            </a:r>
            <a:r>
              <a:rPr lang="en-US" sz="2000" b="0" i="0" dirty="0" err="1">
                <a:effectLst/>
              </a:rPr>
              <a:t>жінки</a:t>
            </a:r>
            <a:r>
              <a:rPr lang="en-US" sz="2000" b="0" i="0" dirty="0">
                <a:effectLst/>
              </a:rPr>
              <a:t> в </a:t>
            </a:r>
            <a:r>
              <a:rPr lang="en-US" sz="2000" b="0" i="0" dirty="0" err="1">
                <a:effectLst/>
              </a:rPr>
              <a:t>більшій</a:t>
            </a:r>
            <a:r>
              <a:rPr lang="en-US" sz="2000" b="0" i="0" dirty="0">
                <a:effectLst/>
              </a:rPr>
              <a:t> </a:t>
            </a:r>
            <a:r>
              <a:rPr lang="en-US" sz="2000" b="0" i="0" dirty="0" err="1">
                <a:effectLst/>
              </a:rPr>
              <a:t>мірі</a:t>
            </a:r>
            <a:r>
              <a:rPr lang="en-US" sz="2000" b="0" i="0" dirty="0">
                <a:effectLst/>
              </a:rPr>
              <a:t> </a:t>
            </a:r>
            <a:r>
              <a:rPr lang="en-US" sz="2000" b="0" i="0" dirty="0" err="1">
                <a:effectLst/>
              </a:rPr>
              <a:t>потерпають</a:t>
            </a:r>
            <a:r>
              <a:rPr lang="en-US" sz="2000" b="0" i="0" dirty="0">
                <a:effectLst/>
              </a:rPr>
              <a:t> </a:t>
            </a:r>
            <a:r>
              <a:rPr lang="en-US" sz="2000" b="0" i="0" dirty="0" err="1">
                <a:effectLst/>
              </a:rPr>
              <a:t>від</a:t>
            </a:r>
            <a:r>
              <a:rPr lang="en-US" sz="2000" b="0" i="0" dirty="0">
                <a:effectLst/>
              </a:rPr>
              <a:t> </a:t>
            </a:r>
            <a:r>
              <a:rPr lang="en-US" sz="2000" b="0" i="0" dirty="0" err="1">
                <a:effectLst/>
              </a:rPr>
              <a:t>насильства</a:t>
            </a:r>
            <a:r>
              <a:rPr lang="en-US" sz="2000" b="0" i="0" dirty="0">
                <a:effectLst/>
              </a:rPr>
              <a:t>. </a:t>
            </a:r>
            <a:r>
              <a:rPr lang="en-US" sz="2000" b="0" i="0" dirty="0" err="1">
                <a:effectLst/>
              </a:rPr>
              <a:t>При</a:t>
            </a:r>
            <a:r>
              <a:rPr lang="en-US" sz="2000" b="0" i="0" dirty="0">
                <a:effectLst/>
              </a:rPr>
              <a:t> </a:t>
            </a:r>
            <a:r>
              <a:rPr lang="en-US" sz="2000" b="0" i="0" dirty="0" err="1">
                <a:effectLst/>
              </a:rPr>
              <a:t>цьому</a:t>
            </a:r>
            <a:r>
              <a:rPr lang="en-US" sz="2000" b="0" i="0" dirty="0">
                <a:effectLst/>
              </a:rPr>
              <a:t> </a:t>
            </a:r>
            <a:r>
              <a:rPr lang="uk-UA" sz="2000" b="0" i="0" dirty="0">
                <a:effectLst/>
              </a:rPr>
              <a:t>май</a:t>
            </a:r>
            <a:r>
              <a:rPr lang="uk-UA" sz="2000" dirty="0"/>
              <a:t>ж</a:t>
            </a:r>
            <a:r>
              <a:rPr lang="uk-UA" sz="2000" b="0" i="0" dirty="0">
                <a:effectLst/>
              </a:rPr>
              <a:t>е 60%  постраждалих жінок </a:t>
            </a:r>
            <a:r>
              <a:rPr lang="uk-UA" sz="2000" dirty="0"/>
              <a:t>нікуди</a:t>
            </a:r>
            <a:r>
              <a:rPr lang="en-US" sz="2000" b="0" i="0" dirty="0">
                <a:effectLst/>
              </a:rPr>
              <a:t> </a:t>
            </a:r>
            <a:r>
              <a:rPr lang="en-US" sz="2000" b="0" i="0" dirty="0" err="1">
                <a:effectLst/>
              </a:rPr>
              <a:t>взагалі</a:t>
            </a:r>
            <a:r>
              <a:rPr lang="en-US" sz="2000" b="0" i="0" dirty="0">
                <a:effectLst/>
              </a:rPr>
              <a:t> </a:t>
            </a:r>
            <a:r>
              <a:rPr lang="en-US" sz="2000" b="0" i="0" dirty="0" err="1">
                <a:effectLst/>
              </a:rPr>
              <a:t>не</a:t>
            </a:r>
            <a:r>
              <a:rPr lang="en-US" sz="2000" b="0" i="0" dirty="0">
                <a:effectLst/>
              </a:rPr>
              <a:t> </a:t>
            </a:r>
            <a:r>
              <a:rPr lang="en-US" sz="2000" b="0" i="0" dirty="0" err="1">
                <a:effectLst/>
              </a:rPr>
              <a:t>зверталися</a:t>
            </a:r>
            <a:r>
              <a:rPr lang="en-US" sz="2000" b="0" i="0" dirty="0">
                <a:effectLst/>
              </a:rPr>
              <a:t> і </a:t>
            </a:r>
            <a:r>
              <a:rPr lang="en-US" sz="2000" b="0" i="0" dirty="0" err="1">
                <a:effectLst/>
              </a:rPr>
              <a:t>не</a:t>
            </a:r>
            <a:r>
              <a:rPr lang="en-US" sz="2000" b="0" i="0" dirty="0">
                <a:effectLst/>
              </a:rPr>
              <a:t> </a:t>
            </a:r>
            <a:r>
              <a:rPr lang="en-US" sz="2000" b="0" i="0" dirty="0" err="1">
                <a:effectLst/>
              </a:rPr>
              <a:t>говорили</a:t>
            </a:r>
            <a:r>
              <a:rPr lang="en-US" sz="2000" b="0" i="0" dirty="0">
                <a:effectLst/>
              </a:rPr>
              <a:t> </a:t>
            </a:r>
            <a:r>
              <a:rPr lang="en-US" sz="2000" b="0" i="0" dirty="0" err="1">
                <a:effectLst/>
              </a:rPr>
              <a:t>про</a:t>
            </a:r>
            <a:r>
              <a:rPr lang="en-US" sz="2000" b="0" i="0" dirty="0">
                <a:effectLst/>
              </a:rPr>
              <a:t> </a:t>
            </a:r>
            <a:r>
              <a:rPr lang="en-US" sz="2000" b="0" i="0" dirty="0" err="1">
                <a:effectLst/>
              </a:rPr>
              <a:t>такі</a:t>
            </a:r>
            <a:r>
              <a:rPr lang="en-US" sz="2000" b="0" i="0" dirty="0">
                <a:effectLst/>
              </a:rPr>
              <a:t> </a:t>
            </a:r>
            <a:r>
              <a:rPr lang="en-US" sz="2000" b="0" i="0" dirty="0" err="1">
                <a:effectLst/>
              </a:rPr>
              <a:t>випадки</a:t>
            </a:r>
            <a:r>
              <a:rPr lang="en-US" sz="2000" b="0" i="0" dirty="0">
                <a:effectLst/>
              </a:rPr>
              <a:t> в </a:t>
            </a:r>
            <a:r>
              <a:rPr lang="en-US" sz="2000" b="0" i="0" dirty="0" err="1">
                <a:effectLst/>
              </a:rPr>
              <a:t>їхньому</a:t>
            </a:r>
            <a:r>
              <a:rPr lang="en-US" sz="2000" b="0" i="0" dirty="0">
                <a:effectLst/>
              </a:rPr>
              <a:t> </a:t>
            </a:r>
            <a:r>
              <a:rPr lang="en-US" sz="2000" b="0" i="0" dirty="0" err="1">
                <a:effectLst/>
              </a:rPr>
              <a:t>житті</a:t>
            </a:r>
            <a:r>
              <a:rPr lang="en-US" sz="2000" b="0" i="0" dirty="0">
                <a:effectLst/>
              </a:rPr>
              <a:t>. </a:t>
            </a:r>
            <a:endParaRPr lang="uk-UA" sz="2000" b="0" i="0" dirty="0">
              <a:effectLst/>
            </a:endParaRPr>
          </a:p>
          <a:p>
            <a:pPr marL="114300" indent="-342900">
              <a:lnSpc>
                <a:spcPct val="90000"/>
              </a:lnSpc>
              <a:spcAft>
                <a:spcPts val="600"/>
              </a:spcAft>
              <a:buFont typeface="Wingdings" panose="05000000000000000000" pitchFamily="2" charset="2"/>
              <a:buChar char="§"/>
            </a:pPr>
            <a:endParaRPr lang="uk-UA" sz="2000" b="0" i="0" dirty="0">
              <a:effectLst/>
            </a:endParaRPr>
          </a:p>
          <a:p>
            <a:pPr marL="114300" indent="-342900">
              <a:lnSpc>
                <a:spcPct val="90000"/>
              </a:lnSpc>
              <a:spcAft>
                <a:spcPts val="600"/>
              </a:spcAft>
              <a:buFont typeface="Wingdings" panose="05000000000000000000" pitchFamily="2" charset="2"/>
              <a:buChar char="§"/>
            </a:pPr>
            <a:r>
              <a:rPr lang="en-US" sz="2000" b="0" i="0" dirty="0" err="1">
                <a:effectLst/>
              </a:rPr>
              <a:t>Для</a:t>
            </a:r>
            <a:r>
              <a:rPr lang="en-US" sz="2000" b="0" i="0" dirty="0">
                <a:effectLst/>
              </a:rPr>
              <a:t> </a:t>
            </a:r>
            <a:r>
              <a:rPr lang="en-US" sz="2000" b="0" i="0" dirty="0" err="1">
                <a:effectLst/>
              </a:rPr>
              <a:t>більшості</a:t>
            </a:r>
            <a:r>
              <a:rPr lang="en-US" sz="2000" b="0" i="0" dirty="0">
                <a:effectLst/>
              </a:rPr>
              <a:t> </a:t>
            </a:r>
            <a:r>
              <a:rPr lang="en-US" sz="2000" b="0" i="0" dirty="0" err="1">
                <a:effectLst/>
              </a:rPr>
              <a:t>постраждалих</a:t>
            </a:r>
            <a:r>
              <a:rPr lang="en-US" sz="2000" b="0" i="0" dirty="0">
                <a:effectLst/>
              </a:rPr>
              <a:t> </a:t>
            </a:r>
            <a:r>
              <a:rPr lang="en-US" sz="2000" b="0" i="0" dirty="0" err="1">
                <a:effectLst/>
              </a:rPr>
              <a:t>жінок</a:t>
            </a:r>
            <a:r>
              <a:rPr lang="en-US" sz="2000" b="0" i="0" dirty="0">
                <a:effectLst/>
              </a:rPr>
              <a:t> </a:t>
            </a:r>
            <a:r>
              <a:rPr lang="en-US" sz="2000" b="0" i="0" dirty="0" err="1">
                <a:effectLst/>
              </a:rPr>
              <a:t>такі</a:t>
            </a:r>
            <a:r>
              <a:rPr lang="en-US" sz="2000" b="0" i="0" dirty="0">
                <a:effectLst/>
              </a:rPr>
              <a:t> </a:t>
            </a:r>
            <a:r>
              <a:rPr lang="en-US" sz="2000" b="0" i="0" dirty="0" err="1">
                <a:effectLst/>
              </a:rPr>
              <a:t>випадки</a:t>
            </a:r>
            <a:r>
              <a:rPr lang="en-US" sz="2000" b="0" i="0" dirty="0">
                <a:effectLst/>
              </a:rPr>
              <a:t>  </a:t>
            </a:r>
            <a:r>
              <a:rPr lang="en-US" sz="2000" b="0" i="0" dirty="0" err="1">
                <a:effectLst/>
              </a:rPr>
              <a:t>домагань</a:t>
            </a:r>
            <a:r>
              <a:rPr lang="en-US" sz="2000" b="0" i="0" dirty="0">
                <a:effectLst/>
              </a:rPr>
              <a:t> </a:t>
            </a:r>
            <a:r>
              <a:rPr lang="en-US" sz="2000" b="0" i="0" dirty="0" err="1">
                <a:effectLst/>
              </a:rPr>
              <a:t>негативно</a:t>
            </a:r>
            <a:r>
              <a:rPr lang="en-US" sz="2000" b="0" i="0" dirty="0">
                <a:effectLst/>
              </a:rPr>
              <a:t> </a:t>
            </a:r>
            <a:r>
              <a:rPr lang="en-US" sz="2000" b="0" i="0" dirty="0" err="1">
                <a:effectLst/>
              </a:rPr>
              <a:t>вплинули</a:t>
            </a:r>
            <a:r>
              <a:rPr lang="en-US" sz="2000" b="0" i="0" dirty="0">
                <a:effectLst/>
              </a:rPr>
              <a:t> </a:t>
            </a:r>
            <a:r>
              <a:rPr lang="en-US" sz="2000" b="0" i="0" dirty="0" err="1">
                <a:effectLst/>
              </a:rPr>
              <a:t>на</a:t>
            </a:r>
            <a:r>
              <a:rPr lang="en-US" sz="2000" b="0" i="0" dirty="0">
                <a:effectLst/>
              </a:rPr>
              <a:t> </a:t>
            </a:r>
            <a:r>
              <a:rPr lang="en-US" sz="2000" b="0" i="0" dirty="0" err="1">
                <a:effectLst/>
              </a:rPr>
              <a:t>їхню</a:t>
            </a:r>
            <a:r>
              <a:rPr lang="en-US" sz="2000" b="0" i="0" dirty="0">
                <a:effectLst/>
              </a:rPr>
              <a:t> </a:t>
            </a:r>
            <a:r>
              <a:rPr lang="en-US" sz="2000" b="0" i="0" dirty="0" err="1">
                <a:effectLst/>
              </a:rPr>
              <a:t>подальшу</a:t>
            </a:r>
            <a:r>
              <a:rPr lang="en-US" sz="2000" b="0" i="0" dirty="0">
                <a:effectLst/>
              </a:rPr>
              <a:t> </a:t>
            </a:r>
            <a:r>
              <a:rPr lang="en-US" sz="2000" b="0" i="0" dirty="0" err="1">
                <a:effectLst/>
              </a:rPr>
              <a:t>кар’єру</a:t>
            </a:r>
            <a:r>
              <a:rPr lang="en-US" sz="2000" b="0" i="0" dirty="0">
                <a:effectLst/>
              </a:rPr>
              <a:t>.</a:t>
            </a:r>
            <a:endParaRPr lang="uk-UA" sz="2000" b="0" i="0" dirty="0">
              <a:effectLst/>
            </a:endParaRPr>
          </a:p>
          <a:p>
            <a:pPr marL="114300" indent="-342900">
              <a:lnSpc>
                <a:spcPct val="90000"/>
              </a:lnSpc>
              <a:spcAft>
                <a:spcPts val="600"/>
              </a:spcAft>
              <a:buFont typeface="Wingdings" panose="05000000000000000000" pitchFamily="2" charset="2"/>
              <a:buChar char="§"/>
            </a:pPr>
            <a:endParaRPr lang="uk-UA" sz="2000" b="0" i="0" dirty="0">
              <a:effectLst/>
            </a:endParaRPr>
          </a:p>
          <a:p>
            <a:pPr marL="114300" indent="-342900">
              <a:lnSpc>
                <a:spcPct val="90000"/>
              </a:lnSpc>
              <a:spcAft>
                <a:spcPts val="600"/>
              </a:spcAft>
              <a:buFont typeface="Wingdings" panose="05000000000000000000" pitchFamily="2" charset="2"/>
              <a:buChar char="§"/>
            </a:pPr>
            <a:r>
              <a:rPr lang="uk-UA" sz="2000" b="0" i="0" dirty="0">
                <a:effectLst/>
              </a:rPr>
              <a:t>О</a:t>
            </a:r>
            <a:r>
              <a:rPr lang="en-US" sz="2000" b="0" i="0" dirty="0" err="1">
                <a:effectLst/>
              </a:rPr>
              <a:t>фіційної</a:t>
            </a:r>
            <a:r>
              <a:rPr lang="en-US" sz="2000" b="0" i="0" dirty="0">
                <a:effectLst/>
              </a:rPr>
              <a:t> </a:t>
            </a:r>
            <a:r>
              <a:rPr lang="en-US" sz="2000" b="0" i="0" dirty="0" err="1">
                <a:effectLst/>
              </a:rPr>
              <a:t>статистки</a:t>
            </a:r>
            <a:r>
              <a:rPr lang="en-US" sz="2000" b="0" i="0" dirty="0">
                <a:effectLst/>
              </a:rPr>
              <a:t> </a:t>
            </a:r>
            <a:r>
              <a:rPr lang="en-US" sz="2000" b="0" i="0" dirty="0" err="1">
                <a:effectLst/>
              </a:rPr>
              <a:t>щодо</a:t>
            </a:r>
            <a:r>
              <a:rPr lang="en-US" sz="2000" b="0" i="0" dirty="0">
                <a:effectLst/>
              </a:rPr>
              <a:t> </a:t>
            </a:r>
            <a:r>
              <a:rPr lang="en-US" sz="2000" b="0" i="0" dirty="0" err="1">
                <a:effectLst/>
              </a:rPr>
              <a:t>потерпілих</a:t>
            </a:r>
            <a:r>
              <a:rPr lang="en-US" sz="2000" b="0" i="0" dirty="0">
                <a:effectLst/>
              </a:rPr>
              <a:t> </a:t>
            </a:r>
            <a:r>
              <a:rPr lang="en-US" sz="2000" b="0" i="0" dirty="0" err="1">
                <a:effectLst/>
              </a:rPr>
              <a:t>від</a:t>
            </a:r>
            <a:r>
              <a:rPr lang="en-US" sz="2000" b="0" i="0" dirty="0">
                <a:effectLst/>
              </a:rPr>
              <a:t> </a:t>
            </a:r>
            <a:r>
              <a:rPr lang="en-US" sz="2000" b="0" i="0" dirty="0" err="1">
                <a:effectLst/>
              </a:rPr>
              <a:t>сексуальних</a:t>
            </a:r>
            <a:r>
              <a:rPr lang="en-US" sz="2000" b="0" i="0" dirty="0">
                <a:effectLst/>
              </a:rPr>
              <a:t> </a:t>
            </a:r>
            <a:r>
              <a:rPr lang="en-US" sz="2000" b="0" i="0" dirty="0" err="1">
                <a:effectLst/>
              </a:rPr>
              <a:t>та</a:t>
            </a:r>
            <a:r>
              <a:rPr lang="en-US" sz="2000" b="0" i="0" dirty="0">
                <a:effectLst/>
              </a:rPr>
              <a:t> </a:t>
            </a:r>
            <a:r>
              <a:rPr lang="en-US" sz="2000" b="0" i="0" dirty="0" err="1">
                <a:effectLst/>
              </a:rPr>
              <a:t>інших</a:t>
            </a:r>
            <a:r>
              <a:rPr lang="en-US" sz="2000" b="0" i="0" dirty="0">
                <a:effectLst/>
              </a:rPr>
              <a:t> </a:t>
            </a:r>
            <a:r>
              <a:rPr lang="en-US" sz="2000" b="0" i="0" dirty="0" err="1">
                <a:effectLst/>
              </a:rPr>
              <a:t>форм</a:t>
            </a:r>
            <a:r>
              <a:rPr lang="en-US" sz="2000" b="0" i="0" dirty="0">
                <a:effectLst/>
              </a:rPr>
              <a:t> </a:t>
            </a:r>
            <a:r>
              <a:rPr lang="en-US" sz="2000" b="0" i="0" dirty="0" err="1">
                <a:effectLst/>
              </a:rPr>
              <a:t>домагань</a:t>
            </a:r>
            <a:r>
              <a:rPr lang="en-US" sz="2000" b="0" i="0" dirty="0">
                <a:effectLst/>
              </a:rPr>
              <a:t> в </a:t>
            </a:r>
            <a:r>
              <a:rPr lang="en-US" sz="2000" b="0" i="0" dirty="0" err="1">
                <a:effectLst/>
              </a:rPr>
              <a:t>Україні</a:t>
            </a:r>
            <a:r>
              <a:rPr lang="en-US" sz="2000" b="0" i="0" dirty="0">
                <a:effectLst/>
              </a:rPr>
              <a:t> </a:t>
            </a:r>
            <a:r>
              <a:rPr lang="en-US" sz="2000" b="0" i="0" dirty="0" err="1">
                <a:effectLst/>
              </a:rPr>
              <a:t>до</a:t>
            </a:r>
            <a:r>
              <a:rPr lang="en-US" sz="2000" b="0" i="0" dirty="0">
                <a:effectLst/>
              </a:rPr>
              <a:t> </a:t>
            </a:r>
            <a:r>
              <a:rPr lang="en-US" sz="2000" b="0" i="0" dirty="0" err="1">
                <a:effectLst/>
              </a:rPr>
              <a:t>цих</a:t>
            </a:r>
            <a:r>
              <a:rPr lang="en-US" sz="2000" b="0" i="0" dirty="0">
                <a:effectLst/>
              </a:rPr>
              <a:t> </a:t>
            </a:r>
            <a:r>
              <a:rPr lang="en-US" sz="2000" b="0" i="0" dirty="0" err="1">
                <a:effectLst/>
              </a:rPr>
              <a:t>пір</a:t>
            </a:r>
            <a:r>
              <a:rPr lang="en-US" sz="2000" b="0" i="0" dirty="0">
                <a:effectLst/>
              </a:rPr>
              <a:t> </a:t>
            </a:r>
            <a:r>
              <a:rPr lang="en-US" sz="2000" b="0" i="0" dirty="0" err="1">
                <a:effectLst/>
              </a:rPr>
              <a:t>майже</a:t>
            </a:r>
            <a:r>
              <a:rPr lang="en-US" sz="2000" b="0" i="0" dirty="0">
                <a:effectLst/>
              </a:rPr>
              <a:t> </a:t>
            </a:r>
            <a:r>
              <a:rPr lang="en-US" sz="2000" b="0" i="0" dirty="0" err="1">
                <a:effectLst/>
              </a:rPr>
              <a:t>немає</a:t>
            </a:r>
            <a:r>
              <a:rPr lang="en-US" sz="2000" b="0" i="0" dirty="0">
                <a:effectLst/>
              </a:rPr>
              <a:t>.</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26396" y="586855"/>
            <a:ext cx="4230100"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i="0" kern="1200" cap="all">
                <a:solidFill>
                  <a:srgbClr val="FFFFFF"/>
                </a:solidFill>
                <a:effectLst/>
                <a:latin typeface="+mj-lt"/>
                <a:ea typeface="+mj-ea"/>
                <a:cs typeface="+mj-cs"/>
              </a:rPr>
              <a:t>КОНВЕНЦІЯ МОП № 190 </a:t>
            </a:r>
            <a:endParaRPr lang="en-US" sz="4000" kern="1200">
              <a:solidFill>
                <a:srgbClr val="FFFFFF"/>
              </a:solidFill>
              <a:latin typeface="+mj-lt"/>
              <a:ea typeface="+mj-ea"/>
              <a:cs typeface="+mj-cs"/>
            </a:endParaRPr>
          </a:p>
        </p:txBody>
      </p:sp>
      <p:sp>
        <p:nvSpPr>
          <p:cNvPr id="4" name="TextBox 3"/>
          <p:cNvSpPr txBox="1"/>
          <p:nvPr/>
        </p:nvSpPr>
        <p:spPr>
          <a:xfrm>
            <a:off x="5926620" y="649480"/>
            <a:ext cx="5438986"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dirty="0" err="1">
                <a:effectLst/>
              </a:rPr>
              <a:t>Стаття</a:t>
            </a:r>
            <a:r>
              <a:rPr lang="en-US" sz="2000" b="0" i="0" dirty="0">
                <a:effectLst/>
              </a:rPr>
              <a:t> </a:t>
            </a:r>
            <a:r>
              <a:rPr lang="uk-UA" sz="2000" dirty="0"/>
              <a:t>1 </a:t>
            </a:r>
            <a:r>
              <a:rPr lang="en-US" sz="2000" b="0" i="0" u="none" strike="noStrike" dirty="0">
                <a:effectLst/>
              </a:rPr>
              <a:t> - </a:t>
            </a:r>
            <a:r>
              <a:rPr lang="en-US" sz="2000" b="0" i="0" dirty="0" err="1">
                <a:effectLst/>
              </a:rPr>
              <a:t>визначення</a:t>
            </a:r>
            <a:r>
              <a:rPr lang="en-US" sz="2000" b="0" i="0" dirty="0">
                <a:effectLst/>
              </a:rPr>
              <a:t> </a:t>
            </a:r>
            <a:r>
              <a:rPr lang="en-US" sz="2000" b="0" i="0" dirty="0" err="1">
                <a:effectLst/>
              </a:rPr>
              <a:t>домагань</a:t>
            </a:r>
            <a:r>
              <a:rPr lang="en-US" sz="2000" b="0" i="0" dirty="0">
                <a:effectLst/>
              </a:rPr>
              <a:t> </a:t>
            </a:r>
            <a:r>
              <a:rPr lang="en-US" sz="2000" b="0" i="0" dirty="0" err="1">
                <a:effectLst/>
              </a:rPr>
              <a:t>та</a:t>
            </a:r>
            <a:r>
              <a:rPr lang="en-US" sz="2000" b="0" i="0" dirty="0">
                <a:effectLst/>
              </a:rPr>
              <a:t> </a:t>
            </a:r>
            <a:r>
              <a:rPr lang="en-US" sz="2000" b="0" i="0" dirty="0" err="1">
                <a:effectLst/>
              </a:rPr>
              <a:t>насильства</a:t>
            </a:r>
            <a:r>
              <a:rPr lang="en-US" sz="2000" b="0" i="0" dirty="0">
                <a:effectLst/>
              </a:rPr>
              <a:t> в </a:t>
            </a:r>
            <a:r>
              <a:rPr lang="en-US" sz="2000" b="0" i="0" dirty="0" err="1">
                <a:effectLst/>
              </a:rPr>
              <a:t>сфері</a:t>
            </a:r>
            <a:r>
              <a:rPr lang="en-US" sz="2000" b="0" i="0" dirty="0">
                <a:effectLst/>
              </a:rPr>
              <a:t> </a:t>
            </a:r>
            <a:r>
              <a:rPr lang="en-US" sz="2000" b="0" i="0" dirty="0" err="1">
                <a:effectLst/>
              </a:rPr>
              <a:t>трудових</a:t>
            </a:r>
            <a:r>
              <a:rPr lang="en-US" sz="2000" b="0" i="0" dirty="0">
                <a:effectLst/>
              </a:rPr>
              <a:t> </a:t>
            </a:r>
            <a:r>
              <a:rPr lang="en-US" sz="2000" b="0" i="0" dirty="0" err="1">
                <a:effectLst/>
              </a:rPr>
              <a:t>відносин</a:t>
            </a:r>
            <a:r>
              <a:rPr lang="en-US" sz="2000" b="0" i="0" dirty="0">
                <a:effectLst/>
              </a:rPr>
              <a:t>. </a:t>
            </a:r>
          </a:p>
          <a:p>
            <a:pPr indent="-228600">
              <a:lnSpc>
                <a:spcPct val="90000"/>
              </a:lnSpc>
              <a:spcAft>
                <a:spcPts val="600"/>
              </a:spcAft>
              <a:buFont typeface="Arial" panose="020B0604020202020204" pitchFamily="34" charset="0"/>
              <a:buChar char="•"/>
            </a:pPr>
            <a:r>
              <a:rPr lang="en-US" sz="2000" dirty="0">
                <a:solidFill>
                  <a:srgbClr val="C00000"/>
                </a:solidFill>
              </a:rPr>
              <a:t>«</a:t>
            </a:r>
            <a:r>
              <a:rPr lang="en-US" sz="2000" b="0" i="1" dirty="0" err="1">
                <a:solidFill>
                  <a:srgbClr val="C00000"/>
                </a:solidFill>
                <a:effectLst/>
              </a:rPr>
              <a:t>ряд</a:t>
            </a:r>
            <a:r>
              <a:rPr lang="en-US" sz="2000" b="0" i="1" dirty="0">
                <a:solidFill>
                  <a:srgbClr val="C00000"/>
                </a:solidFill>
                <a:effectLst/>
              </a:rPr>
              <a:t> </a:t>
            </a:r>
            <a:r>
              <a:rPr lang="en-US" sz="2000" b="0" i="1" dirty="0" err="1">
                <a:solidFill>
                  <a:srgbClr val="C00000"/>
                </a:solidFill>
                <a:effectLst/>
              </a:rPr>
              <a:t>неприйнятних</a:t>
            </a:r>
            <a:r>
              <a:rPr lang="en-US" sz="2000" b="0" i="1" dirty="0">
                <a:solidFill>
                  <a:srgbClr val="C00000"/>
                </a:solidFill>
                <a:effectLst/>
              </a:rPr>
              <a:t> </a:t>
            </a:r>
            <a:r>
              <a:rPr lang="en-US" sz="2000" b="0" i="1" dirty="0" err="1">
                <a:solidFill>
                  <a:srgbClr val="C00000"/>
                </a:solidFill>
                <a:effectLst/>
              </a:rPr>
              <a:t>форм</a:t>
            </a:r>
            <a:r>
              <a:rPr lang="en-US" sz="2000" b="0" i="1" dirty="0">
                <a:solidFill>
                  <a:srgbClr val="C00000"/>
                </a:solidFill>
                <a:effectLst/>
              </a:rPr>
              <a:t> </a:t>
            </a:r>
            <a:r>
              <a:rPr lang="en-US" sz="2000" b="0" i="1" dirty="0" err="1">
                <a:solidFill>
                  <a:srgbClr val="C00000"/>
                </a:solidFill>
                <a:effectLst/>
              </a:rPr>
              <a:t>поведінки</a:t>
            </a:r>
            <a:r>
              <a:rPr lang="en-US" sz="2000" b="0" i="1" dirty="0">
                <a:solidFill>
                  <a:srgbClr val="C00000"/>
                </a:solidFill>
                <a:effectLst/>
              </a:rPr>
              <a:t> і </a:t>
            </a:r>
            <a:r>
              <a:rPr lang="en-US" sz="2000" b="0" i="1" dirty="0" err="1">
                <a:solidFill>
                  <a:srgbClr val="C00000"/>
                </a:solidFill>
                <a:effectLst/>
              </a:rPr>
              <a:t>практики</a:t>
            </a:r>
            <a:r>
              <a:rPr lang="en-US" sz="2000" b="0" i="1" dirty="0">
                <a:solidFill>
                  <a:srgbClr val="C00000"/>
                </a:solidFill>
                <a:effectLst/>
              </a:rPr>
              <a:t> </a:t>
            </a:r>
            <a:r>
              <a:rPr lang="en-US" sz="2000" b="0" i="1" dirty="0" err="1">
                <a:solidFill>
                  <a:srgbClr val="C00000"/>
                </a:solidFill>
                <a:effectLst/>
              </a:rPr>
              <a:t>або</a:t>
            </a:r>
            <a:r>
              <a:rPr lang="en-US" sz="2000" b="0" i="1" dirty="0">
                <a:solidFill>
                  <a:srgbClr val="C00000"/>
                </a:solidFill>
                <a:effectLst/>
              </a:rPr>
              <a:t> </a:t>
            </a:r>
            <a:r>
              <a:rPr lang="en-US" sz="2000" b="0" i="1" dirty="0" err="1">
                <a:solidFill>
                  <a:srgbClr val="C00000"/>
                </a:solidFill>
                <a:effectLst/>
              </a:rPr>
              <a:t>загрози</a:t>
            </a:r>
            <a:r>
              <a:rPr lang="en-US" sz="2000" b="0" i="1" dirty="0">
                <a:solidFill>
                  <a:srgbClr val="C00000"/>
                </a:solidFill>
                <a:effectLst/>
              </a:rPr>
              <a:t> </a:t>
            </a:r>
            <a:r>
              <a:rPr lang="en-US" sz="2000" b="0" i="1" dirty="0" err="1">
                <a:solidFill>
                  <a:srgbClr val="C00000"/>
                </a:solidFill>
                <a:effectLst/>
              </a:rPr>
              <a:t>таких</a:t>
            </a:r>
            <a:r>
              <a:rPr lang="en-US" sz="2000" b="0" i="1" dirty="0">
                <a:solidFill>
                  <a:srgbClr val="C00000"/>
                </a:solidFill>
                <a:effectLst/>
              </a:rPr>
              <a:t> – </a:t>
            </a:r>
            <a:r>
              <a:rPr lang="en-US" sz="2000" b="0" i="1" dirty="0" err="1">
                <a:solidFill>
                  <a:srgbClr val="C00000"/>
                </a:solidFill>
                <a:effectLst/>
              </a:rPr>
              <a:t>незалежно</a:t>
            </a:r>
            <a:r>
              <a:rPr lang="en-US" sz="2000" b="0" i="1" dirty="0">
                <a:solidFill>
                  <a:srgbClr val="C00000"/>
                </a:solidFill>
                <a:effectLst/>
              </a:rPr>
              <a:t> </a:t>
            </a:r>
            <a:r>
              <a:rPr lang="en-US" sz="2000" b="0" i="1" dirty="0" err="1">
                <a:solidFill>
                  <a:srgbClr val="C00000"/>
                </a:solidFill>
                <a:effectLst/>
              </a:rPr>
              <a:t>від</a:t>
            </a:r>
            <a:r>
              <a:rPr lang="en-US" sz="2000" b="0" i="1" dirty="0">
                <a:solidFill>
                  <a:srgbClr val="C00000"/>
                </a:solidFill>
                <a:effectLst/>
              </a:rPr>
              <a:t> </a:t>
            </a:r>
            <a:r>
              <a:rPr lang="en-US" sz="2000" b="0" i="1" dirty="0" err="1">
                <a:solidFill>
                  <a:srgbClr val="C00000"/>
                </a:solidFill>
                <a:effectLst/>
              </a:rPr>
              <a:t>того</a:t>
            </a:r>
            <a:r>
              <a:rPr lang="en-US" sz="2000" b="0" i="1" dirty="0">
                <a:solidFill>
                  <a:srgbClr val="C00000"/>
                </a:solidFill>
                <a:effectLst/>
              </a:rPr>
              <a:t> </a:t>
            </a:r>
            <a:r>
              <a:rPr lang="en-US" sz="2000" b="0" i="1" dirty="0" err="1">
                <a:solidFill>
                  <a:srgbClr val="C00000"/>
                </a:solidFill>
                <a:effectLst/>
              </a:rPr>
              <a:t>чи</a:t>
            </a:r>
            <a:r>
              <a:rPr lang="en-US" sz="2000" b="0" i="1" dirty="0">
                <a:solidFill>
                  <a:srgbClr val="C00000"/>
                </a:solidFill>
                <a:effectLst/>
              </a:rPr>
              <a:t> </a:t>
            </a:r>
            <a:r>
              <a:rPr lang="en-US" sz="2000" b="0" i="1" dirty="0" err="1">
                <a:solidFill>
                  <a:srgbClr val="C00000"/>
                </a:solidFill>
                <a:effectLst/>
              </a:rPr>
              <a:t>це</a:t>
            </a:r>
            <a:r>
              <a:rPr lang="en-US" sz="2000" b="0" i="1" dirty="0">
                <a:solidFill>
                  <a:srgbClr val="C00000"/>
                </a:solidFill>
                <a:effectLst/>
              </a:rPr>
              <a:t> </a:t>
            </a:r>
            <a:r>
              <a:rPr lang="en-US" sz="2000" b="0" i="1" dirty="0" err="1">
                <a:solidFill>
                  <a:srgbClr val="C00000"/>
                </a:solidFill>
                <a:effectLst/>
              </a:rPr>
              <a:t>одиничний</a:t>
            </a:r>
            <a:r>
              <a:rPr lang="en-US" sz="2000" b="0" i="1" dirty="0">
                <a:solidFill>
                  <a:srgbClr val="C00000"/>
                </a:solidFill>
                <a:effectLst/>
              </a:rPr>
              <a:t> </a:t>
            </a:r>
            <a:r>
              <a:rPr lang="en-US" sz="2000" b="0" i="1" dirty="0" err="1">
                <a:solidFill>
                  <a:srgbClr val="C00000"/>
                </a:solidFill>
                <a:effectLst/>
              </a:rPr>
              <a:t>або</a:t>
            </a:r>
            <a:r>
              <a:rPr lang="en-US" sz="2000" b="0" i="1" dirty="0">
                <a:solidFill>
                  <a:srgbClr val="C00000"/>
                </a:solidFill>
                <a:effectLst/>
              </a:rPr>
              <a:t> </a:t>
            </a:r>
            <a:r>
              <a:rPr lang="en-US" sz="2000" b="0" i="1" dirty="0" err="1">
                <a:solidFill>
                  <a:srgbClr val="C00000"/>
                </a:solidFill>
                <a:effectLst/>
              </a:rPr>
              <a:t>повторний</a:t>
            </a:r>
            <a:r>
              <a:rPr lang="en-US" sz="2000" b="0" i="1" dirty="0">
                <a:solidFill>
                  <a:srgbClr val="C00000"/>
                </a:solidFill>
                <a:effectLst/>
              </a:rPr>
              <a:t> </a:t>
            </a:r>
            <a:r>
              <a:rPr lang="en-US" sz="2000" b="0" i="1" dirty="0" err="1">
                <a:solidFill>
                  <a:srgbClr val="C00000"/>
                </a:solidFill>
                <a:effectLst/>
              </a:rPr>
              <a:t>випадок</a:t>
            </a:r>
            <a:r>
              <a:rPr lang="en-US" sz="2000" b="0" i="1" dirty="0">
                <a:solidFill>
                  <a:srgbClr val="C00000"/>
                </a:solidFill>
                <a:effectLst/>
              </a:rPr>
              <a:t>, – </a:t>
            </a:r>
            <a:r>
              <a:rPr lang="en-US" sz="2000" b="0" i="1" dirty="0" err="1">
                <a:solidFill>
                  <a:srgbClr val="C00000"/>
                </a:solidFill>
                <a:effectLst/>
              </a:rPr>
              <a:t>метою</a:t>
            </a:r>
            <a:r>
              <a:rPr lang="en-US" sz="2000" b="0" i="1" dirty="0">
                <a:solidFill>
                  <a:srgbClr val="C00000"/>
                </a:solidFill>
                <a:effectLst/>
              </a:rPr>
              <a:t>, </a:t>
            </a:r>
            <a:r>
              <a:rPr lang="en-US" sz="2000" b="0" i="1" dirty="0" err="1">
                <a:solidFill>
                  <a:srgbClr val="C00000"/>
                </a:solidFill>
                <a:effectLst/>
              </a:rPr>
              <a:t>результатом</a:t>
            </a:r>
            <a:r>
              <a:rPr lang="en-US" sz="2000" b="0" i="1" dirty="0">
                <a:solidFill>
                  <a:srgbClr val="C00000"/>
                </a:solidFill>
                <a:effectLst/>
              </a:rPr>
              <a:t> </a:t>
            </a:r>
            <a:r>
              <a:rPr lang="en-US" sz="2000" b="0" i="1" dirty="0" err="1">
                <a:solidFill>
                  <a:srgbClr val="C00000"/>
                </a:solidFill>
                <a:effectLst/>
              </a:rPr>
              <a:t>або</a:t>
            </a:r>
            <a:r>
              <a:rPr lang="en-US" sz="2000" b="0" i="1" dirty="0">
                <a:solidFill>
                  <a:srgbClr val="C00000"/>
                </a:solidFill>
                <a:effectLst/>
              </a:rPr>
              <a:t> </a:t>
            </a:r>
            <a:r>
              <a:rPr lang="en-US" sz="2000" b="0" i="1" dirty="0" err="1">
                <a:solidFill>
                  <a:srgbClr val="C00000"/>
                </a:solidFill>
                <a:effectLst/>
              </a:rPr>
              <a:t>можливим</a:t>
            </a:r>
            <a:r>
              <a:rPr lang="en-US" sz="2000" b="0" i="1" dirty="0">
                <a:solidFill>
                  <a:srgbClr val="C00000"/>
                </a:solidFill>
                <a:effectLst/>
              </a:rPr>
              <a:t> </a:t>
            </a:r>
            <a:r>
              <a:rPr lang="en-US" sz="2000" b="0" i="1" dirty="0" err="1">
                <a:solidFill>
                  <a:srgbClr val="C00000"/>
                </a:solidFill>
                <a:effectLst/>
              </a:rPr>
              <a:t>наслідком</a:t>
            </a:r>
            <a:r>
              <a:rPr lang="en-US" sz="2000" b="0" i="1" dirty="0">
                <a:solidFill>
                  <a:srgbClr val="C00000"/>
                </a:solidFill>
                <a:effectLst/>
              </a:rPr>
              <a:t> </a:t>
            </a:r>
            <a:r>
              <a:rPr lang="en-US" sz="2000" b="0" i="1" dirty="0" err="1">
                <a:solidFill>
                  <a:srgbClr val="C00000"/>
                </a:solidFill>
                <a:effectLst/>
              </a:rPr>
              <a:t>якого</a:t>
            </a:r>
            <a:r>
              <a:rPr lang="en-US" sz="2000" b="0" i="1" dirty="0">
                <a:solidFill>
                  <a:srgbClr val="C00000"/>
                </a:solidFill>
                <a:effectLst/>
              </a:rPr>
              <a:t> є </a:t>
            </a:r>
            <a:r>
              <a:rPr lang="en-US" sz="2000" b="0" i="1" dirty="0" err="1">
                <a:solidFill>
                  <a:srgbClr val="C00000"/>
                </a:solidFill>
                <a:effectLst/>
              </a:rPr>
              <a:t>заподіяння</a:t>
            </a:r>
            <a:r>
              <a:rPr lang="en-US" sz="2000" b="0" i="1" dirty="0">
                <a:solidFill>
                  <a:srgbClr val="C00000"/>
                </a:solidFill>
                <a:effectLst/>
              </a:rPr>
              <a:t> </a:t>
            </a:r>
            <a:r>
              <a:rPr lang="en-US" sz="2000" b="0" i="1" dirty="0" err="1">
                <a:solidFill>
                  <a:srgbClr val="C00000"/>
                </a:solidFill>
                <a:effectLst/>
              </a:rPr>
              <a:t>фізичної</a:t>
            </a:r>
            <a:r>
              <a:rPr lang="en-US" sz="2000" b="0" i="1" dirty="0">
                <a:solidFill>
                  <a:srgbClr val="C00000"/>
                </a:solidFill>
                <a:effectLst/>
              </a:rPr>
              <a:t>, </a:t>
            </a:r>
            <a:r>
              <a:rPr lang="en-US" sz="2000" b="0" i="1" dirty="0" err="1">
                <a:solidFill>
                  <a:srgbClr val="C00000"/>
                </a:solidFill>
                <a:effectLst/>
              </a:rPr>
              <a:t>психологічної</a:t>
            </a:r>
            <a:r>
              <a:rPr lang="en-US" sz="2000" b="0" i="1" dirty="0">
                <a:solidFill>
                  <a:srgbClr val="C00000"/>
                </a:solidFill>
                <a:effectLst/>
              </a:rPr>
              <a:t>, </a:t>
            </a:r>
            <a:r>
              <a:rPr lang="en-US" sz="2000" b="0" i="1" dirty="0" err="1">
                <a:solidFill>
                  <a:srgbClr val="C00000"/>
                </a:solidFill>
                <a:effectLst/>
              </a:rPr>
              <a:t>сексуальної</a:t>
            </a:r>
            <a:r>
              <a:rPr lang="en-US" sz="2000" b="0" i="1" dirty="0">
                <a:solidFill>
                  <a:srgbClr val="C00000"/>
                </a:solidFill>
                <a:effectLst/>
              </a:rPr>
              <a:t> </a:t>
            </a:r>
            <a:r>
              <a:rPr lang="en-US" sz="2000" b="0" i="1" dirty="0" err="1">
                <a:solidFill>
                  <a:srgbClr val="C00000"/>
                </a:solidFill>
                <a:effectLst/>
              </a:rPr>
              <a:t>або</a:t>
            </a:r>
            <a:r>
              <a:rPr lang="en-US" sz="2000" b="0" i="1" dirty="0">
                <a:solidFill>
                  <a:srgbClr val="C00000"/>
                </a:solidFill>
                <a:effectLst/>
              </a:rPr>
              <a:t> </a:t>
            </a:r>
            <a:r>
              <a:rPr lang="en-US" sz="2000" b="0" i="1" dirty="0" err="1">
                <a:solidFill>
                  <a:srgbClr val="C00000"/>
                </a:solidFill>
                <a:effectLst/>
              </a:rPr>
              <a:t>економічної</a:t>
            </a:r>
            <a:r>
              <a:rPr lang="en-US" sz="2000" b="0" i="1" dirty="0">
                <a:solidFill>
                  <a:srgbClr val="C00000"/>
                </a:solidFill>
                <a:effectLst/>
              </a:rPr>
              <a:t> </a:t>
            </a:r>
            <a:r>
              <a:rPr lang="en-US" sz="2000" b="0" i="1" dirty="0" err="1">
                <a:solidFill>
                  <a:srgbClr val="C00000"/>
                </a:solidFill>
                <a:effectLst/>
              </a:rPr>
              <a:t>шкоди</a:t>
            </a:r>
            <a:r>
              <a:rPr lang="en-US" sz="2000" b="0" i="1" dirty="0">
                <a:solidFill>
                  <a:srgbClr val="C00000"/>
                </a:solidFill>
                <a:effectLst/>
              </a:rPr>
              <a:t>, </a:t>
            </a:r>
            <a:r>
              <a:rPr lang="en-US" sz="2000" b="0" i="1" dirty="0" err="1">
                <a:solidFill>
                  <a:srgbClr val="C00000"/>
                </a:solidFill>
                <a:effectLst/>
              </a:rPr>
              <a:t>включно</a:t>
            </a:r>
            <a:r>
              <a:rPr lang="en-US" sz="2000" b="0" i="1" dirty="0">
                <a:solidFill>
                  <a:srgbClr val="C00000"/>
                </a:solidFill>
                <a:effectLst/>
              </a:rPr>
              <a:t> з </a:t>
            </a:r>
            <a:r>
              <a:rPr lang="en-US" sz="2000" b="0" i="1" dirty="0" err="1">
                <a:solidFill>
                  <a:srgbClr val="C00000"/>
                </a:solidFill>
                <a:effectLst/>
              </a:rPr>
              <a:t>гендерним</a:t>
            </a:r>
            <a:r>
              <a:rPr lang="en-US" sz="2000" b="0" i="1" dirty="0">
                <a:solidFill>
                  <a:srgbClr val="C00000"/>
                </a:solidFill>
                <a:effectLst/>
              </a:rPr>
              <a:t> </a:t>
            </a:r>
            <a:r>
              <a:rPr lang="en-US" sz="2000" b="0" i="1" dirty="0" err="1">
                <a:solidFill>
                  <a:srgbClr val="C00000"/>
                </a:solidFill>
                <a:effectLst/>
              </a:rPr>
              <a:t>насильством</a:t>
            </a:r>
            <a:r>
              <a:rPr lang="en-US" sz="2000" b="0" i="1" dirty="0">
                <a:solidFill>
                  <a:srgbClr val="C00000"/>
                </a:solidFill>
                <a:effectLst/>
              </a:rPr>
              <a:t> </a:t>
            </a:r>
            <a:r>
              <a:rPr lang="en-US" sz="2000" b="0" i="1" dirty="0" err="1">
                <a:solidFill>
                  <a:srgbClr val="C00000"/>
                </a:solidFill>
                <a:effectLst/>
              </a:rPr>
              <a:t>та</a:t>
            </a:r>
            <a:r>
              <a:rPr lang="en-US" sz="2000" b="0" i="1" dirty="0">
                <a:solidFill>
                  <a:srgbClr val="C00000"/>
                </a:solidFill>
                <a:effectLst/>
              </a:rPr>
              <a:t> </a:t>
            </a:r>
            <a:r>
              <a:rPr lang="en-US" sz="2000" b="0" i="1" dirty="0" err="1">
                <a:solidFill>
                  <a:srgbClr val="C00000"/>
                </a:solidFill>
                <a:effectLst/>
              </a:rPr>
              <a:t>домаганням</a:t>
            </a:r>
            <a:r>
              <a:rPr lang="en-US" sz="2000" dirty="0">
                <a:solidFill>
                  <a:srgbClr val="C00000"/>
                </a:solidFill>
              </a:rPr>
              <a:t>»</a:t>
            </a:r>
            <a:endParaRPr lang="en-US" sz="2000" b="0" i="0" dirty="0">
              <a:solidFill>
                <a:srgbClr val="C00000"/>
              </a:solidFill>
              <a:effectLst/>
            </a:endParaRPr>
          </a:p>
          <a:p>
            <a:pPr indent="-228600">
              <a:lnSpc>
                <a:spcPct val="90000"/>
              </a:lnSpc>
              <a:spcAft>
                <a:spcPts val="600"/>
              </a:spcAft>
              <a:buFont typeface="Arial" panose="020B0604020202020204" pitchFamily="34" charset="0"/>
              <a:buChar char="•"/>
            </a:pPr>
            <a:r>
              <a:rPr lang="en-US" sz="2000" b="0" i="0" dirty="0" err="1">
                <a:effectLst/>
              </a:rPr>
              <a:t>Фокусується</a:t>
            </a:r>
            <a:r>
              <a:rPr lang="en-US" sz="2000" b="0" i="0" dirty="0">
                <a:effectLst/>
              </a:rPr>
              <a:t> </a:t>
            </a:r>
            <a:r>
              <a:rPr lang="en-US" sz="2000" b="0" i="0" dirty="0" err="1">
                <a:effectLst/>
              </a:rPr>
              <a:t>на</a:t>
            </a:r>
            <a:r>
              <a:rPr lang="en-US" sz="2000" b="0" i="0" dirty="0">
                <a:effectLst/>
              </a:rPr>
              <a:t> </a:t>
            </a:r>
            <a:r>
              <a:rPr lang="en-US" sz="2000" b="0" i="0" dirty="0" err="1">
                <a:effectLst/>
              </a:rPr>
              <a:t>гендерно-обумовленому</a:t>
            </a:r>
            <a:r>
              <a:rPr lang="en-US" sz="2000" b="0" i="0" dirty="0">
                <a:effectLst/>
              </a:rPr>
              <a:t> </a:t>
            </a:r>
            <a:r>
              <a:rPr lang="en-US" sz="2000" b="0" i="0" dirty="0" err="1">
                <a:effectLst/>
              </a:rPr>
              <a:t>насильстві</a:t>
            </a:r>
            <a:r>
              <a:rPr lang="en-US" sz="2000" b="0" i="0" dirty="0">
                <a:effectLst/>
              </a:rPr>
              <a:t> </a:t>
            </a:r>
            <a:r>
              <a:rPr lang="en-US" sz="2000" b="0" i="0" dirty="0" err="1">
                <a:effectLst/>
              </a:rPr>
              <a:t>та</a:t>
            </a:r>
            <a:r>
              <a:rPr lang="en-US" sz="2000" b="0" i="0" dirty="0">
                <a:effectLst/>
              </a:rPr>
              <a:t> </a:t>
            </a:r>
            <a:r>
              <a:rPr lang="en-US" sz="2000" b="0" i="0" dirty="0" err="1">
                <a:effectLst/>
              </a:rPr>
              <a:t>домаганнях</a:t>
            </a:r>
            <a:r>
              <a:rPr lang="en-US" sz="2000" b="0" i="0" dirty="0">
                <a:effectLst/>
              </a:rPr>
              <a:t>, </a:t>
            </a:r>
            <a:r>
              <a:rPr lang="en-US" sz="2000" b="0" i="0" dirty="0" err="1">
                <a:effectLst/>
              </a:rPr>
              <a:t>маючи</a:t>
            </a:r>
            <a:r>
              <a:rPr lang="en-US" sz="2000" b="0" i="0" dirty="0">
                <a:effectLst/>
              </a:rPr>
              <a:t> </a:t>
            </a:r>
            <a:r>
              <a:rPr lang="en-US" sz="2000" b="0" i="0" dirty="0" err="1">
                <a:effectLst/>
              </a:rPr>
              <a:t>на</a:t>
            </a:r>
            <a:r>
              <a:rPr lang="en-US" sz="2000" b="0" i="0" dirty="0">
                <a:effectLst/>
              </a:rPr>
              <a:t> </a:t>
            </a:r>
            <a:r>
              <a:rPr lang="en-US" sz="2000" b="0" i="0" dirty="0" err="1">
                <a:effectLst/>
              </a:rPr>
              <a:t>меті</a:t>
            </a:r>
            <a:r>
              <a:rPr lang="en-US" sz="2000" b="0" i="0" dirty="0">
                <a:effectLst/>
              </a:rPr>
              <a:t> </a:t>
            </a:r>
            <a:r>
              <a:rPr lang="en-US" sz="2000" b="0" i="0" dirty="0" err="1">
                <a:effectLst/>
              </a:rPr>
              <a:t>захистити</a:t>
            </a:r>
            <a:r>
              <a:rPr lang="en-US" sz="2000" b="0" i="0" dirty="0">
                <a:effectLst/>
              </a:rPr>
              <a:t> </a:t>
            </a:r>
            <a:r>
              <a:rPr lang="en-US" sz="2000" b="0" i="0" dirty="0" err="1">
                <a:effectLst/>
              </a:rPr>
              <a:t>усіх</a:t>
            </a:r>
            <a:r>
              <a:rPr lang="en-US" sz="2000" b="0" i="0" dirty="0">
                <a:effectLst/>
              </a:rPr>
              <a:t> </a:t>
            </a:r>
            <a:r>
              <a:rPr lang="en-US" sz="2000" b="0" i="0" dirty="0" err="1">
                <a:effectLst/>
              </a:rPr>
              <a:t>працюючих</a:t>
            </a:r>
            <a:r>
              <a:rPr lang="en-US" sz="2000" b="0" i="0" dirty="0">
                <a:effectLst/>
              </a:rPr>
              <a:t>,  </a:t>
            </a:r>
            <a:r>
              <a:rPr lang="en-US" sz="2000" b="0" i="0" dirty="0" err="1">
                <a:effectLst/>
              </a:rPr>
              <a:t>зокрема</a:t>
            </a:r>
            <a:r>
              <a:rPr lang="en-US" sz="2000" b="0" i="0" dirty="0">
                <a:effectLst/>
              </a:rPr>
              <a:t> </a:t>
            </a:r>
            <a:r>
              <a:rPr lang="en-US" sz="2000" b="0" i="0" dirty="0" err="1">
                <a:effectLst/>
              </a:rPr>
              <a:t>жінок</a:t>
            </a:r>
            <a:r>
              <a:rPr lang="en-US" sz="2000" b="0" i="0" dirty="0">
                <a:effectLst/>
              </a:rPr>
              <a:t>, </a:t>
            </a:r>
            <a:r>
              <a:rPr lang="en-US" sz="2000" b="0" i="0" dirty="0" err="1">
                <a:effectLst/>
              </a:rPr>
              <a:t>які</a:t>
            </a:r>
            <a:r>
              <a:rPr lang="en-US" sz="2000" b="0" i="0" dirty="0">
                <a:effectLst/>
              </a:rPr>
              <a:t> </a:t>
            </a:r>
            <a:r>
              <a:rPr lang="en-US" sz="2000" b="0" i="0" dirty="0" err="1">
                <a:effectLst/>
              </a:rPr>
              <a:t>найчастіше</a:t>
            </a:r>
            <a:r>
              <a:rPr lang="en-US" sz="2000" b="0" i="0" dirty="0">
                <a:effectLst/>
              </a:rPr>
              <a:t> </a:t>
            </a:r>
            <a:r>
              <a:rPr lang="en-US" sz="2000" b="0" i="0" dirty="0" err="1">
                <a:effectLst/>
              </a:rPr>
              <a:t>стають</a:t>
            </a:r>
            <a:r>
              <a:rPr lang="en-US" sz="2000" b="0" i="0" dirty="0">
                <a:effectLst/>
              </a:rPr>
              <a:t> </a:t>
            </a:r>
            <a:r>
              <a:rPr lang="en-US" sz="2000" b="0" i="0" dirty="0" err="1">
                <a:effectLst/>
              </a:rPr>
              <a:t>постраждалими</a:t>
            </a:r>
            <a:r>
              <a:rPr lang="en-US" sz="2000" b="0" i="0" dirty="0">
                <a:effectLst/>
              </a:rPr>
              <a:t> </a:t>
            </a:r>
            <a:r>
              <a:rPr lang="en-US" sz="2000" b="0" i="0" dirty="0" err="1">
                <a:effectLst/>
              </a:rPr>
              <a:t>від</a:t>
            </a:r>
            <a:r>
              <a:rPr lang="en-US" sz="2000" b="0" i="0" dirty="0">
                <a:effectLst/>
              </a:rPr>
              <a:t> </a:t>
            </a:r>
            <a:r>
              <a:rPr lang="en-US" sz="2000" b="0" i="0" dirty="0" err="1">
                <a:effectLst/>
              </a:rPr>
              <a:t>неприйнятної</a:t>
            </a:r>
            <a:r>
              <a:rPr lang="en-US" sz="2000" b="0" i="0" dirty="0">
                <a:effectLst/>
              </a:rPr>
              <a:t> </a:t>
            </a:r>
            <a:r>
              <a:rPr lang="en-US" sz="2000" b="0" i="0" dirty="0" err="1">
                <a:effectLst/>
              </a:rPr>
              <a:t>поведінки</a:t>
            </a:r>
            <a:r>
              <a:rPr lang="en-US" sz="2000" b="0" i="0" dirty="0">
                <a:effectLst/>
              </a:rPr>
              <a:t> </a:t>
            </a:r>
            <a:r>
              <a:rPr lang="en-US" sz="2000" b="0" i="0" dirty="0" err="1">
                <a:effectLst/>
              </a:rPr>
              <a:t>на</a:t>
            </a:r>
            <a:r>
              <a:rPr lang="en-US" sz="2000" b="0" i="0" dirty="0">
                <a:effectLst/>
              </a:rPr>
              <a:t> </a:t>
            </a:r>
            <a:r>
              <a:rPr lang="en-US" sz="2000" b="0" i="0" dirty="0" err="1">
                <a:effectLst/>
              </a:rPr>
              <a:t>робочому</a:t>
            </a:r>
            <a:r>
              <a:rPr lang="en-US" sz="2000" b="0" i="0" dirty="0">
                <a:effectLst/>
              </a:rPr>
              <a:t> </a:t>
            </a:r>
            <a:r>
              <a:rPr lang="en-US" sz="2000" b="0" i="0" dirty="0" err="1">
                <a:effectLst/>
              </a:rPr>
              <a:t>місці</a:t>
            </a:r>
            <a:r>
              <a:rPr lang="en-US" sz="2000" b="0" i="0" dirty="0">
                <a:effectLst/>
              </a:rPr>
              <a:t>.</a:t>
            </a:r>
          </a:p>
          <a:p>
            <a:pPr indent="-228600">
              <a:lnSpc>
                <a:spcPct val="90000"/>
              </a:lnSpc>
              <a:spcAft>
                <a:spcPts val="600"/>
              </a:spcAft>
              <a:buFont typeface="Arial" panose="020B0604020202020204" pitchFamily="34" charset="0"/>
              <a:buChar char="•"/>
            </a:pPr>
            <a:endParaRPr lang="en-US" sz="2000" b="0" i="0" dirty="0">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TextBox 3"/>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2575192" y="326312"/>
            <a:ext cx="8144220" cy="954107"/>
          </a:xfrm>
          <a:prstGeom prst="rect">
            <a:avLst/>
          </a:prstGeom>
          <a:noFill/>
        </p:spPr>
        <p:txBody>
          <a:bodyPr wrap="square">
            <a:spAutoFit/>
          </a:bodyPr>
          <a:lstStyle/>
          <a:p>
            <a:pPr algn="ctr"/>
            <a:r>
              <a:rPr lang="uk-UA" sz="2800" dirty="0">
                <a:solidFill>
                  <a:schemeClr val="bg1"/>
                </a:solidFill>
              </a:rPr>
              <a:t>С</a:t>
            </a:r>
            <a:r>
              <a:rPr lang="en-US" sz="2800" b="0" i="0" dirty="0" err="1">
                <a:solidFill>
                  <a:schemeClr val="bg1"/>
                </a:solidFill>
              </a:rPr>
              <a:t>пектр</a:t>
            </a:r>
            <a:r>
              <a:rPr lang="en-US" sz="2800" b="0" i="0" dirty="0">
                <a:solidFill>
                  <a:schemeClr val="bg1"/>
                </a:solidFill>
              </a:rPr>
              <a:t> </a:t>
            </a:r>
            <a:r>
              <a:rPr lang="en-US" sz="2800" b="0" i="0" dirty="0" err="1">
                <a:solidFill>
                  <a:schemeClr val="bg1"/>
                </a:solidFill>
              </a:rPr>
              <a:t>відносин</a:t>
            </a:r>
            <a:r>
              <a:rPr lang="en-US" sz="2800" b="0" i="0" dirty="0">
                <a:solidFill>
                  <a:schemeClr val="bg1"/>
                </a:solidFill>
              </a:rPr>
              <a:t>, </a:t>
            </a:r>
            <a:r>
              <a:rPr lang="en-US" sz="2800" b="0" i="0" dirty="0" err="1">
                <a:solidFill>
                  <a:schemeClr val="bg1"/>
                </a:solidFill>
              </a:rPr>
              <a:t>які</a:t>
            </a:r>
            <a:r>
              <a:rPr lang="en-US" sz="2800" b="0" i="0" dirty="0">
                <a:solidFill>
                  <a:schemeClr val="bg1"/>
                </a:solidFill>
              </a:rPr>
              <a:t> </a:t>
            </a:r>
            <a:r>
              <a:rPr lang="en-US" sz="2800" b="0" i="0" dirty="0" err="1">
                <a:solidFill>
                  <a:schemeClr val="bg1"/>
                </a:solidFill>
              </a:rPr>
              <a:t>підпада</a:t>
            </a:r>
            <a:r>
              <a:rPr lang="uk-UA" sz="2800" b="0" i="0" dirty="0" err="1">
                <a:solidFill>
                  <a:schemeClr val="bg1"/>
                </a:solidFill>
              </a:rPr>
              <a:t>ють</a:t>
            </a:r>
            <a:r>
              <a:rPr lang="uk-UA" sz="2800" b="0" i="0" dirty="0">
                <a:solidFill>
                  <a:schemeClr val="bg1"/>
                </a:solidFill>
              </a:rPr>
              <a:t> </a:t>
            </a:r>
            <a:r>
              <a:rPr lang="en-US" sz="2800" b="0" i="0" dirty="0" err="1">
                <a:solidFill>
                  <a:schemeClr val="bg1"/>
                </a:solidFill>
              </a:rPr>
              <a:t>під</a:t>
            </a:r>
            <a:r>
              <a:rPr lang="en-US" sz="2800" b="0" i="0" dirty="0">
                <a:solidFill>
                  <a:schemeClr val="bg1"/>
                </a:solidFill>
              </a:rPr>
              <a:t> </a:t>
            </a:r>
            <a:r>
              <a:rPr lang="en-US" sz="2800" b="0" i="0" dirty="0" err="1">
                <a:solidFill>
                  <a:schemeClr val="bg1"/>
                </a:solidFill>
              </a:rPr>
              <a:t>регулювання</a:t>
            </a:r>
            <a:r>
              <a:rPr lang="en-US" sz="2800" b="0" i="0" dirty="0">
                <a:solidFill>
                  <a:schemeClr val="bg1"/>
                </a:solidFill>
              </a:rPr>
              <a:t> </a:t>
            </a:r>
            <a:r>
              <a:rPr lang="en-US" sz="2800" b="0" i="0" dirty="0" err="1">
                <a:solidFill>
                  <a:schemeClr val="bg1"/>
                </a:solidFill>
              </a:rPr>
              <a:t>Конвенції</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6478" y="1683756"/>
            <a:ext cx="3115265" cy="23963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500" b="1" i="0" kern="1200">
                <a:solidFill>
                  <a:srgbClr val="FFFFFF"/>
                </a:solidFill>
                <a:latin typeface="+mj-lt"/>
                <a:ea typeface="+mj-ea"/>
                <a:cs typeface="+mj-cs"/>
              </a:rPr>
              <a:t>Інформаційні кампанії щодо проблематики домагань та насильства, що вчиняється на робочому місці</a:t>
            </a:r>
            <a:endParaRPr lang="en-US" sz="2500" b="1" kern="1200">
              <a:solidFill>
                <a:srgbClr val="FFFFFF"/>
              </a:solidFill>
              <a:latin typeface="+mj-lt"/>
              <a:ea typeface="+mj-ea"/>
              <a:cs typeface="+mj-cs"/>
            </a:endParaRPr>
          </a:p>
        </p:txBody>
      </p:sp>
      <p:graphicFrame>
        <p:nvGraphicFramePr>
          <p:cNvPr id="9" name="TextBox 4"/>
          <p:cNvGraphicFramePr/>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582" r="6567" b="3132"/>
          <a:stretch>
            <a:fillRect/>
          </a:stretch>
        </p:blipFill>
        <p:spPr>
          <a:xfrm>
            <a:off x="457200" y="1"/>
            <a:ext cx="11507118" cy="666520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547" y="283244"/>
            <a:ext cx="3917846" cy="1259118"/>
          </a:xfrm>
          <a:solidFill>
            <a:srgbClr val="FF0000"/>
          </a:solidFill>
        </p:spPr>
        <p:txBody>
          <a:bodyPr vert="horz" lIns="91440" tIns="45720" rIns="91440" bIns="45720" rtlCol="0" anchor="b">
            <a:normAutofit/>
          </a:bodyPr>
          <a:lstStyle/>
          <a:p>
            <a:r>
              <a:rPr lang="en-US" sz="2400" b="1" dirty="0"/>
              <a:t>https://nonviolence.ed-era.com/lessons/materials</a:t>
            </a:r>
            <a:r>
              <a:rPr lang="en-US" sz="2600" dirty="0"/>
              <a:t/>
            </a:r>
            <a:br>
              <a:rPr lang="en-US" sz="2600" dirty="0"/>
            </a:br>
            <a:endParaRPr lang="en-US" sz="2600" dirty="0"/>
          </a:p>
        </p:txBody>
      </p:sp>
      <p:pic>
        <p:nvPicPr>
          <p:cNvPr id="5" name="Picture 4"/>
          <p:cNvPicPr>
            <a:picLocks noChangeAspect="1"/>
          </p:cNvPicPr>
          <p:nvPr/>
        </p:nvPicPr>
        <p:blipFill rotWithShape="1">
          <a:blip r:embed="rId3"/>
          <a:srcRect t="14297" b="6988"/>
          <a:stretch>
            <a:fillRect/>
          </a:stretch>
        </p:blipFill>
        <p:spPr>
          <a:xfrm>
            <a:off x="5442333" y="88135"/>
            <a:ext cx="5078825" cy="2732183"/>
          </a:xfrm>
          <a:prstGeom prst="rect">
            <a:avLst/>
          </a:prstGeom>
        </p:spPr>
      </p:pic>
      <p:pic>
        <p:nvPicPr>
          <p:cNvPr id="8" name="Picture 7"/>
          <p:cNvPicPr>
            <a:picLocks noChangeAspect="1"/>
          </p:cNvPicPr>
          <p:nvPr/>
        </p:nvPicPr>
        <p:blipFill rotWithShape="1">
          <a:blip r:embed="rId4"/>
          <a:srcRect t="15413" r="1936" b="8185"/>
          <a:stretch>
            <a:fillRect/>
          </a:stretch>
        </p:blipFill>
        <p:spPr>
          <a:xfrm>
            <a:off x="5442333" y="3479899"/>
            <a:ext cx="6213561" cy="3064120"/>
          </a:xfrm>
          <a:prstGeom prst="rect">
            <a:avLst/>
          </a:prstGeom>
        </p:spPr>
      </p:pic>
      <p:sp>
        <p:nvSpPr>
          <p:cNvPr id="45" name="TextBox 44"/>
          <p:cNvSpPr txBox="1"/>
          <p:nvPr/>
        </p:nvSpPr>
        <p:spPr>
          <a:xfrm>
            <a:off x="257547" y="1859100"/>
            <a:ext cx="4325470" cy="4524315"/>
          </a:xfrm>
          <a:prstGeom prst="rect">
            <a:avLst/>
          </a:prstGeom>
          <a:noFill/>
        </p:spPr>
        <p:txBody>
          <a:bodyPr wrap="square">
            <a:spAutoFit/>
          </a:bodyPr>
          <a:lstStyle/>
          <a:p>
            <a:r>
              <a:rPr lang="ru-RU" sz="2400" b="0" i="0" dirty="0" err="1">
                <a:effectLst/>
                <a:latin typeface="InterUI"/>
              </a:rPr>
              <a:t>Безпека</a:t>
            </a:r>
            <a:r>
              <a:rPr lang="ru-RU" sz="2400" b="0" i="0" dirty="0">
                <a:effectLst/>
                <a:latin typeface="InterUI"/>
              </a:rPr>
              <a:t> — </a:t>
            </a:r>
            <a:r>
              <a:rPr lang="ru-RU" sz="2400" b="0" i="0" dirty="0" err="1">
                <a:effectLst/>
                <a:latin typeface="InterUI"/>
              </a:rPr>
              <a:t>базова</a:t>
            </a:r>
            <a:r>
              <a:rPr lang="ru-RU" sz="2400" b="0" i="0" dirty="0">
                <a:effectLst/>
                <a:latin typeface="InterUI"/>
              </a:rPr>
              <a:t> потреба </a:t>
            </a:r>
            <a:r>
              <a:rPr lang="ru-RU" sz="2400" b="0" i="0" dirty="0" err="1">
                <a:effectLst/>
                <a:latin typeface="InterUI"/>
              </a:rPr>
              <a:t>людини</a:t>
            </a:r>
            <a:r>
              <a:rPr lang="ru-RU" sz="2400" b="0" i="0" dirty="0">
                <a:effectLst/>
                <a:latin typeface="InterUI"/>
              </a:rPr>
              <a:t>. </a:t>
            </a:r>
            <a:r>
              <a:rPr lang="ru-RU" sz="2400" b="0" i="0" dirty="0" err="1">
                <a:effectLst/>
                <a:latin typeface="InterUI"/>
              </a:rPr>
              <a:t>Проте</a:t>
            </a:r>
            <a:r>
              <a:rPr lang="ru-RU" sz="2400" b="0" i="0" dirty="0">
                <a:effectLst/>
                <a:latin typeface="InterUI"/>
              </a:rPr>
              <a:t> </a:t>
            </a:r>
            <a:r>
              <a:rPr lang="ru-RU" sz="2400" b="0" i="0" dirty="0" err="1">
                <a:effectLst/>
                <a:latin typeface="InterUI"/>
              </a:rPr>
              <a:t>дехто</a:t>
            </a:r>
            <a:r>
              <a:rPr lang="ru-RU" sz="2400" b="0" i="0" dirty="0">
                <a:effectLst/>
                <a:latin typeface="InterUI"/>
              </a:rPr>
              <a:t> </a:t>
            </a:r>
            <a:r>
              <a:rPr lang="ru-RU" sz="2400" b="0" i="0" dirty="0" err="1">
                <a:effectLst/>
                <a:latin typeface="InterUI"/>
              </a:rPr>
              <a:t>перебуває</a:t>
            </a:r>
            <a:r>
              <a:rPr lang="ru-RU" sz="2400" b="0" i="0" dirty="0">
                <a:effectLst/>
                <a:latin typeface="InterUI"/>
              </a:rPr>
              <a:t> в </a:t>
            </a:r>
            <a:r>
              <a:rPr lang="ru-RU" sz="2400" b="0" i="0" dirty="0" err="1">
                <a:effectLst/>
                <a:latin typeface="InterUI"/>
              </a:rPr>
              <a:t>небезпеці</a:t>
            </a:r>
            <a:r>
              <a:rPr lang="ru-RU" sz="2400" b="0" i="0" dirty="0">
                <a:effectLst/>
                <a:latin typeface="InterUI"/>
              </a:rPr>
              <a:t> </a:t>
            </a:r>
            <a:r>
              <a:rPr lang="ru-RU" sz="2400" b="0" i="0" dirty="0" err="1">
                <a:effectLst/>
                <a:latin typeface="InterUI"/>
              </a:rPr>
              <a:t>навіть</a:t>
            </a:r>
            <a:r>
              <a:rPr lang="ru-RU" sz="2400" b="0" i="0" dirty="0">
                <a:effectLst/>
                <a:latin typeface="InterUI"/>
              </a:rPr>
              <a:t> </a:t>
            </a:r>
            <a:r>
              <a:rPr lang="ru-RU" sz="2400" b="0" i="0" dirty="0" err="1">
                <a:effectLst/>
                <a:latin typeface="InterUI"/>
              </a:rPr>
              <a:t>вдома</a:t>
            </a:r>
            <a:r>
              <a:rPr lang="ru-RU" sz="2400" b="0" i="0" dirty="0">
                <a:effectLst/>
                <a:latin typeface="InterUI"/>
              </a:rPr>
              <a:t>.</a:t>
            </a:r>
            <a:r>
              <a:rPr lang="ru-RU" sz="2400" dirty="0"/>
              <a:t/>
            </a:r>
            <a:br>
              <a:rPr lang="ru-RU" sz="2400" dirty="0"/>
            </a:br>
            <a:r>
              <a:rPr lang="ru-RU" sz="2400" dirty="0"/>
              <a:t/>
            </a:r>
            <a:br>
              <a:rPr lang="ru-RU" sz="2400" dirty="0"/>
            </a:br>
            <a:r>
              <a:rPr lang="ru-RU" sz="2400" b="0" i="0" dirty="0">
                <a:effectLst/>
                <a:latin typeface="InterUI"/>
              </a:rPr>
              <a:t>Кожного року </a:t>
            </a:r>
            <a:r>
              <a:rPr lang="ru-RU" sz="2400" b="0" i="0" dirty="0" err="1">
                <a:effectLst/>
                <a:latin typeface="InterUI"/>
              </a:rPr>
              <a:t>більше</a:t>
            </a:r>
            <a:r>
              <a:rPr lang="ru-RU" sz="2400" b="0" i="0" dirty="0">
                <a:effectLst/>
                <a:latin typeface="InterUI"/>
              </a:rPr>
              <a:t> </a:t>
            </a:r>
          </a:p>
          <a:p>
            <a:r>
              <a:rPr lang="ru-RU" sz="2400" b="1" i="0" dirty="0">
                <a:effectLst/>
                <a:latin typeface="InterUI"/>
              </a:rPr>
              <a:t>1 000 000</a:t>
            </a:r>
            <a:r>
              <a:rPr lang="ru-RU" sz="2400" b="0" i="0" dirty="0">
                <a:effectLst/>
                <a:latin typeface="InterUI"/>
              </a:rPr>
              <a:t> людей в </a:t>
            </a:r>
            <a:r>
              <a:rPr lang="ru-RU" sz="2400" b="0" i="0" dirty="0" err="1">
                <a:effectLst/>
                <a:latin typeface="InterUI"/>
              </a:rPr>
              <a:t>Україні</a:t>
            </a:r>
            <a:r>
              <a:rPr lang="ru-RU" sz="2400" b="0" i="0" dirty="0">
                <a:effectLst/>
                <a:latin typeface="InterUI"/>
              </a:rPr>
              <a:t> </a:t>
            </a:r>
            <a:r>
              <a:rPr lang="ru-RU" sz="2400" b="0" i="0" dirty="0" err="1">
                <a:effectLst/>
                <a:latin typeface="InterUI"/>
              </a:rPr>
              <a:t>страждають</a:t>
            </a:r>
            <a:r>
              <a:rPr lang="ru-RU" sz="2400" b="0" i="0" dirty="0">
                <a:effectLst/>
                <a:latin typeface="InterUI"/>
              </a:rPr>
              <a:t> </a:t>
            </a:r>
            <a:r>
              <a:rPr lang="ru-RU" sz="2400" b="0" i="0" dirty="0" err="1">
                <a:effectLst/>
                <a:latin typeface="InterUI"/>
              </a:rPr>
              <a:t>від</a:t>
            </a:r>
            <a:r>
              <a:rPr lang="ru-RU" sz="2400" b="0" i="0" dirty="0">
                <a:effectLst/>
                <a:latin typeface="InterUI"/>
              </a:rPr>
              <a:t> </a:t>
            </a:r>
            <a:r>
              <a:rPr lang="ru-RU" sz="2400" b="0" i="0" dirty="0" err="1">
                <a:effectLst/>
                <a:latin typeface="InterUI"/>
              </a:rPr>
              <a:t>різних</a:t>
            </a:r>
            <a:r>
              <a:rPr lang="ru-RU" sz="2400" b="0" i="0" dirty="0">
                <a:effectLst/>
                <a:latin typeface="InterUI"/>
              </a:rPr>
              <a:t> форм </a:t>
            </a:r>
            <a:r>
              <a:rPr lang="ru-RU" sz="2400" b="1" i="0" dirty="0" err="1">
                <a:effectLst/>
                <a:latin typeface="InterUI"/>
              </a:rPr>
              <a:t>насильства</a:t>
            </a:r>
            <a:r>
              <a:rPr lang="ru-RU" sz="2400" b="0" i="0" dirty="0">
                <a:effectLst/>
                <a:latin typeface="InterUI"/>
              </a:rPr>
              <a:t> </a:t>
            </a:r>
            <a:r>
              <a:rPr lang="ru-RU" sz="2400" b="0" i="0" dirty="0" err="1">
                <a:effectLst/>
                <a:latin typeface="InterUI"/>
              </a:rPr>
              <a:t>саме</a:t>
            </a:r>
            <a:r>
              <a:rPr lang="ru-RU" sz="2400" b="0" i="0" dirty="0">
                <a:effectLst/>
                <a:latin typeface="InterUI"/>
              </a:rPr>
              <a:t> у </a:t>
            </a:r>
            <a:r>
              <a:rPr lang="ru-RU" sz="2400" b="0" i="0" dirty="0" err="1">
                <a:effectLst/>
                <a:latin typeface="InterUI"/>
              </a:rPr>
              <a:t>своїх</a:t>
            </a:r>
            <a:r>
              <a:rPr lang="ru-RU" sz="2400" b="0" i="0" dirty="0">
                <a:effectLst/>
                <a:latin typeface="InterUI"/>
              </a:rPr>
              <a:t> </a:t>
            </a:r>
            <a:r>
              <a:rPr lang="ru-RU" sz="2400" b="1" i="0" dirty="0">
                <a:effectLst/>
                <a:latin typeface="InterUI"/>
              </a:rPr>
              <a:t>родинах</a:t>
            </a:r>
            <a:r>
              <a:rPr lang="ru-RU" sz="2400" b="0" i="0" dirty="0">
                <a:effectLst/>
                <a:latin typeface="InterUI"/>
              </a:rPr>
              <a:t>. А до спецслужб </a:t>
            </a:r>
            <a:r>
              <a:rPr lang="ru-RU" sz="2400" b="0" i="0" dirty="0" err="1">
                <a:effectLst/>
                <a:latin typeface="InterUI"/>
              </a:rPr>
              <a:t>звертається</a:t>
            </a:r>
            <a:r>
              <a:rPr lang="ru-RU" sz="2400" b="0" i="0" dirty="0">
                <a:effectLst/>
                <a:latin typeface="InterUI"/>
              </a:rPr>
              <a:t> </a:t>
            </a:r>
            <a:r>
              <a:rPr lang="ru-RU" sz="2400" b="0" i="0" dirty="0" err="1">
                <a:effectLst/>
                <a:latin typeface="InterUI"/>
              </a:rPr>
              <a:t>лише</a:t>
            </a:r>
            <a:r>
              <a:rPr lang="ru-RU" sz="2400" b="0" i="0" dirty="0">
                <a:effectLst/>
                <a:latin typeface="InterUI"/>
              </a:rPr>
              <a:t> 10% жертв.</a:t>
            </a:r>
            <a:r>
              <a:rPr lang="ru-RU" sz="2400" dirty="0"/>
              <a:t/>
            </a:r>
            <a:br>
              <a:rPr lang="ru-RU" sz="2400" dirty="0"/>
            </a:b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a:spLocks noGrp="1" noRot="1" noChangeAspect="1" noMove="1" noResize="1" noEditPoints="1" noAdjustHandles="1" noChangeArrowheads="1" noChangeShapeType="1" noTextEdit="1"/>
          </p:cNvSpPr>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p:cNvSpPr>
            <a:spLocks noGrp="1" noRot="1" noChangeAspect="1" noMove="1" noResize="1" noEditPoints="1" noAdjustHandles="1" noChangeArrowheads="1" noChangeShapeType="1" noTextEdit="1"/>
          </p:cNvSpPr>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a:solidFill>
            <a:srgbClr val="FF0000"/>
          </a:solidFill>
        </p:spPr>
        <p:txBody>
          <a:bodyPr vert="horz" lIns="91440" tIns="45720" rIns="91440" bIns="45720" rtlCol="0" anchor="ctr">
            <a:normAutofit/>
          </a:bodyPr>
          <a:lstStyle/>
          <a:p>
            <a:pPr algn="ctr"/>
            <a:r>
              <a:rPr lang="en-US" b="1" kern="1200" dirty="0" err="1">
                <a:solidFill>
                  <a:schemeClr val="bg1"/>
                </a:solidFill>
                <a:latin typeface="+mj-lt"/>
                <a:ea typeface="+mj-ea"/>
                <a:cs typeface="+mj-cs"/>
              </a:rPr>
              <a:t>Мобінг</a:t>
            </a:r>
            <a:r>
              <a:rPr lang="en-US" b="1" kern="1200" dirty="0">
                <a:solidFill>
                  <a:schemeClr val="bg1"/>
                </a:solidFill>
                <a:latin typeface="+mj-lt"/>
                <a:ea typeface="+mj-ea"/>
                <a:cs typeface="+mj-cs"/>
              </a:rPr>
              <a:t>  </a:t>
            </a:r>
          </a:p>
        </p:txBody>
      </p:sp>
      <p:sp>
        <p:nvSpPr>
          <p:cNvPr id="4" name="TextBox 3"/>
          <p:cNvSpPr txBox="1"/>
          <p:nvPr/>
        </p:nvSpPr>
        <p:spPr>
          <a:xfrm>
            <a:off x="5358384" y="640081"/>
            <a:ext cx="6024654" cy="5257800"/>
          </a:xfrm>
          <a:prstGeom prst="rect">
            <a:avLst/>
          </a:prstGeom>
        </p:spPr>
        <p:txBody>
          <a:bodyPr vert="horz" lIns="91440" tIns="45720" rIns="91440" bIns="45720" rtlCol="0" anchor="ctr">
            <a:normAutofit lnSpcReduction="10000"/>
          </a:bodyPr>
          <a:lstStyle/>
          <a:p>
            <a:pPr>
              <a:lnSpc>
                <a:spcPct val="90000"/>
              </a:lnSpc>
              <a:spcAft>
                <a:spcPts val="600"/>
              </a:spcAft>
            </a:pPr>
            <a:r>
              <a:rPr lang="en-US" sz="2800" b="0" i="0" dirty="0" err="1">
                <a:effectLst/>
              </a:rPr>
              <a:t>Насильство</a:t>
            </a:r>
            <a:r>
              <a:rPr lang="en-US" sz="2800" b="0" i="0" dirty="0">
                <a:effectLst/>
              </a:rPr>
              <a:t> </a:t>
            </a:r>
            <a:r>
              <a:rPr lang="en-US" sz="2800" b="0" i="0" dirty="0" err="1">
                <a:effectLst/>
              </a:rPr>
              <a:t>на</a:t>
            </a:r>
            <a:r>
              <a:rPr lang="en-US" sz="2800" b="0" i="0" dirty="0">
                <a:effectLst/>
              </a:rPr>
              <a:t> </a:t>
            </a:r>
            <a:r>
              <a:rPr lang="en-US" sz="2800" b="0" i="0" dirty="0" err="1">
                <a:effectLst/>
              </a:rPr>
              <a:t>робочому</a:t>
            </a:r>
            <a:r>
              <a:rPr lang="en-US" sz="2800" b="0" i="0" dirty="0">
                <a:effectLst/>
              </a:rPr>
              <a:t> </a:t>
            </a:r>
            <a:r>
              <a:rPr lang="en-US" sz="2800" b="0" i="0" dirty="0" err="1">
                <a:effectLst/>
              </a:rPr>
              <a:t>місці</a:t>
            </a:r>
            <a:r>
              <a:rPr lang="en-US" sz="2800" b="0" i="0" dirty="0">
                <a:effectLst/>
              </a:rPr>
              <a:t> («workplace bullying»; </a:t>
            </a:r>
            <a:r>
              <a:rPr lang="en-US" sz="2800" b="0" i="0" dirty="0" err="1">
                <a:effectLst/>
              </a:rPr>
              <a:t>поняття</a:t>
            </a:r>
            <a:r>
              <a:rPr lang="en-US" sz="2800" b="0" i="0" dirty="0">
                <a:effectLst/>
              </a:rPr>
              <a:t> </a:t>
            </a:r>
            <a:r>
              <a:rPr lang="en-US" sz="2800" b="0" i="0" dirty="0" err="1">
                <a:effectLst/>
              </a:rPr>
              <a:t>поширене</a:t>
            </a:r>
            <a:r>
              <a:rPr lang="en-US" sz="2800" b="0" i="0" dirty="0">
                <a:effectLst/>
              </a:rPr>
              <a:t> у США і </a:t>
            </a:r>
            <a:r>
              <a:rPr lang="en-US" sz="2800" b="0" i="0" dirty="0" err="1">
                <a:effectLst/>
              </a:rPr>
              <a:t>Британії</a:t>
            </a:r>
            <a:r>
              <a:rPr lang="en-US" sz="2800" b="0" i="0" dirty="0">
                <a:effectLst/>
              </a:rPr>
              <a:t>) </a:t>
            </a:r>
            <a:r>
              <a:rPr lang="en-US" sz="2800" b="0" i="0" dirty="0" err="1">
                <a:effectLst/>
              </a:rPr>
              <a:t>або</a:t>
            </a:r>
            <a:r>
              <a:rPr lang="en-US" sz="2800" b="0" i="0" dirty="0">
                <a:effectLst/>
              </a:rPr>
              <a:t> </a:t>
            </a:r>
            <a:r>
              <a:rPr lang="en-US" sz="2800" b="0" i="0" dirty="0" err="1">
                <a:effectLst/>
              </a:rPr>
              <a:t>мобінг</a:t>
            </a:r>
            <a:r>
              <a:rPr lang="en-US" sz="2800" b="0" i="0" dirty="0">
                <a:effectLst/>
              </a:rPr>
              <a:t> («mobbing» </a:t>
            </a:r>
            <a:r>
              <a:rPr lang="en-US" sz="2800" b="0" i="0" dirty="0" err="1">
                <a:effectLst/>
              </a:rPr>
              <a:t>від</a:t>
            </a:r>
            <a:r>
              <a:rPr lang="en-US" sz="2800" b="0" i="0" dirty="0">
                <a:effectLst/>
              </a:rPr>
              <a:t> </a:t>
            </a:r>
            <a:r>
              <a:rPr lang="en-US" sz="2800" b="0" i="0" dirty="0" err="1">
                <a:effectLst/>
              </a:rPr>
              <a:t>англ</a:t>
            </a:r>
            <a:r>
              <a:rPr lang="en-US" sz="2800" b="0" i="0" dirty="0">
                <a:effectLst/>
              </a:rPr>
              <a:t>. mob – </a:t>
            </a:r>
            <a:r>
              <a:rPr lang="en-US" sz="2800" b="0" i="0" dirty="0" err="1">
                <a:effectLst/>
              </a:rPr>
              <a:t>атакувати</a:t>
            </a:r>
            <a:r>
              <a:rPr lang="en-US" sz="2800" b="0" i="0" dirty="0">
                <a:effectLst/>
              </a:rPr>
              <a:t>, </a:t>
            </a:r>
            <a:r>
              <a:rPr lang="en-US" sz="2800" b="0" i="0" dirty="0" err="1">
                <a:effectLst/>
              </a:rPr>
              <a:t>оточувати</a:t>
            </a:r>
            <a:r>
              <a:rPr lang="en-US" sz="2800" b="0" i="0" dirty="0">
                <a:effectLst/>
              </a:rPr>
              <a:t>; </a:t>
            </a:r>
            <a:r>
              <a:rPr lang="en-US" sz="2800" b="0" i="0" dirty="0" err="1">
                <a:effectLst/>
              </a:rPr>
              <a:t>поняття</a:t>
            </a:r>
            <a:r>
              <a:rPr lang="en-US" sz="2800" b="0" i="0" dirty="0">
                <a:effectLst/>
              </a:rPr>
              <a:t> </a:t>
            </a:r>
            <a:r>
              <a:rPr lang="en-US" sz="2800" b="0" i="0" dirty="0" err="1">
                <a:effectLst/>
              </a:rPr>
              <a:t>використовується</a:t>
            </a:r>
            <a:r>
              <a:rPr lang="en-US" sz="2800" b="0" i="0" dirty="0">
                <a:effectLst/>
              </a:rPr>
              <a:t> у </a:t>
            </a:r>
            <a:r>
              <a:rPr lang="en-US" sz="2800" b="0" i="0" dirty="0" err="1">
                <a:effectLst/>
              </a:rPr>
              <a:t>Швеції</a:t>
            </a:r>
            <a:r>
              <a:rPr lang="en-US" sz="2800" b="0" i="0" dirty="0">
                <a:effectLst/>
              </a:rPr>
              <a:t>, </a:t>
            </a:r>
            <a:r>
              <a:rPr lang="en-US" sz="2800" b="0" i="0" dirty="0" err="1">
                <a:effectLst/>
              </a:rPr>
              <a:t>Німеччині</a:t>
            </a:r>
            <a:r>
              <a:rPr lang="en-US" sz="2800" b="0" i="0" dirty="0">
                <a:effectLst/>
              </a:rPr>
              <a:t>, </a:t>
            </a:r>
            <a:r>
              <a:rPr lang="en-US" sz="2800" b="0" i="0" dirty="0" err="1">
                <a:effectLst/>
              </a:rPr>
              <a:t>Італії</a:t>
            </a:r>
            <a:r>
              <a:rPr lang="en-US" sz="2800" b="0" i="0" dirty="0">
                <a:effectLst/>
              </a:rPr>
              <a:t> </a:t>
            </a:r>
            <a:r>
              <a:rPr lang="en-US" sz="2800" b="0" i="0" dirty="0" err="1">
                <a:effectLst/>
              </a:rPr>
              <a:t>та</a:t>
            </a:r>
            <a:r>
              <a:rPr lang="en-US" sz="2800" b="0" i="0" dirty="0">
                <a:effectLst/>
              </a:rPr>
              <a:t> </a:t>
            </a:r>
            <a:r>
              <a:rPr lang="en-US" sz="2800" b="0" i="0" dirty="0" err="1">
                <a:effectLst/>
              </a:rPr>
              <a:t>інших</a:t>
            </a:r>
            <a:r>
              <a:rPr lang="en-US" sz="2800" b="0" i="0" dirty="0">
                <a:effectLst/>
              </a:rPr>
              <a:t> </a:t>
            </a:r>
            <a:r>
              <a:rPr lang="en-US" sz="2800" b="0" i="0" dirty="0" err="1">
                <a:effectLst/>
              </a:rPr>
              <a:t>європейських</a:t>
            </a:r>
            <a:r>
              <a:rPr lang="en-US" sz="2800" b="0" i="0" dirty="0">
                <a:effectLst/>
              </a:rPr>
              <a:t> </a:t>
            </a:r>
            <a:r>
              <a:rPr lang="en-US" sz="2800" b="0" i="0" dirty="0" err="1">
                <a:effectLst/>
              </a:rPr>
              <a:t>країнах</a:t>
            </a:r>
            <a:r>
              <a:rPr lang="en-US" sz="2800" b="0" i="0" dirty="0">
                <a:effectLst/>
              </a:rPr>
              <a:t>)</a:t>
            </a:r>
            <a:endParaRPr lang="uk-UA" sz="2800" b="0" i="0" dirty="0">
              <a:effectLst/>
            </a:endParaRPr>
          </a:p>
          <a:p>
            <a:pPr>
              <a:lnSpc>
                <a:spcPct val="90000"/>
              </a:lnSpc>
              <a:spcAft>
                <a:spcPts val="600"/>
              </a:spcAft>
            </a:pPr>
            <a:endParaRPr lang="uk-UA" sz="2800" dirty="0"/>
          </a:p>
          <a:p>
            <a:pPr>
              <a:lnSpc>
                <a:spcPct val="90000"/>
              </a:lnSpc>
              <a:spcAft>
                <a:spcPts val="600"/>
              </a:spcAft>
            </a:pPr>
            <a:endParaRPr lang="uk-UA" sz="2800" dirty="0"/>
          </a:p>
          <a:p>
            <a:pPr>
              <a:lnSpc>
                <a:spcPct val="90000"/>
              </a:lnSpc>
              <a:spcAft>
                <a:spcPts val="600"/>
              </a:spcAft>
            </a:pPr>
            <a:endParaRPr lang="uk-UA" sz="2800" dirty="0"/>
          </a:p>
          <a:p>
            <a:pPr>
              <a:lnSpc>
                <a:spcPct val="90000"/>
              </a:lnSpc>
              <a:spcAft>
                <a:spcPts val="600"/>
              </a:spcAft>
            </a:pPr>
            <a:r>
              <a:rPr lang="ru-RU" sz="2800" b="0" i="0" dirty="0">
                <a:solidFill>
                  <a:srgbClr val="FF0000"/>
                </a:solidFill>
                <a:effectLst/>
                <a:latin typeface="Roboto" panose="02000000000000000000" pitchFamily="2" charset="0"/>
              </a:rPr>
              <a:t>ворожа та </a:t>
            </a:r>
            <a:r>
              <a:rPr lang="ru-RU" sz="2800" b="0" i="0" dirty="0" err="1">
                <a:solidFill>
                  <a:srgbClr val="FF0000"/>
                </a:solidFill>
                <a:effectLst/>
                <a:latin typeface="Roboto" panose="02000000000000000000" pitchFamily="2" charset="0"/>
              </a:rPr>
              <a:t>неетична</a:t>
            </a:r>
            <a:r>
              <a:rPr lang="ru-RU" sz="2800" b="0" i="0" dirty="0">
                <a:solidFill>
                  <a:srgbClr val="FF0000"/>
                </a:solidFill>
                <a:effectLst/>
                <a:latin typeface="Roboto" panose="02000000000000000000" pitchFamily="2" charset="0"/>
              </a:rPr>
              <a:t> </a:t>
            </a:r>
            <a:r>
              <a:rPr lang="ru-RU" sz="2800" b="0" i="0" dirty="0" err="1">
                <a:solidFill>
                  <a:srgbClr val="FF0000"/>
                </a:solidFill>
                <a:effectLst/>
                <a:latin typeface="Roboto" panose="02000000000000000000" pitchFamily="2" charset="0"/>
              </a:rPr>
              <a:t>поведінка</a:t>
            </a:r>
            <a:r>
              <a:rPr lang="ru-RU" sz="2800" b="0" i="0" dirty="0">
                <a:solidFill>
                  <a:srgbClr val="FF0000"/>
                </a:solidFill>
                <a:effectLst/>
                <a:latin typeface="Roboto" panose="02000000000000000000" pitchFamily="2" charset="0"/>
              </a:rPr>
              <a:t> на </a:t>
            </a:r>
            <a:r>
              <a:rPr lang="ru-RU" sz="2800" b="0" i="0" dirty="0" err="1">
                <a:solidFill>
                  <a:srgbClr val="FF0000"/>
                </a:solidFill>
                <a:effectLst/>
                <a:latin typeface="Roboto" panose="02000000000000000000" pitchFamily="2" charset="0"/>
              </a:rPr>
              <a:t>робочому</a:t>
            </a:r>
            <a:r>
              <a:rPr lang="ru-RU" sz="2800" b="0" i="0" dirty="0">
                <a:solidFill>
                  <a:srgbClr val="FF0000"/>
                </a:solidFill>
                <a:effectLst/>
                <a:latin typeface="Roboto" panose="02000000000000000000" pitchFamily="2" charset="0"/>
              </a:rPr>
              <a:t> </a:t>
            </a:r>
            <a:r>
              <a:rPr lang="ru-RU" sz="2800" b="0" i="0" dirty="0" err="1">
                <a:solidFill>
                  <a:srgbClr val="FF0000"/>
                </a:solidFill>
                <a:effectLst/>
                <a:latin typeface="Roboto" panose="02000000000000000000" pitchFamily="2" charset="0"/>
              </a:rPr>
              <a:t>місці</a:t>
            </a:r>
            <a:r>
              <a:rPr lang="ru-RU" sz="2800" b="0" i="0" dirty="0">
                <a:solidFill>
                  <a:srgbClr val="FF0000"/>
                </a:solidFill>
                <a:effectLst/>
                <a:latin typeface="Roboto" panose="02000000000000000000" pitchFamily="2" charset="0"/>
              </a:rPr>
              <a:t>, яка систематично </a:t>
            </a:r>
            <a:r>
              <a:rPr lang="ru-RU" sz="2800" b="0" i="0" dirty="0" err="1">
                <a:solidFill>
                  <a:srgbClr val="FF0000"/>
                </a:solidFill>
                <a:effectLst/>
                <a:latin typeface="Roboto" panose="02000000000000000000" pitchFamily="2" charset="0"/>
              </a:rPr>
              <a:t>спрямовується</a:t>
            </a:r>
            <a:r>
              <a:rPr lang="ru-RU" sz="2800" b="0" i="0" dirty="0">
                <a:solidFill>
                  <a:srgbClr val="FF0000"/>
                </a:solidFill>
                <a:effectLst/>
                <a:latin typeface="Roboto" panose="02000000000000000000" pitchFamily="2" charset="0"/>
              </a:rPr>
              <a:t> </a:t>
            </a:r>
            <a:r>
              <a:rPr lang="ru-RU" sz="2800" b="0" i="0" dirty="0" err="1">
                <a:solidFill>
                  <a:srgbClr val="FF0000"/>
                </a:solidFill>
                <a:effectLst/>
                <a:latin typeface="Roboto" panose="02000000000000000000" pitchFamily="2" charset="0"/>
              </a:rPr>
              <a:t>однією</a:t>
            </a:r>
            <a:r>
              <a:rPr lang="ru-RU" sz="2800" b="0" i="0" dirty="0">
                <a:solidFill>
                  <a:srgbClr val="FF0000"/>
                </a:solidFill>
                <a:effectLst/>
                <a:latin typeface="Roboto" panose="02000000000000000000" pitchFamily="2" charset="0"/>
              </a:rPr>
              <a:t> </a:t>
            </a:r>
            <a:r>
              <a:rPr lang="ru-RU" sz="2800" b="0" i="0" dirty="0" err="1">
                <a:solidFill>
                  <a:srgbClr val="FF0000"/>
                </a:solidFill>
                <a:effectLst/>
                <a:latin typeface="Roboto" panose="02000000000000000000" pitchFamily="2" charset="0"/>
              </a:rPr>
              <a:t>чи</a:t>
            </a:r>
            <a:r>
              <a:rPr lang="ru-RU" sz="2800" b="0" i="0" dirty="0">
                <a:solidFill>
                  <a:srgbClr val="FF0000"/>
                </a:solidFill>
                <a:effectLst/>
                <a:latin typeface="Roboto" panose="02000000000000000000" pitchFamily="2" charset="0"/>
              </a:rPr>
              <a:t> </a:t>
            </a:r>
            <a:r>
              <a:rPr lang="ru-RU" sz="2800" b="0" i="0" dirty="0" err="1">
                <a:solidFill>
                  <a:srgbClr val="FF0000"/>
                </a:solidFill>
                <a:effectLst/>
                <a:latin typeface="Roboto" panose="02000000000000000000" pitchFamily="2" charset="0"/>
              </a:rPr>
              <a:t>групою</a:t>
            </a:r>
            <a:r>
              <a:rPr lang="ru-RU" sz="2800" b="0" i="0" dirty="0">
                <a:solidFill>
                  <a:srgbClr val="FF0000"/>
                </a:solidFill>
                <a:effectLst/>
                <a:latin typeface="Roboto" panose="02000000000000000000" pitchFamily="2" charset="0"/>
              </a:rPr>
              <a:t> </a:t>
            </a:r>
            <a:r>
              <a:rPr lang="ru-RU" sz="2800" b="0" i="0" dirty="0" err="1">
                <a:solidFill>
                  <a:srgbClr val="FF0000"/>
                </a:solidFill>
                <a:effectLst/>
                <a:latin typeface="Roboto" panose="02000000000000000000" pitchFamily="2" charset="0"/>
              </a:rPr>
              <a:t>осіб</a:t>
            </a:r>
            <a:r>
              <a:rPr lang="ru-RU" sz="2800" b="0" i="0" dirty="0">
                <a:solidFill>
                  <a:srgbClr val="FF0000"/>
                </a:solidFill>
                <a:effectLst/>
                <a:latin typeface="Roboto" panose="02000000000000000000" pitchFamily="2" charset="0"/>
              </a:rPr>
              <a:t> </a:t>
            </a:r>
            <a:r>
              <a:rPr lang="ru-RU" sz="2800" b="0" i="0" dirty="0" err="1">
                <a:solidFill>
                  <a:srgbClr val="FF0000"/>
                </a:solidFill>
                <a:effectLst/>
                <a:latin typeface="Roboto" panose="02000000000000000000" pitchFamily="2" charset="0"/>
              </a:rPr>
              <a:t>проти</a:t>
            </a:r>
            <a:r>
              <a:rPr lang="ru-RU" sz="2800" b="0" i="0" dirty="0">
                <a:solidFill>
                  <a:srgbClr val="FF0000"/>
                </a:solidFill>
                <a:effectLst/>
                <a:latin typeface="Roboto" panose="02000000000000000000" pitchFamily="2" charset="0"/>
              </a:rPr>
              <a:t> </a:t>
            </a:r>
            <a:r>
              <a:rPr lang="ru-RU" sz="2800" b="0" i="0" dirty="0" err="1">
                <a:solidFill>
                  <a:srgbClr val="FF0000"/>
                </a:solidFill>
                <a:effectLst/>
                <a:latin typeface="Roboto" panose="02000000000000000000" pitchFamily="2" charset="0"/>
              </a:rPr>
              <a:t>іншої</a:t>
            </a:r>
            <a:endParaRPr lang="en-US" sz="28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6776" y="110169"/>
            <a:ext cx="11358390" cy="4270757"/>
          </a:xfrm>
        </p:spPr>
        <p:txBody>
          <a:bodyPr anchor="b">
            <a:noAutofit/>
          </a:bodyPr>
          <a:lstStyle/>
          <a:p>
            <a:pPr algn="l"/>
            <a:r>
              <a:rPr lang="en-US" sz="2400" b="1" i="0" dirty="0">
                <a:effectLst/>
                <a:latin typeface="Arial" panose="020B0604020202020204" pitchFamily="34" charset="0"/>
              </a:rPr>
              <a:t/>
            </a:r>
            <a:br>
              <a:rPr lang="en-US" sz="2400" b="1" i="0" dirty="0">
                <a:effectLst/>
                <a:latin typeface="Arial" panose="020B0604020202020204" pitchFamily="34" charset="0"/>
              </a:rPr>
            </a:br>
            <a:r>
              <a:rPr lang="ru-RU" sz="2400" b="1" i="0" dirty="0" err="1">
                <a:solidFill>
                  <a:srgbClr val="C00000"/>
                </a:solidFill>
                <a:effectLst/>
                <a:latin typeface="Arial" panose="020B0604020202020204" pitchFamily="34" charset="0"/>
              </a:rPr>
              <a:t>Насильство</a:t>
            </a:r>
            <a:r>
              <a:rPr lang="ru-RU" sz="2400" i="0" dirty="0">
                <a:effectLst/>
                <a:latin typeface="Arial" panose="020B0604020202020204" pitchFamily="34" charset="0"/>
              </a:rPr>
              <a:t> — </a:t>
            </a:r>
            <a:r>
              <a:rPr lang="ru-RU" sz="2400" b="1" i="0" dirty="0">
                <a:effectLst/>
                <a:latin typeface="Arial" panose="020B0604020202020204" pitchFamily="34" charset="0"/>
              </a:rPr>
              <a:t>застосування </a:t>
            </a:r>
            <a:r>
              <a:rPr lang="ru-RU" sz="2400" b="1" i="0" dirty="0" err="1">
                <a:effectLst/>
                <a:latin typeface="Arial" panose="020B0604020202020204" pitchFamily="34" charset="0"/>
              </a:rPr>
              <a:t>силових</a:t>
            </a:r>
            <a:r>
              <a:rPr lang="ru-RU" sz="2400" b="1" i="0" dirty="0">
                <a:effectLst/>
                <a:latin typeface="Arial" panose="020B0604020202020204" pitchFamily="34" charset="0"/>
              </a:rPr>
              <a:t> </a:t>
            </a:r>
            <a:r>
              <a:rPr lang="ru-RU" sz="2400" b="1" i="0" dirty="0" err="1">
                <a:effectLst/>
                <a:latin typeface="Arial" panose="020B0604020202020204" pitchFamily="34" charset="0"/>
              </a:rPr>
              <a:t>методів</a:t>
            </a:r>
            <a:r>
              <a:rPr lang="ru-RU" sz="2400" b="1" i="0" dirty="0">
                <a:effectLst/>
                <a:latin typeface="Arial" panose="020B0604020202020204" pitchFamily="34" charset="0"/>
              </a:rPr>
              <a:t>, за </a:t>
            </a:r>
            <a:r>
              <a:rPr lang="ru-RU" sz="2400" b="1" i="0" dirty="0" err="1">
                <a:effectLst/>
                <a:latin typeface="Arial" panose="020B0604020202020204" pitchFamily="34" charset="0"/>
              </a:rPr>
              <a:t>допомогою</a:t>
            </a:r>
            <a:r>
              <a:rPr lang="ru-RU" sz="2400" b="1" i="0" dirty="0">
                <a:effectLst/>
                <a:latin typeface="Arial" panose="020B0604020202020204" pitchFamily="34" charset="0"/>
              </a:rPr>
              <a:t> </a:t>
            </a:r>
            <a:r>
              <a:rPr lang="ru-RU" sz="2400" b="1" i="0" dirty="0" err="1">
                <a:effectLst/>
                <a:latin typeface="Arial" panose="020B0604020202020204" pitchFamily="34" charset="0"/>
              </a:rPr>
              <a:t>погроз</a:t>
            </a:r>
            <a:r>
              <a:rPr lang="ru-RU" sz="2400" b="1" i="0" dirty="0">
                <a:effectLst/>
                <a:latin typeface="Arial" panose="020B0604020202020204" pitchFamily="34" charset="0"/>
              </a:rPr>
              <a:t>, </a:t>
            </a:r>
            <a:r>
              <a:rPr lang="ru-RU" sz="2400" b="1" i="0" dirty="0" err="1">
                <a:effectLst/>
                <a:latin typeface="Arial" panose="020B0604020202020204" pitchFamily="34" charset="0"/>
              </a:rPr>
              <a:t>свідомо</a:t>
            </a:r>
            <a:r>
              <a:rPr lang="ru-RU" sz="2400" b="1" i="0" dirty="0">
                <a:effectLst/>
                <a:latin typeface="Arial" panose="020B0604020202020204" pitchFamily="34" charset="0"/>
              </a:rPr>
              <a:t> </a:t>
            </a:r>
            <a:r>
              <a:rPr lang="ru-RU" sz="2400" b="1" i="0" dirty="0" err="1">
                <a:effectLst/>
                <a:latin typeface="Arial" panose="020B0604020202020204" pitchFamily="34" charset="0"/>
              </a:rPr>
              <a:t>спрямованих</a:t>
            </a:r>
            <a:r>
              <a:rPr lang="ru-RU" sz="2400" b="1" i="0" dirty="0">
                <a:effectLst/>
                <a:latin typeface="Arial" panose="020B0604020202020204" pitchFamily="34" charset="0"/>
              </a:rPr>
              <a:t> на </a:t>
            </a:r>
            <a:r>
              <a:rPr lang="ru-RU" sz="2400" b="1" i="0" dirty="0" err="1">
                <a:effectLst/>
                <a:latin typeface="Arial" panose="020B0604020202020204" pitchFamily="34" charset="0"/>
              </a:rPr>
              <a:t>слабких</a:t>
            </a:r>
            <a:r>
              <a:rPr lang="ru-RU" sz="2400" b="1" i="0" dirty="0">
                <a:effectLst/>
                <a:latin typeface="Arial" panose="020B0604020202020204" pitchFamily="34" charset="0"/>
              </a:rPr>
              <a:t> </a:t>
            </a:r>
            <a:r>
              <a:rPr lang="ru-RU" sz="2400" b="1" i="0" dirty="0" err="1">
                <a:effectLst/>
                <a:latin typeface="Arial" panose="020B0604020202020204" pitchFamily="34" charset="0"/>
              </a:rPr>
              <a:t>або</a:t>
            </a:r>
            <a:r>
              <a:rPr lang="ru-RU" sz="2400" b="1" i="0" dirty="0">
                <a:effectLst/>
                <a:latin typeface="Arial" panose="020B0604020202020204" pitchFamily="34" charset="0"/>
              </a:rPr>
              <a:t> тих, </a:t>
            </a:r>
            <a:r>
              <a:rPr lang="ru-RU" sz="2400" b="1" i="0" dirty="0" err="1">
                <a:effectLst/>
                <a:latin typeface="Arial" panose="020B0604020202020204" pitchFamily="34" charset="0"/>
              </a:rPr>
              <a:t>хто</a:t>
            </a:r>
            <a:r>
              <a:rPr lang="ru-RU" sz="2400" b="1" i="0" dirty="0">
                <a:effectLst/>
                <a:latin typeface="Arial" panose="020B0604020202020204" pitchFamily="34" charset="0"/>
              </a:rPr>
              <a:t> не </a:t>
            </a:r>
            <a:r>
              <a:rPr lang="ru-RU" sz="2400" b="1" i="0" dirty="0" err="1">
                <a:effectLst/>
                <a:latin typeface="Arial" panose="020B0604020202020204" pitchFamily="34" charset="0"/>
              </a:rPr>
              <a:t>може</a:t>
            </a:r>
            <a:r>
              <a:rPr lang="ru-RU" sz="2400" b="1" i="0" dirty="0">
                <a:effectLst/>
                <a:latin typeface="Arial" panose="020B0604020202020204" pitchFamily="34" charset="0"/>
              </a:rPr>
              <a:t> </a:t>
            </a:r>
            <a:r>
              <a:rPr lang="ru-RU" sz="2400" b="1" i="0" dirty="0" err="1">
                <a:effectLst/>
                <a:latin typeface="Arial" panose="020B0604020202020204" pitchFamily="34" charset="0"/>
              </a:rPr>
              <a:t>чинити</a:t>
            </a:r>
            <a:r>
              <a:rPr lang="ru-RU" sz="2400" b="1" i="0" dirty="0">
                <a:effectLst/>
                <a:latin typeface="Arial" panose="020B0604020202020204" pitchFamily="34" charset="0"/>
              </a:rPr>
              <a:t> </a:t>
            </a:r>
            <a:r>
              <a:rPr lang="ru-RU" sz="2400" b="1" i="0" dirty="0" err="1">
                <a:effectLst/>
                <a:latin typeface="Arial" panose="020B0604020202020204" pitchFamily="34" charset="0"/>
              </a:rPr>
              <a:t>опір</a:t>
            </a:r>
            <a:r>
              <a:rPr lang="ru-RU" sz="2400" b="1" i="0" dirty="0">
                <a:effectLst/>
                <a:latin typeface="Arial" panose="020B0604020202020204" pitchFamily="34" charset="0"/>
              </a:rPr>
              <a:t>. </a:t>
            </a:r>
            <a:r>
              <a:rPr lang="ru-RU" sz="2400" b="1" i="0" dirty="0" err="1">
                <a:effectLst/>
                <a:latin typeface="Arial" panose="020B0604020202020204" pitchFamily="34" charset="0"/>
              </a:rPr>
              <a:t>Тобто</a:t>
            </a:r>
            <a:r>
              <a:rPr lang="ru-RU" sz="2400" b="1" i="0" dirty="0">
                <a:effectLst/>
                <a:latin typeface="Arial" panose="020B0604020202020204" pitchFamily="34" charset="0"/>
              </a:rPr>
              <a:t>, будь-яке застосування </a:t>
            </a:r>
            <a:r>
              <a:rPr lang="ru-RU" sz="2400" b="1" i="0" dirty="0" err="1">
                <a:effectLst/>
                <a:latin typeface="Arial" panose="020B0604020202020204" pitchFamily="34" charset="0"/>
              </a:rPr>
              <a:t>сили</a:t>
            </a:r>
            <a:r>
              <a:rPr lang="ru-RU" sz="2400" b="1" i="0" dirty="0">
                <a:effectLst/>
                <a:latin typeface="Arial" panose="020B0604020202020204" pitchFamily="34" charset="0"/>
              </a:rPr>
              <a:t> </a:t>
            </a:r>
            <a:r>
              <a:rPr lang="ru-RU" sz="2400" b="1" i="0" dirty="0" err="1">
                <a:effectLst/>
                <a:latin typeface="Arial" panose="020B0604020202020204" pitchFamily="34" charset="0"/>
              </a:rPr>
              <a:t>щодо</a:t>
            </a:r>
            <a:r>
              <a:rPr lang="ru-RU" sz="2400" b="1" i="0" dirty="0">
                <a:effectLst/>
                <a:latin typeface="Arial" panose="020B0604020202020204" pitchFamily="34" charset="0"/>
              </a:rPr>
              <a:t> </a:t>
            </a:r>
            <a:r>
              <a:rPr lang="ru-RU" sz="2400" b="1" i="0" dirty="0" err="1">
                <a:effectLst/>
                <a:latin typeface="Arial" panose="020B0604020202020204" pitchFamily="34" charset="0"/>
              </a:rPr>
              <a:t>беззахисних</a:t>
            </a:r>
            <a:r>
              <a:rPr lang="ru-RU" sz="2400" b="1" i="0" dirty="0">
                <a:effectLst/>
                <a:latin typeface="Arial" panose="020B0604020202020204" pitchFamily="34" charset="0"/>
              </a:rPr>
              <a:t>.</a:t>
            </a:r>
            <a:br>
              <a:rPr lang="ru-RU" sz="2400" b="1" i="0" dirty="0">
                <a:effectLst/>
                <a:latin typeface="Arial" panose="020B0604020202020204" pitchFamily="34" charset="0"/>
              </a:rPr>
            </a:br>
            <a:r>
              <a:rPr lang="ru-RU" sz="2400" b="1" i="0" dirty="0">
                <a:effectLst/>
                <a:latin typeface="Arial" panose="020B0604020202020204" pitchFamily="34" charset="0"/>
              </a:rPr>
              <a:t/>
            </a:r>
            <a:br>
              <a:rPr lang="ru-RU" sz="2400" b="1" i="0" dirty="0">
                <a:effectLst/>
                <a:latin typeface="Arial" panose="020B0604020202020204" pitchFamily="34" charset="0"/>
              </a:rPr>
            </a:br>
            <a:r>
              <a:rPr lang="ru-RU" sz="2400" b="0" i="0" dirty="0">
                <a:effectLst/>
                <a:latin typeface="Arial" panose="020B0604020202020204" pitchFamily="34" charset="0"/>
              </a:rPr>
              <a:t>Причини </a:t>
            </a:r>
            <a:r>
              <a:rPr lang="ru-RU" sz="2400" b="0" i="0" dirty="0" err="1">
                <a:effectLst/>
                <a:latin typeface="Arial" panose="020B0604020202020204" pitchFamily="34" charset="0"/>
              </a:rPr>
              <a:t>насильства</a:t>
            </a:r>
            <a:r>
              <a:rPr lang="ru-RU" sz="2400" b="0" i="0" dirty="0">
                <a:effectLst/>
                <a:latin typeface="Arial" panose="020B0604020202020204" pitchFamily="34" charset="0"/>
              </a:rPr>
              <a:t> </a:t>
            </a:r>
            <a:r>
              <a:rPr lang="ru-RU" sz="2400" b="0" i="0" dirty="0" err="1">
                <a:effectLst/>
                <a:latin typeface="Arial" panose="020B0604020202020204" pitchFamily="34" charset="0"/>
              </a:rPr>
              <a:t>частково</a:t>
            </a:r>
            <a:r>
              <a:rPr lang="ru-RU" sz="2400" b="0" i="0" dirty="0">
                <a:effectLst/>
                <a:latin typeface="Arial" panose="020B0604020202020204" pitchFamily="34" charset="0"/>
              </a:rPr>
              <a:t> </a:t>
            </a:r>
            <a:r>
              <a:rPr lang="ru-RU" sz="2400" b="0" i="0" dirty="0" err="1">
                <a:effectLst/>
                <a:latin typeface="Arial" panose="020B0604020202020204" pitchFamily="34" charset="0"/>
              </a:rPr>
              <a:t>зумовлені</a:t>
            </a:r>
            <a:r>
              <a:rPr lang="ru-RU" sz="2400" b="0" i="0" dirty="0">
                <a:effectLst/>
                <a:latin typeface="Arial" panose="020B0604020202020204" pitchFamily="34" charset="0"/>
              </a:rPr>
              <a:t> </a:t>
            </a:r>
            <a:r>
              <a:rPr lang="ru-RU" sz="2400" b="0" i="0" dirty="0" err="1">
                <a:effectLst/>
                <a:latin typeface="Arial" panose="020B0604020202020204" pitchFamily="34" charset="0"/>
              </a:rPr>
              <a:t>біологічними</a:t>
            </a:r>
            <a:r>
              <a:rPr lang="ru-RU" sz="2400" b="0" i="0" dirty="0">
                <a:effectLst/>
                <a:latin typeface="Arial" panose="020B0604020202020204" pitchFamily="34" charset="0"/>
              </a:rPr>
              <a:t> та </a:t>
            </a:r>
            <a:r>
              <a:rPr lang="ru-RU" sz="2400" b="0" i="0" dirty="0" err="1">
                <a:effectLst/>
                <a:latin typeface="Arial" panose="020B0604020202020204" pitchFamily="34" charset="0"/>
              </a:rPr>
              <a:t>іншими</a:t>
            </a:r>
            <a:r>
              <a:rPr lang="ru-RU" sz="2400" b="0" i="0" dirty="0">
                <a:effectLst/>
                <a:latin typeface="Arial" panose="020B0604020202020204" pitchFamily="34" charset="0"/>
              </a:rPr>
              <a:t> факторами, </a:t>
            </a:r>
            <a:r>
              <a:rPr lang="ru-RU" sz="2400" b="0" i="0" dirty="0" err="1">
                <a:effectLst/>
                <a:latin typeface="Arial" panose="020B0604020202020204" pitchFamily="34" charset="0"/>
              </a:rPr>
              <a:t>які</a:t>
            </a:r>
            <a:r>
              <a:rPr lang="ru-RU" sz="2400" b="0" i="0" dirty="0">
                <a:effectLst/>
                <a:latin typeface="Arial" panose="020B0604020202020204" pitchFamily="34" charset="0"/>
              </a:rPr>
              <a:t> </a:t>
            </a:r>
            <a:r>
              <a:rPr lang="ru-RU" sz="2400" b="0" i="0" dirty="0" err="1">
                <a:effectLst/>
                <a:latin typeface="Arial" panose="020B0604020202020204" pitchFamily="34" charset="0"/>
              </a:rPr>
              <a:t>дають</a:t>
            </a:r>
            <a:r>
              <a:rPr lang="ru-RU" sz="2400" b="0" i="0" dirty="0">
                <a:effectLst/>
                <a:latin typeface="Arial" panose="020B0604020202020204" pitchFamily="34" charset="0"/>
              </a:rPr>
              <a:t> </a:t>
            </a:r>
            <a:r>
              <a:rPr lang="ru-RU" sz="2400" b="0" i="0" dirty="0" err="1">
                <a:effectLst/>
                <a:latin typeface="Arial" panose="020B0604020202020204" pitchFamily="34" charset="0"/>
              </a:rPr>
              <a:t>підстави</a:t>
            </a:r>
            <a:r>
              <a:rPr lang="ru-RU" sz="2400" b="0" i="0" dirty="0">
                <a:effectLst/>
                <a:latin typeface="Arial" panose="020B0604020202020204" pitchFamily="34" charset="0"/>
              </a:rPr>
              <a:t> </a:t>
            </a:r>
            <a:r>
              <a:rPr lang="ru-RU" sz="2400" b="0" i="0" dirty="0" err="1">
                <a:effectLst/>
                <a:latin typeface="Arial" panose="020B0604020202020204" pitchFamily="34" charset="0"/>
              </a:rPr>
              <a:t>говорити</a:t>
            </a:r>
            <a:r>
              <a:rPr lang="ru-RU" sz="2400" b="0" i="0" dirty="0">
                <a:effectLst/>
                <a:latin typeface="Arial" panose="020B0604020202020204" pitchFamily="34" charset="0"/>
              </a:rPr>
              <a:t> про </a:t>
            </a:r>
            <a:r>
              <a:rPr lang="ru-RU" sz="2400" b="0" i="0" dirty="0" err="1">
                <a:effectLst/>
                <a:latin typeface="Arial" panose="020B0604020202020204" pitchFamily="34" charset="0"/>
              </a:rPr>
              <a:t>схильність</a:t>
            </a:r>
            <a:r>
              <a:rPr lang="ru-RU" sz="2400" b="0" i="0" dirty="0">
                <a:effectLst/>
                <a:latin typeface="Arial" panose="020B0604020202020204" pitchFamily="34" charset="0"/>
              </a:rPr>
              <a:t> людей до </a:t>
            </a:r>
            <a:r>
              <a:rPr lang="ru-RU" sz="2400" b="0" i="0" dirty="0" err="1">
                <a:effectLst/>
                <a:latin typeface="Arial" panose="020B0604020202020204" pitchFamily="34" charset="0"/>
              </a:rPr>
              <a:t>агресії</a:t>
            </a:r>
            <a:r>
              <a:rPr lang="ru-RU" sz="2400" b="0" i="0" dirty="0">
                <a:effectLst/>
                <a:latin typeface="Arial" panose="020B0604020202020204" pitchFamily="34" charset="0"/>
              </a:rPr>
              <a:t/>
            </a:r>
            <a:br>
              <a:rPr lang="ru-RU" sz="2400" b="0" i="0" dirty="0">
                <a:effectLst/>
                <a:latin typeface="Arial" panose="020B0604020202020204" pitchFamily="34" charset="0"/>
              </a:rPr>
            </a:br>
            <a:r>
              <a:rPr lang="ru-RU" sz="2400" dirty="0">
                <a:latin typeface="Arial" panose="020B0604020202020204" pitchFamily="34" charset="0"/>
              </a:rPr>
              <a:t/>
            </a:r>
            <a:br>
              <a:rPr lang="ru-RU" sz="2400" dirty="0">
                <a:latin typeface="Arial" panose="020B0604020202020204" pitchFamily="34" charset="0"/>
              </a:rPr>
            </a:br>
            <a:r>
              <a:rPr lang="ru-RU" sz="2400" dirty="0" err="1">
                <a:latin typeface="Arial" panose="020B0604020202020204" pitchFamily="34" charset="0"/>
              </a:rPr>
              <a:t>Ц</a:t>
            </a:r>
            <a:r>
              <a:rPr lang="ru-RU" sz="2400" b="0" i="0" dirty="0" err="1">
                <a:effectLst/>
                <a:latin typeface="Arial" panose="020B0604020202020204" pitchFamily="34" charset="0"/>
              </a:rPr>
              <a:t>і</a:t>
            </a:r>
            <a:r>
              <a:rPr lang="ru-RU" sz="2400" b="0" i="0" dirty="0">
                <a:effectLst/>
                <a:latin typeface="Arial" panose="020B0604020202020204" pitchFamily="34" charset="0"/>
              </a:rPr>
              <a:t> </a:t>
            </a:r>
            <a:r>
              <a:rPr lang="ru-RU" sz="2400" b="0" i="0" dirty="0" err="1">
                <a:effectLst/>
                <a:latin typeface="Arial" panose="020B0604020202020204" pitchFamily="34" charset="0"/>
              </a:rPr>
              <a:t>фактори</a:t>
            </a:r>
            <a:r>
              <a:rPr lang="ru-RU" sz="2400" b="0" i="0" dirty="0">
                <a:effectLst/>
                <a:latin typeface="Arial" panose="020B0604020202020204" pitchFamily="34" charset="0"/>
              </a:rPr>
              <a:t> </a:t>
            </a:r>
            <a:r>
              <a:rPr lang="ru-RU" sz="2400" b="0" i="0" dirty="0" err="1">
                <a:effectLst/>
                <a:latin typeface="Arial" panose="020B0604020202020204" pitchFamily="34" charset="0"/>
              </a:rPr>
              <a:t>взаємодіють</a:t>
            </a:r>
            <a:r>
              <a:rPr lang="ru-RU" sz="2400" b="0" i="0" dirty="0">
                <a:effectLst/>
                <a:latin typeface="Arial" panose="020B0604020202020204" pitchFamily="34" charset="0"/>
              </a:rPr>
              <a:t> з </a:t>
            </a:r>
            <a:r>
              <a:rPr lang="ru-RU" sz="2400" b="0" i="0" dirty="0" err="1">
                <a:effectLst/>
                <a:latin typeface="Arial" panose="020B0604020202020204" pitchFamily="34" charset="0"/>
              </a:rPr>
              <a:t>сімейними</a:t>
            </a:r>
            <a:r>
              <a:rPr lang="ru-RU" sz="2400" b="0" i="0" dirty="0">
                <a:effectLst/>
                <a:latin typeface="Arial" panose="020B0604020202020204" pitchFamily="34" charset="0"/>
              </a:rPr>
              <a:t>, </a:t>
            </a:r>
            <a:r>
              <a:rPr lang="ru-RU" sz="2400" b="0" i="0" dirty="0" err="1">
                <a:effectLst/>
                <a:latin typeface="Arial" panose="020B0604020202020204" pitchFamily="34" charset="0"/>
              </a:rPr>
              <a:t>суспільними</a:t>
            </a:r>
            <a:r>
              <a:rPr lang="ru-RU" sz="2400" b="0" i="0" dirty="0">
                <a:effectLst/>
                <a:latin typeface="Arial" panose="020B0604020202020204" pitchFamily="34" charset="0"/>
              </a:rPr>
              <a:t>, </a:t>
            </a:r>
            <a:r>
              <a:rPr lang="ru-RU" sz="2400" b="0" i="0" dirty="0" err="1">
                <a:effectLst/>
                <a:latin typeface="Arial" panose="020B0604020202020204" pitchFamily="34" charset="0"/>
              </a:rPr>
              <a:t>культурними</a:t>
            </a:r>
            <a:r>
              <a:rPr lang="ru-RU" sz="2400" b="0" i="0" dirty="0">
                <a:effectLst/>
                <a:latin typeface="Arial" panose="020B0604020202020204" pitchFamily="34" charset="0"/>
              </a:rPr>
              <a:t> та </a:t>
            </a:r>
            <a:r>
              <a:rPr lang="ru-RU" sz="2400" b="0" i="0" dirty="0" err="1">
                <a:effectLst/>
                <a:latin typeface="Arial" panose="020B0604020202020204" pitchFamily="34" charset="0"/>
              </a:rPr>
              <a:t>іншими</a:t>
            </a:r>
            <a:r>
              <a:rPr lang="ru-RU" sz="2400" b="0" i="0" dirty="0">
                <a:effectLst/>
                <a:latin typeface="Arial" panose="020B0604020202020204" pitchFamily="34" charset="0"/>
              </a:rPr>
              <a:t> факторами </a:t>
            </a:r>
            <a:r>
              <a:rPr lang="ru-RU" sz="2400" b="0" i="0" dirty="0" err="1">
                <a:effectLst/>
                <a:latin typeface="Arial" panose="020B0604020202020204" pitchFamily="34" charset="0"/>
              </a:rPr>
              <a:t>зовнішнього</a:t>
            </a:r>
            <a:r>
              <a:rPr lang="ru-RU" sz="2400" b="0" i="0" dirty="0">
                <a:effectLst/>
                <a:latin typeface="Arial" panose="020B0604020202020204" pitchFamily="34" charset="0"/>
              </a:rPr>
              <a:t> характеру і таким чином </a:t>
            </a:r>
            <a:r>
              <a:rPr lang="ru-RU" sz="2400" b="0" i="0" dirty="0" err="1">
                <a:effectLst/>
                <a:latin typeface="Arial" panose="020B0604020202020204" pitchFamily="34" charset="0"/>
              </a:rPr>
              <a:t>створюють</a:t>
            </a:r>
            <a:r>
              <a:rPr lang="ru-RU" sz="2400" b="0" i="0" dirty="0">
                <a:effectLst/>
                <a:latin typeface="Arial" panose="020B0604020202020204" pitchFamily="34" charset="0"/>
              </a:rPr>
              <a:t> </a:t>
            </a:r>
            <a:r>
              <a:rPr lang="ru-RU" sz="2400" b="0" i="0" dirty="0" err="1">
                <a:effectLst/>
                <a:latin typeface="Arial" panose="020B0604020202020204" pitchFamily="34" charset="0"/>
              </a:rPr>
              <a:t>ситуацію</a:t>
            </a:r>
            <a:r>
              <a:rPr lang="ru-RU" sz="2400" b="0" i="0" dirty="0">
                <a:effectLst/>
                <a:latin typeface="Arial" panose="020B0604020202020204" pitchFamily="34" charset="0"/>
              </a:rPr>
              <a:t>, в </a:t>
            </a:r>
            <a:r>
              <a:rPr lang="ru-RU" sz="2400" b="0" i="0" dirty="0" err="1">
                <a:effectLst/>
                <a:latin typeface="Arial" panose="020B0604020202020204" pitchFamily="34" charset="0"/>
              </a:rPr>
              <a:t>якій</a:t>
            </a:r>
            <a:r>
              <a:rPr lang="ru-RU" sz="2400" b="0" i="0" dirty="0">
                <a:effectLst/>
                <a:latin typeface="Arial" panose="020B0604020202020204" pitchFamily="34" charset="0"/>
              </a:rPr>
              <a:t> </a:t>
            </a:r>
            <a:r>
              <a:rPr lang="ru-RU" sz="2400" b="0" i="0" dirty="0" err="1">
                <a:effectLst/>
                <a:latin typeface="Arial" panose="020B0604020202020204" pitchFamily="34" charset="0"/>
              </a:rPr>
              <a:t>виникає</a:t>
            </a:r>
            <a:r>
              <a:rPr lang="ru-RU" sz="2400" b="0" i="0" dirty="0">
                <a:effectLst/>
                <a:latin typeface="Arial" panose="020B0604020202020204" pitchFamily="34" charset="0"/>
              </a:rPr>
              <a:t> </a:t>
            </a:r>
            <a:r>
              <a:rPr lang="ru-RU" sz="2400" b="0" i="0" dirty="0" err="1">
                <a:effectLst/>
                <a:latin typeface="Arial" panose="020B0604020202020204" pitchFamily="34" charset="0"/>
              </a:rPr>
              <a:t>насильство</a:t>
            </a:r>
            <a:r>
              <a:rPr lang="ru-RU" sz="2400" b="0" i="0" dirty="0">
                <a:effectLst/>
                <a:latin typeface="Arial" panose="020B0604020202020204" pitchFamily="34" charset="0"/>
              </a:rPr>
              <a:t/>
            </a:r>
            <a:br>
              <a:rPr lang="ru-RU" sz="2400" b="0" i="0" dirty="0">
                <a:effectLst/>
                <a:latin typeface="Arial" panose="020B0604020202020204" pitchFamily="34" charset="0"/>
              </a:rPr>
            </a:br>
            <a:endParaRPr lang="en-US" sz="2400" dirty="0"/>
          </a:p>
        </p:txBody>
      </p:sp>
      <p:sp>
        <p:nvSpPr>
          <p:cNvPr id="106" name="Rectangle 105"/>
          <p:cNvSpPr>
            <a:spLocks noGrp="1" noRot="1" noChangeAspect="1" noMove="1" noResize="1" noEditPoints="1" noAdjustHandles="1" noChangeArrowheads="1" noChangeShapeType="1" noTextEdit="1"/>
          </p:cNvSpPr>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a:spLocks noGrp="1" noRot="1" noChangeAspect="1" noMove="1" noResize="1" noEditPoints="1" noAdjustHandles="1" noChangeArrowheads="1" noChangeShapeType="1" noTextEdit="1"/>
          </p:cNvSpPr>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a:spLocks noGrp="1" noRot="1" noChangeAspect="1" noMove="1" noResize="1" noEditPoints="1" noAdjustHandles="1" noChangeArrowheads="1" noChangeShapeType="1" noTextEdit="1"/>
          </p:cNvSpPr>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a:spLocks noGrp="1" noRot="1" noChangeAspect="1" noMove="1" noResize="1" noEditPoints="1" noAdjustHandles="1" noChangeArrowheads="1" noChangeShapeType="1" noTextEdit="1"/>
          </p:cNvSpPr>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ss threatening with finger his employee, isolated - 76431245"/>
          <p:cNvPicPr>
            <a:picLocks noChangeAspect="1" noChangeArrowheads="1"/>
          </p:cNvPicPr>
          <p:nvPr/>
        </p:nvPicPr>
        <p:blipFill rotWithShape="1">
          <a:blip r:embed="rId2">
            <a:extLst>
              <a:ext uri="{28A0092B-C50C-407E-A947-70E740481C1C}">
                <a14:useLocalDpi xmlns:a14="http://schemas.microsoft.com/office/drawing/2010/main" val="0"/>
              </a:ext>
            </a:extLst>
          </a:blip>
          <a:srcRect l="7308" r="8477" b="-2"/>
          <a:stretch>
            <a:fillRect/>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15297" y="672030"/>
            <a:ext cx="3826988" cy="5286644"/>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600" b="0" i="0" dirty="0">
                <a:effectLst/>
              </a:rPr>
              <a:t>70% </a:t>
            </a:r>
            <a:r>
              <a:rPr lang="en-US" sz="2600" b="0" i="0" dirty="0" err="1">
                <a:effectLst/>
              </a:rPr>
              <a:t>осіб</a:t>
            </a:r>
            <a:r>
              <a:rPr lang="en-US" sz="2600" b="0" i="0" dirty="0">
                <a:effectLst/>
              </a:rPr>
              <a:t>, </a:t>
            </a:r>
            <a:r>
              <a:rPr lang="en-US" sz="2600" b="0" i="0" dirty="0" err="1">
                <a:effectLst/>
              </a:rPr>
              <a:t>які</a:t>
            </a:r>
            <a:r>
              <a:rPr lang="en-US" sz="2600" b="0" i="0" dirty="0">
                <a:effectLst/>
              </a:rPr>
              <a:t> </a:t>
            </a:r>
            <a:r>
              <a:rPr lang="en-US" sz="2600" b="0" i="0" dirty="0" err="1">
                <a:effectLst/>
              </a:rPr>
              <a:t>провокують</a:t>
            </a:r>
            <a:r>
              <a:rPr lang="en-US" sz="2600" b="0" i="0" dirty="0">
                <a:effectLst/>
              </a:rPr>
              <a:t> </a:t>
            </a:r>
            <a:r>
              <a:rPr lang="en-US" sz="2600" b="0" i="0" dirty="0" err="1">
                <a:effectLst/>
              </a:rPr>
              <a:t>насильство</a:t>
            </a:r>
            <a:r>
              <a:rPr lang="en-US" sz="2600" b="0" i="0" dirty="0">
                <a:effectLst/>
              </a:rPr>
              <a:t> – </a:t>
            </a:r>
            <a:r>
              <a:rPr lang="en-US" sz="2600" b="0" i="0" dirty="0" err="1">
                <a:effectLst/>
              </a:rPr>
              <a:t>чоловіки</a:t>
            </a:r>
            <a:r>
              <a:rPr lang="en-US" sz="2600" b="0" i="0" dirty="0">
                <a:effectLst/>
              </a:rPr>
              <a:t>, а </a:t>
            </a:r>
            <a:r>
              <a:rPr lang="en-US" sz="2600" b="0" i="0" dirty="0" err="1">
                <a:effectLst/>
              </a:rPr>
              <a:t>понад</a:t>
            </a:r>
            <a:r>
              <a:rPr lang="en-US" sz="2600" b="0" i="0" dirty="0">
                <a:effectLst/>
              </a:rPr>
              <a:t> 60% </a:t>
            </a:r>
            <a:r>
              <a:rPr lang="en-US" sz="2600" b="0" i="0" dirty="0" err="1">
                <a:effectLst/>
              </a:rPr>
              <a:t>потерпілих</a:t>
            </a:r>
            <a:r>
              <a:rPr lang="en-US" sz="2600" b="0" i="0" dirty="0">
                <a:effectLst/>
              </a:rPr>
              <a:t> </a:t>
            </a:r>
            <a:r>
              <a:rPr lang="en-US" sz="2600" b="0" i="0" dirty="0" err="1">
                <a:effectLst/>
              </a:rPr>
              <a:t>від</a:t>
            </a:r>
            <a:r>
              <a:rPr lang="en-US" sz="2600" b="0" i="0" dirty="0">
                <a:effectLst/>
              </a:rPr>
              <a:t> </a:t>
            </a:r>
            <a:r>
              <a:rPr lang="en-US" sz="2600" b="0" i="0" dirty="0" err="1">
                <a:effectLst/>
              </a:rPr>
              <a:t>мобінгу</a:t>
            </a:r>
            <a:r>
              <a:rPr lang="en-US" sz="2600" b="0" i="0" dirty="0">
                <a:effectLst/>
              </a:rPr>
              <a:t> </a:t>
            </a:r>
            <a:r>
              <a:rPr lang="en-US" sz="2600" b="0" i="0" dirty="0" err="1">
                <a:effectLst/>
              </a:rPr>
              <a:t>припадає</a:t>
            </a:r>
            <a:r>
              <a:rPr lang="en-US" sz="2600" b="0" i="0" dirty="0">
                <a:effectLst/>
              </a:rPr>
              <a:t> </a:t>
            </a:r>
            <a:r>
              <a:rPr lang="en-US" sz="2600" b="0" i="0" dirty="0" err="1">
                <a:effectLst/>
              </a:rPr>
              <a:t>на</a:t>
            </a:r>
            <a:r>
              <a:rPr lang="en-US" sz="2600" b="0" i="0" dirty="0">
                <a:effectLst/>
              </a:rPr>
              <a:t> </a:t>
            </a:r>
            <a:r>
              <a:rPr lang="en-US" sz="2600" b="0" i="0" dirty="0" err="1">
                <a:effectLst/>
              </a:rPr>
              <a:t>жінок</a:t>
            </a:r>
            <a:endParaRPr lang="uk-UA" sz="2600" b="0" i="0" dirty="0">
              <a:effectLst/>
            </a:endParaRPr>
          </a:p>
          <a:p>
            <a:pPr indent="-228600">
              <a:lnSpc>
                <a:spcPct val="90000"/>
              </a:lnSpc>
              <a:spcAft>
                <a:spcPts val="600"/>
              </a:spcAft>
              <a:buFont typeface="Arial" panose="020B0604020202020204" pitchFamily="34" charset="0"/>
              <a:buChar char="•"/>
            </a:pPr>
            <a:endParaRPr lang="uk-UA" sz="2600" b="0" i="0" dirty="0">
              <a:effectLst/>
            </a:endParaRPr>
          </a:p>
          <a:p>
            <a:pPr indent="-228600">
              <a:lnSpc>
                <a:spcPct val="90000"/>
              </a:lnSpc>
              <a:spcAft>
                <a:spcPts val="600"/>
              </a:spcAft>
              <a:buFont typeface="Arial" panose="020B0604020202020204" pitchFamily="34" charset="0"/>
              <a:buChar char="•"/>
            </a:pPr>
            <a:endParaRPr lang="en-US" sz="2600" b="0" i="0" dirty="0">
              <a:effectLst/>
            </a:endParaRPr>
          </a:p>
          <a:p>
            <a:pPr indent="-228600">
              <a:lnSpc>
                <a:spcPct val="90000"/>
              </a:lnSpc>
              <a:spcAft>
                <a:spcPts val="600"/>
              </a:spcAft>
              <a:buFont typeface="Arial" panose="020B0604020202020204" pitchFamily="34" charset="0"/>
              <a:buChar char="•"/>
            </a:pPr>
            <a:r>
              <a:rPr lang="en-US" sz="2600" b="0" i="0" dirty="0">
                <a:effectLst/>
              </a:rPr>
              <a:t> В </a:t>
            </a:r>
            <a:r>
              <a:rPr lang="en-US" sz="2600" b="0" i="0" dirty="0" err="1">
                <a:effectLst/>
              </a:rPr>
              <a:t>Україні</a:t>
            </a:r>
            <a:r>
              <a:rPr lang="en-US" sz="2600" b="0" i="0" dirty="0">
                <a:effectLst/>
              </a:rPr>
              <a:t>, </a:t>
            </a:r>
            <a:r>
              <a:rPr lang="en-US" sz="2600" b="0" i="0" dirty="0" err="1">
                <a:effectLst/>
              </a:rPr>
              <a:t>на</a:t>
            </a:r>
            <a:r>
              <a:rPr lang="en-US" sz="2600" b="0" i="0" dirty="0">
                <a:effectLst/>
              </a:rPr>
              <a:t> </a:t>
            </a:r>
            <a:r>
              <a:rPr lang="en-US" sz="2600" b="0" i="0" dirty="0" err="1">
                <a:effectLst/>
              </a:rPr>
              <a:t>жаль</a:t>
            </a:r>
            <a:r>
              <a:rPr lang="en-US" sz="2600" b="0" i="0" dirty="0">
                <a:effectLst/>
              </a:rPr>
              <a:t>, </a:t>
            </a:r>
            <a:r>
              <a:rPr lang="en-US" sz="2600" b="0" i="0" dirty="0" err="1">
                <a:effectLst/>
              </a:rPr>
              <a:t>не</a:t>
            </a:r>
            <a:r>
              <a:rPr lang="en-US" sz="2600" b="0" i="0" dirty="0">
                <a:effectLst/>
              </a:rPr>
              <a:t> </a:t>
            </a:r>
            <a:r>
              <a:rPr lang="en-US" sz="2600" b="0" i="0" dirty="0" err="1">
                <a:effectLst/>
              </a:rPr>
              <a:t>ведеться</a:t>
            </a:r>
            <a:r>
              <a:rPr lang="en-US" sz="2600" b="0" i="0" dirty="0">
                <a:effectLst/>
              </a:rPr>
              <a:t> </a:t>
            </a:r>
            <a:r>
              <a:rPr lang="en-US" sz="2600" b="0" i="0" dirty="0" err="1">
                <a:effectLst/>
              </a:rPr>
              <a:t>статистика</a:t>
            </a:r>
            <a:r>
              <a:rPr lang="en-US" sz="2600" b="0" i="0" dirty="0">
                <a:effectLst/>
              </a:rPr>
              <a:t> </a:t>
            </a:r>
            <a:r>
              <a:rPr lang="en-US" sz="2600" b="0" i="0" dirty="0" err="1">
                <a:effectLst/>
              </a:rPr>
              <a:t>щодо</a:t>
            </a:r>
            <a:r>
              <a:rPr lang="en-US" sz="2600" b="0" i="0" dirty="0">
                <a:effectLst/>
              </a:rPr>
              <a:t> </a:t>
            </a:r>
            <a:r>
              <a:rPr lang="en-US" sz="2600" b="0" i="0" dirty="0" err="1">
                <a:effectLst/>
              </a:rPr>
              <a:t>фіксування</a:t>
            </a:r>
            <a:r>
              <a:rPr lang="en-US" sz="2600" b="0" i="0" dirty="0">
                <a:effectLst/>
              </a:rPr>
              <a:t> </a:t>
            </a:r>
            <a:r>
              <a:rPr lang="en-US" sz="2600" b="0" i="0" dirty="0" err="1">
                <a:effectLst/>
              </a:rPr>
              <a:t>випадків</a:t>
            </a:r>
            <a:r>
              <a:rPr lang="en-US" sz="2600" b="0" i="0" dirty="0">
                <a:effectLst/>
              </a:rPr>
              <a:t> </a:t>
            </a:r>
            <a:r>
              <a:rPr lang="en-US" sz="2600" b="0" i="0" dirty="0" err="1">
                <a:effectLst/>
              </a:rPr>
              <a:t>мобінгу</a:t>
            </a:r>
            <a:r>
              <a:rPr lang="en-US" sz="2600" b="0" i="0" dirty="0">
                <a:effectLst/>
              </a:rPr>
              <a:t>, </a:t>
            </a:r>
            <a:r>
              <a:rPr lang="en-US" sz="2600" b="0" i="0" dirty="0" err="1">
                <a:effectLst/>
              </a:rPr>
              <a:t>що</a:t>
            </a:r>
            <a:r>
              <a:rPr lang="en-US" sz="2600" b="0" i="0" dirty="0">
                <a:effectLst/>
              </a:rPr>
              <a:t> </a:t>
            </a:r>
            <a:r>
              <a:rPr lang="en-US" sz="2600" b="0" i="0" dirty="0" err="1">
                <a:effectLst/>
              </a:rPr>
              <a:t>свідчить</a:t>
            </a:r>
            <a:r>
              <a:rPr lang="en-US" sz="2600" b="0" i="0" dirty="0">
                <a:effectLst/>
              </a:rPr>
              <a:t> </a:t>
            </a:r>
            <a:r>
              <a:rPr lang="en-US" sz="2600" b="0" i="0" dirty="0" err="1">
                <a:effectLst/>
              </a:rPr>
              <a:t>про</a:t>
            </a:r>
            <a:r>
              <a:rPr lang="en-US" sz="2600" b="0" i="0" dirty="0">
                <a:effectLst/>
              </a:rPr>
              <a:t> </a:t>
            </a:r>
            <a:r>
              <a:rPr lang="en-US" sz="2600" b="0" i="0" dirty="0" err="1">
                <a:effectLst/>
              </a:rPr>
              <a:t>масштаби</a:t>
            </a:r>
            <a:r>
              <a:rPr lang="en-US" sz="2600" b="0" i="0" dirty="0">
                <a:effectLst/>
              </a:rPr>
              <a:t> </a:t>
            </a:r>
            <a:r>
              <a:rPr lang="en-US" sz="2600" b="0" i="0" dirty="0" err="1">
                <a:effectLst/>
              </a:rPr>
              <a:t>правової</a:t>
            </a:r>
            <a:r>
              <a:rPr lang="en-US" sz="2600" b="0" i="0" dirty="0">
                <a:effectLst/>
              </a:rPr>
              <a:t> </a:t>
            </a:r>
            <a:r>
              <a:rPr lang="en-US" sz="2600" b="0" i="0" dirty="0" err="1">
                <a:effectLst/>
              </a:rPr>
              <a:t>неврегульованості</a:t>
            </a:r>
            <a:r>
              <a:rPr lang="en-US" sz="2600" b="0" i="0" dirty="0">
                <a:effectLst/>
              </a:rPr>
              <a:t> </a:t>
            </a:r>
            <a:r>
              <a:rPr lang="en-US" sz="2600" b="0" i="0" dirty="0" err="1">
                <a:effectLst/>
              </a:rPr>
              <a:t>цього</a:t>
            </a:r>
            <a:r>
              <a:rPr lang="en-US" sz="2600" b="0" i="0" dirty="0">
                <a:effectLst/>
              </a:rPr>
              <a:t> </a:t>
            </a:r>
            <a:r>
              <a:rPr lang="en-US" sz="2600" b="0" i="0" dirty="0" err="1">
                <a:effectLst/>
              </a:rPr>
              <a:t>явища</a:t>
            </a:r>
            <a:r>
              <a:rPr lang="en-US" sz="2600" b="0" i="0" dirty="0">
                <a:effectLst/>
              </a:rPr>
              <a:t> і </a:t>
            </a:r>
            <a:r>
              <a:rPr lang="en-US" sz="2600" b="0" i="0" dirty="0" err="1">
                <a:effectLst/>
              </a:rPr>
              <a:t>потребу</a:t>
            </a:r>
            <a:r>
              <a:rPr lang="en-US" sz="2600" b="0" i="0" dirty="0">
                <a:effectLst/>
              </a:rPr>
              <a:t> у </a:t>
            </a:r>
            <a:r>
              <a:rPr lang="en-US" sz="2600" b="0" i="0" dirty="0" err="1">
                <a:effectLst/>
              </a:rPr>
              <a:t>проведенні</a:t>
            </a:r>
            <a:r>
              <a:rPr lang="en-US" sz="2600" b="0" i="0" dirty="0">
                <a:effectLst/>
              </a:rPr>
              <a:t> </a:t>
            </a:r>
            <a:r>
              <a:rPr lang="en-US" sz="2600" b="0" i="0" dirty="0" err="1">
                <a:effectLst/>
              </a:rPr>
              <a:t>як</a:t>
            </a:r>
            <a:r>
              <a:rPr lang="en-US" sz="2600" b="0" i="0" dirty="0">
                <a:effectLst/>
              </a:rPr>
              <a:t> </a:t>
            </a:r>
            <a:r>
              <a:rPr lang="en-US" sz="2600" b="0" i="0" dirty="0" err="1">
                <a:effectLst/>
              </a:rPr>
              <a:t>якісних</a:t>
            </a:r>
            <a:r>
              <a:rPr lang="en-US" sz="2600" b="0" i="0" dirty="0">
                <a:effectLst/>
              </a:rPr>
              <a:t> </a:t>
            </a:r>
            <a:r>
              <a:rPr lang="en-US" sz="2600" b="0" i="0" dirty="0" err="1">
                <a:effectLst/>
              </a:rPr>
              <a:t>досліджень</a:t>
            </a:r>
            <a:r>
              <a:rPr lang="en-US" sz="2600" b="0" i="0" dirty="0">
                <a:effectLst/>
              </a:rPr>
              <a:t> ,</a:t>
            </a:r>
            <a:r>
              <a:rPr lang="en-US" sz="2600" b="0" i="0" dirty="0" err="1">
                <a:effectLst/>
              </a:rPr>
              <a:t>так</a:t>
            </a:r>
            <a:r>
              <a:rPr lang="en-US" sz="2600" b="0" i="0" dirty="0">
                <a:effectLst/>
              </a:rPr>
              <a:t> і </a:t>
            </a:r>
            <a:r>
              <a:rPr lang="en-US" sz="2600" b="0" i="0" dirty="0" err="1">
                <a:effectLst/>
              </a:rPr>
              <a:t>моніторингу</a:t>
            </a:r>
            <a:r>
              <a:rPr lang="en-US" sz="2600" dirty="0"/>
              <a:t> </a:t>
            </a:r>
            <a:r>
              <a:rPr lang="en-US" sz="2800" dirty="0"/>
              <a:t>(</a:t>
            </a:r>
            <a:r>
              <a:rPr lang="en-US" sz="2800" dirty="0">
                <a:solidFill>
                  <a:srgbClr val="C00000"/>
                </a:solidFill>
              </a:rPr>
              <a:t>ПРИКЛАДИ?)</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endParaRPr lang="en-US" sz="1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Історія питання</a:t>
            </a:r>
          </a:p>
        </p:txBody>
      </p:sp>
      <p:sp>
        <p:nvSpPr>
          <p:cNvPr id="4" name="TextBox 3"/>
          <p:cNvSpPr txBox="1"/>
          <p:nvPr/>
        </p:nvSpPr>
        <p:spPr>
          <a:xfrm>
            <a:off x="4825388" y="264406"/>
            <a:ext cx="6899890" cy="6356732"/>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uk-UA" sz="2400" b="0" i="0" dirty="0">
              <a:effectLst/>
            </a:endParaRPr>
          </a:p>
          <a:p>
            <a:pPr indent="-228600">
              <a:lnSpc>
                <a:spcPct val="90000"/>
              </a:lnSpc>
              <a:spcAft>
                <a:spcPts val="600"/>
              </a:spcAft>
              <a:buFont typeface="Arial" panose="020B0604020202020204" pitchFamily="34" charset="0"/>
              <a:buChar char="•"/>
            </a:pPr>
            <a:endParaRPr lang="uk-UA" sz="2400" dirty="0"/>
          </a:p>
          <a:p>
            <a:pPr indent="-228600">
              <a:lnSpc>
                <a:spcPct val="90000"/>
              </a:lnSpc>
              <a:spcAft>
                <a:spcPts val="600"/>
              </a:spcAft>
              <a:buFont typeface="Arial" panose="020B0604020202020204" pitchFamily="34" charset="0"/>
              <a:buChar char="•"/>
            </a:pPr>
            <a:endParaRPr lang="uk-UA" sz="2400" b="0" i="0" dirty="0">
              <a:effectLst/>
            </a:endParaRPr>
          </a:p>
          <a:p>
            <a:pPr indent="-228600">
              <a:lnSpc>
                <a:spcPct val="90000"/>
              </a:lnSpc>
              <a:spcAft>
                <a:spcPts val="600"/>
              </a:spcAft>
              <a:buFont typeface="Arial" panose="020B0604020202020204" pitchFamily="34" charset="0"/>
              <a:buChar char="•"/>
            </a:pPr>
            <a:r>
              <a:rPr lang="uk-UA" sz="2400" b="0" i="0" dirty="0">
                <a:effectLst/>
              </a:rPr>
              <a:t>П</a:t>
            </a:r>
            <a:r>
              <a:rPr lang="en-US" sz="2400" b="0" i="0" dirty="0" err="1">
                <a:effectLst/>
              </a:rPr>
              <a:t>рацівнику</a:t>
            </a:r>
            <a:r>
              <a:rPr lang="uk-UA" sz="2400" dirty="0"/>
              <a:t>/ці</a:t>
            </a:r>
            <a:r>
              <a:rPr lang="en-US" sz="2400" b="0" i="0" dirty="0">
                <a:effectLst/>
              </a:rPr>
              <a:t> </a:t>
            </a:r>
            <a:r>
              <a:rPr lang="en-US" sz="2400" b="0" i="0" dirty="0" err="1">
                <a:effectLst/>
              </a:rPr>
              <a:t>завдаються</a:t>
            </a:r>
            <a:r>
              <a:rPr lang="en-US" sz="2400" b="0" i="0" dirty="0">
                <a:effectLst/>
              </a:rPr>
              <a:t> </a:t>
            </a:r>
            <a:r>
              <a:rPr lang="en-US" sz="2400" b="0" i="0" dirty="0" err="1">
                <a:effectLst/>
              </a:rPr>
              <a:t>значні</a:t>
            </a:r>
            <a:r>
              <a:rPr lang="en-US" sz="2400" b="0" i="0" dirty="0">
                <a:effectLst/>
              </a:rPr>
              <a:t> </a:t>
            </a:r>
            <a:r>
              <a:rPr lang="en-US" sz="2400" b="0" i="0" dirty="0" err="1">
                <a:effectLst/>
              </a:rPr>
              <a:t>психічні</a:t>
            </a:r>
            <a:r>
              <a:rPr lang="en-US" sz="2400" b="0" i="0" dirty="0">
                <a:effectLst/>
              </a:rPr>
              <a:t>, </a:t>
            </a:r>
            <a:r>
              <a:rPr lang="en-US" sz="2400" b="0" i="0" dirty="0" err="1">
                <a:effectLst/>
              </a:rPr>
              <a:t>психосоматичні</a:t>
            </a:r>
            <a:r>
              <a:rPr lang="en-US" sz="2400" b="0" i="0" dirty="0">
                <a:effectLst/>
              </a:rPr>
              <a:t> </a:t>
            </a:r>
            <a:r>
              <a:rPr lang="en-US" sz="2400" b="0" i="0" dirty="0" err="1">
                <a:effectLst/>
              </a:rPr>
              <a:t>та</a:t>
            </a:r>
            <a:r>
              <a:rPr lang="en-US" sz="2400" b="0" i="0" dirty="0">
                <a:effectLst/>
              </a:rPr>
              <a:t> </a:t>
            </a:r>
            <a:r>
              <a:rPr lang="en-US" sz="2400" b="0" i="0" dirty="0" err="1">
                <a:effectLst/>
              </a:rPr>
              <a:t>соціальні</a:t>
            </a:r>
            <a:r>
              <a:rPr lang="en-US" sz="2400" b="0" i="0" dirty="0">
                <a:effectLst/>
              </a:rPr>
              <a:t> </a:t>
            </a:r>
            <a:r>
              <a:rPr lang="en-US" sz="2400" b="0" i="0" dirty="0" err="1">
                <a:effectLst/>
              </a:rPr>
              <a:t>страждання</a:t>
            </a:r>
            <a:r>
              <a:rPr lang="en-US" sz="2400" b="0" i="0" dirty="0">
                <a:effectLst/>
              </a:rPr>
              <a:t>, а у </a:t>
            </a:r>
            <a:r>
              <a:rPr lang="en-US" sz="2400" b="0" i="0" dirty="0" err="1">
                <a:effectLst/>
              </a:rPr>
              <a:t>певних</a:t>
            </a:r>
            <a:r>
              <a:rPr lang="en-US" sz="2400" b="0" i="0" dirty="0">
                <a:effectLst/>
              </a:rPr>
              <a:t> </a:t>
            </a:r>
            <a:r>
              <a:rPr lang="en-US" sz="2400" b="0" i="0" dirty="0" err="1">
                <a:effectLst/>
              </a:rPr>
              <a:t>випадках</a:t>
            </a:r>
            <a:r>
              <a:rPr lang="en-US" sz="2400" b="0" i="0" dirty="0">
                <a:effectLst/>
              </a:rPr>
              <a:t> </a:t>
            </a:r>
            <a:r>
              <a:rPr lang="en-US" sz="2400" b="0" i="0" dirty="0" err="1">
                <a:effectLst/>
              </a:rPr>
              <a:t>жертви</a:t>
            </a:r>
            <a:r>
              <a:rPr lang="en-US" sz="2400" b="0" i="0" dirty="0">
                <a:effectLst/>
              </a:rPr>
              <a:t> </a:t>
            </a:r>
            <a:r>
              <a:rPr lang="en-US" sz="2400" b="0" i="0" dirty="0" err="1">
                <a:effectLst/>
              </a:rPr>
              <a:t>мобінгу</a:t>
            </a:r>
            <a:r>
              <a:rPr lang="en-US" sz="2400" b="0" i="0" dirty="0">
                <a:effectLst/>
              </a:rPr>
              <a:t> </a:t>
            </a:r>
            <a:r>
              <a:rPr lang="en-US" sz="2400" b="0" i="0" dirty="0" err="1">
                <a:effectLst/>
              </a:rPr>
              <a:t>вчиняють</a:t>
            </a:r>
            <a:r>
              <a:rPr lang="en-US" sz="2400" b="0" i="0" dirty="0">
                <a:effectLst/>
              </a:rPr>
              <a:t> </a:t>
            </a:r>
            <a:r>
              <a:rPr lang="en-US" sz="2400" b="0" i="0" dirty="0" err="1">
                <a:effectLst/>
              </a:rPr>
              <a:t>навіть</a:t>
            </a:r>
            <a:r>
              <a:rPr lang="en-US" sz="2400" b="0" i="0" dirty="0">
                <a:effectLst/>
              </a:rPr>
              <a:t> </a:t>
            </a:r>
            <a:r>
              <a:rPr lang="en-US" sz="2400" b="0" i="0" dirty="0" err="1">
                <a:effectLst/>
              </a:rPr>
              <a:t>самогубство</a:t>
            </a:r>
            <a:r>
              <a:rPr lang="en-US" sz="2400" b="0" i="0" dirty="0">
                <a:effectLst/>
              </a:rPr>
              <a:t>.</a:t>
            </a:r>
            <a:endParaRPr lang="uk-UA" sz="2400" b="0" i="0" dirty="0">
              <a:effectLst/>
            </a:endParaRPr>
          </a:p>
          <a:p>
            <a:pPr>
              <a:lnSpc>
                <a:spcPct val="90000"/>
              </a:lnSpc>
              <a:spcAft>
                <a:spcPts val="600"/>
              </a:spcAft>
            </a:pPr>
            <a:r>
              <a:rPr lang="en-US" sz="2400" b="0" i="0" dirty="0">
                <a:effectLst/>
              </a:rPr>
              <a:t> </a:t>
            </a:r>
            <a:endParaRPr lang="uk-UA" sz="2400" b="0" i="0" dirty="0">
              <a:effectLst/>
            </a:endParaRPr>
          </a:p>
          <a:p>
            <a:pPr indent="-228600">
              <a:lnSpc>
                <a:spcPct val="90000"/>
              </a:lnSpc>
              <a:spcAft>
                <a:spcPts val="600"/>
              </a:spcAft>
              <a:buFont typeface="Arial" panose="020B0604020202020204" pitchFamily="34" charset="0"/>
              <a:buChar char="•"/>
            </a:pPr>
            <a:r>
              <a:rPr lang="uk-UA" sz="2400" b="0" i="0" dirty="0">
                <a:effectLst/>
              </a:rPr>
              <a:t>М</a:t>
            </a:r>
            <a:r>
              <a:rPr lang="en-US" sz="2400" b="0" i="0" dirty="0" err="1">
                <a:effectLst/>
              </a:rPr>
              <a:t>обінг</a:t>
            </a:r>
            <a:r>
              <a:rPr lang="en-US" sz="2400" b="0" i="0" dirty="0">
                <a:effectLst/>
              </a:rPr>
              <a:t> – </a:t>
            </a:r>
            <a:r>
              <a:rPr lang="en-US" sz="2400" b="0" i="0" dirty="0" err="1">
                <a:effectLst/>
              </a:rPr>
              <a:t>дуже</a:t>
            </a:r>
            <a:r>
              <a:rPr lang="en-US" sz="2400" b="0" i="0" dirty="0">
                <a:effectLst/>
              </a:rPr>
              <a:t> </a:t>
            </a:r>
            <a:r>
              <a:rPr lang="en-US" sz="2400" b="0" i="0" dirty="0" err="1">
                <a:effectLst/>
              </a:rPr>
              <a:t>давнє</a:t>
            </a:r>
            <a:r>
              <a:rPr lang="en-US" sz="2400" b="0" i="0" dirty="0">
                <a:effectLst/>
              </a:rPr>
              <a:t> </a:t>
            </a:r>
            <a:r>
              <a:rPr lang="en-US" sz="2400" b="0" i="0" dirty="0" err="1">
                <a:effectLst/>
              </a:rPr>
              <a:t>явище</a:t>
            </a:r>
            <a:r>
              <a:rPr lang="en-US" sz="2400" b="0" i="0" dirty="0">
                <a:effectLst/>
              </a:rPr>
              <a:t>, </a:t>
            </a:r>
            <a:r>
              <a:rPr lang="en-US" sz="2400" b="0" i="0" dirty="0" err="1">
                <a:effectLst/>
              </a:rPr>
              <a:t>вперше</a:t>
            </a:r>
            <a:r>
              <a:rPr lang="en-US" sz="2400" b="0" i="0" dirty="0">
                <a:effectLst/>
              </a:rPr>
              <a:t> </a:t>
            </a:r>
            <a:r>
              <a:rPr lang="en-US" sz="2400" b="0" i="0" dirty="0" err="1">
                <a:effectLst/>
              </a:rPr>
              <a:t>його</a:t>
            </a:r>
            <a:r>
              <a:rPr lang="en-US" sz="2400" b="0" i="0" dirty="0">
                <a:effectLst/>
              </a:rPr>
              <a:t> </a:t>
            </a:r>
            <a:r>
              <a:rPr lang="en-US" sz="2400" b="0" i="0" dirty="0" err="1">
                <a:effectLst/>
              </a:rPr>
              <a:t>почали</a:t>
            </a:r>
            <a:r>
              <a:rPr lang="en-US" sz="2400" b="0" i="0" dirty="0">
                <a:effectLst/>
              </a:rPr>
              <a:t> </a:t>
            </a:r>
            <a:r>
              <a:rPr lang="en-US" sz="2400" b="0" i="0" dirty="0" err="1">
                <a:effectLst/>
              </a:rPr>
              <a:t>досліджували</a:t>
            </a:r>
            <a:r>
              <a:rPr lang="en-US" sz="2400" b="0" i="0" dirty="0">
                <a:effectLst/>
              </a:rPr>
              <a:t> </a:t>
            </a:r>
            <a:r>
              <a:rPr lang="en-US" sz="2400" b="0" i="0" dirty="0" err="1">
                <a:effectLst/>
              </a:rPr>
              <a:t>лише</a:t>
            </a:r>
            <a:r>
              <a:rPr lang="en-US" sz="2400" b="0" i="0" dirty="0">
                <a:effectLst/>
              </a:rPr>
              <a:t> </a:t>
            </a:r>
            <a:r>
              <a:rPr lang="en-US" sz="2400" b="0" i="0" dirty="0" err="1">
                <a:effectLst/>
              </a:rPr>
              <a:t>на</a:t>
            </a:r>
            <a:r>
              <a:rPr lang="en-US" sz="2400" b="0" i="0" dirty="0">
                <a:effectLst/>
              </a:rPr>
              <a:t> </a:t>
            </a:r>
            <a:r>
              <a:rPr lang="en-US" sz="2400" b="0" i="0" dirty="0" err="1">
                <a:effectLst/>
              </a:rPr>
              <a:t>початку</a:t>
            </a:r>
            <a:r>
              <a:rPr lang="en-US" sz="2400" b="0" i="0" dirty="0">
                <a:effectLst/>
              </a:rPr>
              <a:t> 1980-х </a:t>
            </a:r>
            <a:r>
              <a:rPr lang="en-US" sz="2400" b="0" i="0" dirty="0" err="1">
                <a:effectLst/>
              </a:rPr>
              <a:t>років</a:t>
            </a:r>
            <a:r>
              <a:rPr lang="en-US" sz="2400" b="0" i="0" dirty="0">
                <a:effectLst/>
              </a:rPr>
              <a:t>. </a:t>
            </a:r>
            <a:r>
              <a:rPr lang="en-US" sz="2400" b="0" i="0" dirty="0" err="1">
                <a:effectLst/>
              </a:rPr>
              <a:t>Хайнц</a:t>
            </a:r>
            <a:r>
              <a:rPr lang="en-US" sz="2400" b="0" i="0" dirty="0">
                <a:effectLst/>
              </a:rPr>
              <a:t> </a:t>
            </a:r>
            <a:r>
              <a:rPr lang="en-US" sz="2400" b="0" i="0" dirty="0" err="1">
                <a:effectLst/>
              </a:rPr>
              <a:t>Лейман</a:t>
            </a:r>
            <a:r>
              <a:rPr lang="en-US" sz="2400" b="0" i="0" dirty="0">
                <a:effectLst/>
              </a:rPr>
              <a:t>, </a:t>
            </a:r>
            <a:r>
              <a:rPr lang="en-US" sz="2400" b="0" i="0" dirty="0" err="1">
                <a:effectLst/>
              </a:rPr>
              <a:t>шведський</a:t>
            </a:r>
            <a:r>
              <a:rPr lang="en-US" sz="2400" b="0" i="0" dirty="0">
                <a:effectLst/>
              </a:rPr>
              <a:t> </a:t>
            </a:r>
            <a:r>
              <a:rPr lang="en-US" sz="2400" b="0" i="0" dirty="0" err="1">
                <a:effectLst/>
              </a:rPr>
              <a:t>психіатр</a:t>
            </a:r>
            <a:r>
              <a:rPr lang="en-US" sz="2400" b="0" i="0" dirty="0">
                <a:effectLst/>
              </a:rPr>
              <a:t>, </a:t>
            </a:r>
            <a:r>
              <a:rPr lang="en-US" sz="2400" b="0" i="0" dirty="0" err="1">
                <a:effectLst/>
              </a:rPr>
              <a:t>вперше</a:t>
            </a:r>
            <a:r>
              <a:rPr lang="en-US" sz="2400" b="0" i="0" dirty="0">
                <a:effectLst/>
              </a:rPr>
              <a:t> </a:t>
            </a:r>
            <a:r>
              <a:rPr lang="en-US" sz="2400" b="0" i="0" dirty="0" err="1">
                <a:effectLst/>
              </a:rPr>
              <a:t>ввів</a:t>
            </a:r>
            <a:r>
              <a:rPr lang="en-US" sz="2400" b="0" i="0" dirty="0">
                <a:effectLst/>
              </a:rPr>
              <a:t> </a:t>
            </a:r>
            <a:r>
              <a:rPr lang="en-US" sz="2400" b="0" i="0" dirty="0" err="1">
                <a:effectLst/>
              </a:rPr>
              <a:t>поняття</a:t>
            </a:r>
            <a:r>
              <a:rPr lang="en-US" sz="2400" b="0" i="0" dirty="0">
                <a:effectLst/>
              </a:rPr>
              <a:t> «</a:t>
            </a:r>
            <a:r>
              <a:rPr lang="en-US" sz="2400" b="0" i="0" dirty="0" err="1">
                <a:effectLst/>
              </a:rPr>
              <a:t>мобінг</a:t>
            </a:r>
            <a:r>
              <a:rPr lang="en-US" sz="2400" b="0" i="0" dirty="0">
                <a:effectLst/>
              </a:rPr>
              <a:t>» у 1978 </a:t>
            </a:r>
            <a:r>
              <a:rPr lang="en-US" sz="2400" b="0" i="0" dirty="0" err="1">
                <a:effectLst/>
              </a:rPr>
              <a:t>році</a:t>
            </a:r>
            <a:r>
              <a:rPr lang="en-US" sz="2400" b="0" i="0" dirty="0">
                <a:effectLst/>
              </a:rPr>
              <a:t> </a:t>
            </a:r>
            <a:r>
              <a:rPr lang="en-US" sz="2400" b="0" i="0" dirty="0" err="1">
                <a:effectLst/>
              </a:rPr>
              <a:t>для</a:t>
            </a:r>
            <a:r>
              <a:rPr lang="en-US" sz="2400" b="0" i="0" dirty="0">
                <a:effectLst/>
              </a:rPr>
              <a:t> </a:t>
            </a:r>
            <a:r>
              <a:rPr lang="en-US" sz="2400" b="0" i="0" dirty="0" err="1">
                <a:effectLst/>
              </a:rPr>
              <a:t>конкретизації</a:t>
            </a:r>
            <a:r>
              <a:rPr lang="en-US" sz="2400" b="0" i="0" dirty="0">
                <a:effectLst/>
              </a:rPr>
              <a:t> </a:t>
            </a:r>
            <a:r>
              <a:rPr lang="en-US" sz="2400" b="0" i="0" dirty="0" err="1">
                <a:effectLst/>
              </a:rPr>
              <a:t>позначення</a:t>
            </a:r>
            <a:r>
              <a:rPr lang="en-US" sz="2400" b="0" i="0" dirty="0">
                <a:effectLst/>
              </a:rPr>
              <a:t> </a:t>
            </a:r>
            <a:r>
              <a:rPr lang="en-US" sz="2400" b="0" i="0" dirty="0" err="1">
                <a:effectLst/>
              </a:rPr>
              <a:t>форми</a:t>
            </a:r>
            <a:r>
              <a:rPr lang="en-US" sz="2400" b="0" i="0" dirty="0">
                <a:effectLst/>
              </a:rPr>
              <a:t> </a:t>
            </a:r>
            <a:r>
              <a:rPr lang="en-US" sz="2400" b="0" i="0" dirty="0" err="1">
                <a:effectLst/>
              </a:rPr>
              <a:t>цькування</a:t>
            </a:r>
            <a:r>
              <a:rPr lang="en-US" sz="2400" b="0" i="0" dirty="0">
                <a:effectLst/>
              </a:rPr>
              <a:t> </a:t>
            </a:r>
            <a:r>
              <a:rPr lang="en-US" sz="2400" b="0" i="0" dirty="0" err="1">
                <a:effectLst/>
              </a:rPr>
              <a:t>працівника</a:t>
            </a:r>
            <a:r>
              <a:rPr lang="en-US" sz="2400" b="0" i="0" dirty="0">
                <a:effectLst/>
              </a:rPr>
              <a:t> </a:t>
            </a:r>
            <a:r>
              <a:rPr lang="en-US" sz="2400" b="0" i="0" dirty="0" err="1">
                <a:effectLst/>
              </a:rPr>
              <a:t>на</a:t>
            </a:r>
            <a:r>
              <a:rPr lang="en-US" sz="2400" b="0" i="0" dirty="0">
                <a:effectLst/>
              </a:rPr>
              <a:t> </a:t>
            </a:r>
            <a:r>
              <a:rPr lang="en-US" sz="2400" b="0" i="0" dirty="0" err="1">
                <a:effectLst/>
              </a:rPr>
              <a:t>робочому</a:t>
            </a:r>
            <a:r>
              <a:rPr lang="en-US" sz="2400" b="0" i="0" dirty="0">
                <a:effectLst/>
              </a:rPr>
              <a:t> </a:t>
            </a:r>
            <a:r>
              <a:rPr lang="en-US" sz="2400" b="0" i="0" dirty="0" err="1">
                <a:effectLst/>
              </a:rPr>
              <a:t>місці</a:t>
            </a:r>
            <a:r>
              <a:rPr lang="en-US" sz="2400" b="0" i="0" dirty="0">
                <a:effectLst/>
              </a:rPr>
              <a:t>.</a:t>
            </a:r>
            <a:endParaRPr lang="uk-UA" sz="2400" b="0" i="0" dirty="0">
              <a:effectLst/>
            </a:endParaRPr>
          </a:p>
          <a:p>
            <a:pPr indent="-228600">
              <a:lnSpc>
                <a:spcPct val="90000"/>
              </a:lnSpc>
              <a:spcAft>
                <a:spcPts val="600"/>
              </a:spcAft>
              <a:buFont typeface="Arial" panose="020B0604020202020204" pitchFamily="34" charset="0"/>
              <a:buChar char="•"/>
            </a:pPr>
            <a:endParaRPr lang="uk-UA" sz="2400" dirty="0"/>
          </a:p>
          <a:p>
            <a:pPr indent="-228600">
              <a:lnSpc>
                <a:spcPct val="90000"/>
              </a:lnSpc>
              <a:spcAft>
                <a:spcPts val="600"/>
              </a:spcAft>
              <a:buFont typeface="Arial" panose="020B0604020202020204" pitchFamily="34" charset="0"/>
              <a:buChar char="•"/>
            </a:pPr>
            <a:r>
              <a:rPr lang="en-US" sz="2400" b="0" i="0" dirty="0">
                <a:effectLst/>
              </a:rPr>
              <a:t> </a:t>
            </a:r>
            <a:r>
              <a:rPr lang="en-US" sz="2400" b="0" i="0" dirty="0" err="1">
                <a:effectLst/>
              </a:rPr>
              <a:t>Дослідження</a:t>
            </a:r>
            <a:r>
              <a:rPr lang="en-US" sz="2400" b="0" i="0" dirty="0">
                <a:effectLst/>
              </a:rPr>
              <a:t> </a:t>
            </a:r>
            <a:r>
              <a:rPr lang="en-US" sz="2400" b="0" i="0" dirty="0" err="1">
                <a:effectLst/>
              </a:rPr>
              <a:t>показують</a:t>
            </a:r>
            <a:r>
              <a:rPr lang="en-US" sz="2400" b="0" i="0" dirty="0">
                <a:effectLst/>
              </a:rPr>
              <a:t>, </a:t>
            </a:r>
            <a:r>
              <a:rPr lang="en-US" sz="2400" b="0" i="0" dirty="0" err="1">
                <a:effectLst/>
              </a:rPr>
              <a:t>що</a:t>
            </a:r>
            <a:r>
              <a:rPr lang="en-US" sz="2400" b="0" i="0" dirty="0">
                <a:effectLst/>
              </a:rPr>
              <a:t> </a:t>
            </a:r>
            <a:r>
              <a:rPr lang="en-US" sz="2400" b="0" i="0" dirty="0" err="1">
                <a:effectLst/>
              </a:rPr>
              <a:t>рівень</a:t>
            </a:r>
            <a:r>
              <a:rPr lang="en-US" sz="2400" b="0" i="0" dirty="0">
                <a:effectLst/>
              </a:rPr>
              <a:t> </a:t>
            </a:r>
            <a:r>
              <a:rPr lang="en-US" sz="2400" b="0" i="0" dirty="0" err="1">
                <a:effectLst/>
              </a:rPr>
              <a:t>мобінгу</a:t>
            </a:r>
            <a:r>
              <a:rPr lang="en-US" sz="2400" b="0" i="0" dirty="0">
                <a:effectLst/>
              </a:rPr>
              <a:t> </a:t>
            </a:r>
            <a:r>
              <a:rPr lang="en-US" sz="2400" b="0" i="0" dirty="0" err="1">
                <a:effectLst/>
              </a:rPr>
              <a:t>на</a:t>
            </a:r>
            <a:r>
              <a:rPr lang="en-US" sz="2400" b="0" i="0" dirty="0">
                <a:effectLst/>
              </a:rPr>
              <a:t> </a:t>
            </a:r>
            <a:r>
              <a:rPr lang="en-US" sz="2400" b="0" i="0" dirty="0" err="1">
                <a:effectLst/>
              </a:rPr>
              <a:t>робочому</a:t>
            </a:r>
            <a:r>
              <a:rPr lang="en-US" sz="2400" b="0" i="0" dirty="0">
                <a:effectLst/>
              </a:rPr>
              <a:t> </a:t>
            </a:r>
            <a:r>
              <a:rPr lang="en-US" sz="2400" b="0" i="0" dirty="0" err="1">
                <a:effectLst/>
              </a:rPr>
              <a:t>місці</a:t>
            </a:r>
            <a:r>
              <a:rPr lang="en-US" sz="2400" b="0" i="0" dirty="0">
                <a:effectLst/>
              </a:rPr>
              <a:t> </a:t>
            </a:r>
            <a:r>
              <a:rPr lang="en-US" sz="2400" b="0" i="0" dirty="0" err="1">
                <a:effectLst/>
              </a:rPr>
              <a:t>становить</a:t>
            </a:r>
            <a:r>
              <a:rPr lang="en-US" sz="2400" b="0" i="0" dirty="0">
                <a:effectLst/>
              </a:rPr>
              <a:t> </a:t>
            </a:r>
            <a:r>
              <a:rPr lang="en-US" sz="2400" b="0" i="0" dirty="0" err="1">
                <a:effectLst/>
              </a:rPr>
              <a:t>майже</a:t>
            </a:r>
            <a:r>
              <a:rPr lang="en-US" sz="2400" b="0" i="0" dirty="0">
                <a:effectLst/>
              </a:rPr>
              <a:t> 50% у США, 4% в </a:t>
            </a:r>
            <a:r>
              <a:rPr lang="en-US" sz="2400" b="0" i="0" dirty="0" err="1">
                <a:effectLst/>
              </a:rPr>
              <a:t>Італії</a:t>
            </a:r>
            <a:r>
              <a:rPr lang="en-US" sz="2400" b="0" i="0" dirty="0">
                <a:effectLst/>
              </a:rPr>
              <a:t> </a:t>
            </a:r>
            <a:r>
              <a:rPr lang="en-US" sz="2400" b="0" i="0" dirty="0" err="1">
                <a:effectLst/>
              </a:rPr>
              <a:t>та</a:t>
            </a:r>
            <a:r>
              <a:rPr lang="en-US" sz="2400" b="0" i="0" dirty="0">
                <a:effectLst/>
              </a:rPr>
              <a:t> 5-10% в </a:t>
            </a:r>
            <a:r>
              <a:rPr lang="en-US" sz="2400" b="0" i="0" dirty="0" err="1">
                <a:effectLst/>
              </a:rPr>
              <a:t>Європі</a:t>
            </a:r>
            <a:r>
              <a:rPr lang="en-US" sz="2400" b="0" i="0" dirty="0">
                <a:effectLst/>
              </a:rPr>
              <a:t>. В </a:t>
            </a:r>
            <a:r>
              <a:rPr lang="en-US" sz="2400" b="0" i="0" dirty="0" err="1">
                <a:effectLst/>
              </a:rPr>
              <a:t>Австралії</a:t>
            </a:r>
            <a:r>
              <a:rPr lang="en-US" sz="2400" b="0" i="0" dirty="0">
                <a:effectLst/>
              </a:rPr>
              <a:t> </a:t>
            </a:r>
            <a:r>
              <a:rPr lang="en-US" sz="2400" b="0" i="0" dirty="0" err="1">
                <a:effectLst/>
              </a:rPr>
              <a:t>за</a:t>
            </a:r>
            <a:r>
              <a:rPr lang="en-US" sz="2400" b="0" i="0" dirty="0">
                <a:effectLst/>
              </a:rPr>
              <a:t> </a:t>
            </a:r>
            <a:r>
              <a:rPr lang="en-US" sz="2400" b="0" i="0" dirty="0" err="1">
                <a:effectLst/>
              </a:rPr>
              <a:t>останні</a:t>
            </a:r>
            <a:r>
              <a:rPr lang="en-US" sz="2400" b="0" i="0" dirty="0">
                <a:effectLst/>
              </a:rPr>
              <a:t> </a:t>
            </a:r>
            <a:r>
              <a:rPr lang="en-US" sz="2400" b="0" i="0" dirty="0" err="1">
                <a:effectLst/>
              </a:rPr>
              <a:t>три</a:t>
            </a:r>
            <a:r>
              <a:rPr lang="en-US" sz="2400" b="0" i="0" dirty="0">
                <a:effectLst/>
              </a:rPr>
              <a:t> </a:t>
            </a:r>
            <a:r>
              <a:rPr lang="en-US" sz="2400" b="0" i="0" dirty="0" err="1">
                <a:effectLst/>
              </a:rPr>
              <a:t>роки</a:t>
            </a:r>
            <a:r>
              <a:rPr lang="en-US" sz="2400" b="0" i="0" dirty="0">
                <a:effectLst/>
              </a:rPr>
              <a:t> </a:t>
            </a:r>
            <a:r>
              <a:rPr lang="en-US" sz="2400" b="0" i="0" dirty="0" err="1">
                <a:effectLst/>
              </a:rPr>
              <a:t>повідомлення</a:t>
            </a:r>
            <a:r>
              <a:rPr lang="en-US" sz="2400" b="0" i="0" dirty="0">
                <a:effectLst/>
              </a:rPr>
              <a:t> </a:t>
            </a:r>
            <a:r>
              <a:rPr lang="en-US" sz="2400" b="0" i="0" dirty="0" err="1">
                <a:effectLst/>
              </a:rPr>
              <a:t>про</a:t>
            </a:r>
            <a:r>
              <a:rPr lang="en-US" sz="2400" b="0" i="0" dirty="0">
                <a:effectLst/>
              </a:rPr>
              <a:t> </a:t>
            </a:r>
            <a:r>
              <a:rPr lang="en-US" sz="2400" b="0" i="0" dirty="0" err="1">
                <a:effectLst/>
              </a:rPr>
              <a:t>знущання</a:t>
            </a:r>
            <a:r>
              <a:rPr lang="en-US" sz="2400" b="0" i="0" dirty="0">
                <a:effectLst/>
              </a:rPr>
              <a:t> </a:t>
            </a:r>
            <a:r>
              <a:rPr lang="en-US" sz="2400" b="0" i="0" dirty="0" err="1">
                <a:effectLst/>
              </a:rPr>
              <a:t>на</a:t>
            </a:r>
            <a:r>
              <a:rPr lang="en-US" sz="2400" b="0" i="0" dirty="0">
                <a:effectLst/>
              </a:rPr>
              <a:t> </a:t>
            </a:r>
            <a:r>
              <a:rPr lang="en-US" sz="2400" b="0" i="0" dirty="0" err="1">
                <a:effectLst/>
              </a:rPr>
              <a:t>робочому</a:t>
            </a:r>
            <a:r>
              <a:rPr lang="en-US" sz="2400" b="0" i="0" dirty="0">
                <a:effectLst/>
              </a:rPr>
              <a:t> </a:t>
            </a:r>
            <a:r>
              <a:rPr lang="en-US" sz="2400" b="0" i="0" dirty="0" err="1">
                <a:effectLst/>
              </a:rPr>
              <a:t>місці</a:t>
            </a:r>
            <a:r>
              <a:rPr lang="en-US" sz="2400" b="0" i="0" dirty="0">
                <a:effectLst/>
              </a:rPr>
              <a:t> </a:t>
            </a:r>
            <a:r>
              <a:rPr lang="en-US" sz="2400" b="0" i="0" dirty="0" err="1">
                <a:effectLst/>
              </a:rPr>
              <a:t>зросли</a:t>
            </a:r>
            <a:r>
              <a:rPr lang="en-US" sz="2400" b="0" i="0" dirty="0">
                <a:effectLst/>
              </a:rPr>
              <a:t> </a:t>
            </a:r>
            <a:r>
              <a:rPr lang="en-US" sz="2400" b="0" i="0" dirty="0" err="1">
                <a:effectLst/>
              </a:rPr>
              <a:t>на</a:t>
            </a:r>
            <a:r>
              <a:rPr lang="en-US" sz="2400" b="0" i="0" dirty="0">
                <a:effectLst/>
              </a:rPr>
              <a:t> 70 </a:t>
            </a:r>
            <a:r>
              <a:rPr lang="en-US" sz="2400" b="0" i="0" dirty="0" err="1">
                <a:effectLst/>
              </a:rPr>
              <a:t>відсотків</a:t>
            </a:r>
            <a:r>
              <a:rPr lang="en-US" sz="2400" b="0" i="0" dirty="0">
                <a:effectLst/>
              </a:rPr>
              <a:t>. </a:t>
            </a:r>
            <a:endParaRPr lang="uk-UA" sz="2400" b="0" i="0" dirty="0">
              <a:effectLst/>
            </a:endParaRPr>
          </a:p>
          <a:p>
            <a:pPr indent="-228600">
              <a:lnSpc>
                <a:spcPct val="90000"/>
              </a:lnSpc>
              <a:spcAft>
                <a:spcPts val="600"/>
              </a:spcAft>
              <a:buFont typeface="Arial" panose="020B0604020202020204" pitchFamily="34" charset="0"/>
              <a:buChar char="•"/>
            </a:pPr>
            <a:endParaRPr lang="uk-UA" sz="2400" dirty="0"/>
          </a:p>
          <a:p>
            <a:pPr indent="-228600">
              <a:lnSpc>
                <a:spcPct val="90000"/>
              </a:lnSpc>
              <a:spcAft>
                <a:spcPts val="600"/>
              </a:spcAft>
              <a:buFont typeface="Arial" panose="020B0604020202020204" pitchFamily="34" charset="0"/>
              <a:buChar char="•"/>
            </a:pPr>
            <a:r>
              <a:rPr lang="uk-UA" sz="2400" b="0" i="0" dirty="0">
                <a:effectLst/>
              </a:rPr>
              <a:t>Україна: офіційні дані відсутні</a:t>
            </a:r>
            <a:endParaRPr lang="en-US" sz="2400" b="0" i="0" dirty="0">
              <a:effectLst/>
            </a:endParaRP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1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vert="horz" lIns="91440" tIns="45720" rIns="91440" bIns="45720" rtlCol="0" anchor="ctr">
            <a:normAutofit/>
          </a:bodyPr>
          <a:lstStyle/>
          <a:p>
            <a:pPr algn="ctr"/>
            <a:r>
              <a:rPr lang="en-US" sz="4000" b="1" i="0" kern="1200" dirty="0" err="1">
                <a:solidFill>
                  <a:srgbClr val="FFFFFF"/>
                </a:solidFill>
                <a:effectLst/>
                <a:latin typeface="+mj-lt"/>
                <a:ea typeface="+mj-ea"/>
                <a:cs typeface="+mj-cs"/>
              </a:rPr>
              <a:t>Мобінг</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може</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проявлятися</a:t>
            </a:r>
            <a:r>
              <a:rPr lang="en-US" sz="4000" b="1" i="0" kern="1200" dirty="0">
                <a:solidFill>
                  <a:srgbClr val="FFFFFF"/>
                </a:solidFill>
                <a:effectLst/>
                <a:latin typeface="+mj-lt"/>
                <a:ea typeface="+mj-ea"/>
                <a:cs typeface="+mj-cs"/>
              </a:rPr>
              <a:t> у </a:t>
            </a:r>
            <a:r>
              <a:rPr lang="en-US" sz="4000" b="1" i="0" kern="1200" dirty="0" err="1">
                <a:solidFill>
                  <a:srgbClr val="FFFFFF"/>
                </a:solidFill>
                <a:effectLst/>
                <a:latin typeface="+mj-lt"/>
                <a:ea typeface="+mj-ea"/>
                <a:cs typeface="+mj-cs"/>
              </a:rPr>
              <a:t>наступних</a:t>
            </a:r>
            <a:r>
              <a:rPr lang="en-US" sz="4000" b="1" i="0" kern="1200" dirty="0">
                <a:solidFill>
                  <a:srgbClr val="FFFFFF"/>
                </a:solidFill>
                <a:effectLst/>
                <a:latin typeface="+mj-lt"/>
                <a:ea typeface="+mj-ea"/>
                <a:cs typeface="+mj-cs"/>
              </a:rPr>
              <a:t> </a:t>
            </a:r>
            <a:r>
              <a:rPr lang="en-US" sz="4000" b="1" i="0" kern="1200" dirty="0" err="1">
                <a:solidFill>
                  <a:srgbClr val="FFFFFF"/>
                </a:solidFill>
                <a:effectLst/>
                <a:latin typeface="+mj-lt"/>
                <a:ea typeface="+mj-ea"/>
                <a:cs typeface="+mj-cs"/>
              </a:rPr>
              <a:t>формах</a:t>
            </a:r>
            <a:endParaRPr lang="en-US" sz="4000" b="1" kern="1200" dirty="0">
              <a:solidFill>
                <a:srgbClr val="FFFFFF"/>
              </a:solidFill>
              <a:latin typeface="+mj-lt"/>
              <a:ea typeface="+mj-ea"/>
              <a:cs typeface="+mj-cs"/>
            </a:endParaRPr>
          </a:p>
        </p:txBody>
      </p:sp>
      <p:graphicFrame>
        <p:nvGraphicFramePr>
          <p:cNvPr id="14" name="TextBox 5"/>
          <p:cNvGraphicFramePr/>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p:cNvSpPr>
            <a:spLocks noGrp="1" noRot="1" noChangeAspect="1" noMove="1" noResize="1" noEditPoints="1" noAdjustHandles="1" noChangeArrowheads="1" noChangeShapeType="1" noTextEdit="1"/>
          </p:cNvSpPr>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p:cNvSpPr>
            <a:spLocks noGrp="1" noRot="1" noChangeAspect="1" noMove="1" noResize="1" noEditPoints="1" noAdjustHandles="1" noChangeArrowheads="1" noChangeShapeType="1" noTextEdit="1"/>
          </p:cNvSpPr>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p:cNvSpPr>
            <a:spLocks noGrp="1" noRot="1" noChangeAspect="1" noMove="1" noResize="1" noEditPoints="1" noAdjustHandles="1" noChangeArrowheads="1" noChangeShapeType="1" noTextEdit="1"/>
          </p:cNvSpPr>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p:cNvSpPr>
            <a:spLocks noGrp="1" noRot="1" noChangeAspect="1" noMove="1" noResize="1" noEditPoints="1" noAdjustHandles="1" noChangeArrowheads="1" noChangeShapeType="1" noTextEdit="1"/>
          </p:cNvSpPr>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3" y="5490971"/>
            <a:ext cx="10890031" cy="1159200"/>
          </a:xfrm>
        </p:spPr>
        <p:txBody>
          <a:bodyPr vert="horz" lIns="91440" tIns="45720" rIns="91440" bIns="45720" rtlCol="0" anchor="ctr">
            <a:normAutofit/>
          </a:bodyPr>
          <a:lstStyle/>
          <a:p>
            <a:r>
              <a:rPr lang="ru-RU" sz="2400" b="0" i="0" dirty="0" err="1">
                <a:solidFill>
                  <a:schemeClr val="bg1"/>
                </a:solidFill>
                <a:effectLst/>
                <a:latin typeface="+mn-lt"/>
              </a:rPr>
              <a:t>Основним</a:t>
            </a:r>
            <a:r>
              <a:rPr lang="ru-RU" sz="2400" b="0" i="0" dirty="0">
                <a:solidFill>
                  <a:schemeClr val="bg1"/>
                </a:solidFill>
                <a:effectLst/>
                <a:latin typeface="+mn-lt"/>
              </a:rPr>
              <a:t> способом </a:t>
            </a:r>
            <a:r>
              <a:rPr lang="ru-RU" sz="2400" b="0" i="0" dirty="0" err="1">
                <a:solidFill>
                  <a:schemeClr val="bg1"/>
                </a:solidFill>
                <a:effectLst/>
                <a:latin typeface="+mn-lt"/>
              </a:rPr>
              <a:t>захисту</a:t>
            </a:r>
            <a:r>
              <a:rPr lang="ru-RU" sz="2400" b="0" i="0" dirty="0">
                <a:solidFill>
                  <a:schemeClr val="bg1"/>
                </a:solidFill>
                <a:effectLst/>
                <a:latin typeface="+mn-lt"/>
              </a:rPr>
              <a:t> є </a:t>
            </a:r>
            <a:r>
              <a:rPr lang="ru-RU" sz="2400" b="0" i="0" dirty="0" err="1">
                <a:solidFill>
                  <a:schemeClr val="bg1"/>
                </a:solidFill>
                <a:effectLst/>
                <a:latin typeface="+mn-lt"/>
              </a:rPr>
              <a:t>доведення</a:t>
            </a:r>
            <a:r>
              <a:rPr lang="ru-RU" sz="2400" b="0" i="0" dirty="0">
                <a:solidFill>
                  <a:schemeClr val="bg1"/>
                </a:solidFill>
                <a:effectLst/>
                <a:latin typeface="+mn-lt"/>
              </a:rPr>
              <a:t> факту </a:t>
            </a:r>
            <a:r>
              <a:rPr lang="ru-RU" sz="2400" b="0" i="0" dirty="0" err="1">
                <a:solidFill>
                  <a:schemeClr val="bg1"/>
                </a:solidFill>
                <a:effectLst/>
                <a:latin typeface="+mn-lt"/>
              </a:rPr>
              <a:t>дискримінації</a:t>
            </a:r>
            <a:r>
              <a:rPr lang="ru-RU" sz="2400" b="0" i="0" dirty="0">
                <a:solidFill>
                  <a:schemeClr val="bg1"/>
                </a:solidFill>
                <a:effectLst/>
                <a:latin typeface="+mn-lt"/>
              </a:rPr>
              <a:t> у </a:t>
            </a:r>
            <a:r>
              <a:rPr lang="ru-RU" sz="2400" b="0" i="0" dirty="0" err="1">
                <a:solidFill>
                  <a:schemeClr val="bg1"/>
                </a:solidFill>
                <a:effectLst/>
                <a:latin typeface="+mn-lt"/>
              </a:rPr>
              <a:t>сфері</a:t>
            </a:r>
            <a:r>
              <a:rPr lang="ru-RU" sz="2400" b="0" i="0" dirty="0">
                <a:solidFill>
                  <a:schemeClr val="bg1"/>
                </a:solidFill>
                <a:effectLst/>
                <a:latin typeface="+mn-lt"/>
              </a:rPr>
              <a:t> </a:t>
            </a:r>
            <a:r>
              <a:rPr lang="ru-RU" sz="2400" b="0" i="0" dirty="0" err="1">
                <a:solidFill>
                  <a:schemeClr val="bg1"/>
                </a:solidFill>
                <a:effectLst/>
                <a:latin typeface="+mn-lt"/>
              </a:rPr>
              <a:t>трудових</a:t>
            </a:r>
            <a:r>
              <a:rPr lang="ru-RU" sz="2400" b="0" i="0" dirty="0">
                <a:solidFill>
                  <a:schemeClr val="bg1"/>
                </a:solidFill>
                <a:effectLst/>
                <a:latin typeface="+mn-lt"/>
              </a:rPr>
              <a:t> </a:t>
            </a:r>
            <a:r>
              <a:rPr lang="ru-RU" sz="2400" b="0" i="0" dirty="0" err="1">
                <a:solidFill>
                  <a:schemeClr val="bg1"/>
                </a:solidFill>
                <a:effectLst/>
                <a:latin typeface="+mn-lt"/>
              </a:rPr>
              <a:t>відносин</a:t>
            </a:r>
            <a:r>
              <a:rPr lang="ru-RU" sz="2400" b="0" i="0" dirty="0">
                <a:solidFill>
                  <a:schemeClr val="bg1"/>
                </a:solidFill>
                <a:effectLst/>
                <a:latin typeface="+mn-lt"/>
              </a:rPr>
              <a:t> у </a:t>
            </a:r>
            <a:r>
              <a:rPr lang="ru-RU" sz="2400" b="0" i="0" dirty="0" err="1">
                <a:solidFill>
                  <a:schemeClr val="bg1"/>
                </a:solidFill>
                <a:effectLst/>
                <a:latin typeface="+mn-lt"/>
              </a:rPr>
              <a:t>суді</a:t>
            </a:r>
            <a:r>
              <a:rPr lang="ru-RU" sz="2400" b="0" i="0" dirty="0">
                <a:solidFill>
                  <a:schemeClr val="bg1"/>
                </a:solidFill>
                <a:effectLst/>
                <a:latin typeface="+mn-lt"/>
              </a:rPr>
              <a:t>. </a:t>
            </a:r>
            <a:r>
              <a:rPr lang="ru-RU" sz="2400" b="0" i="0" dirty="0" err="1">
                <a:solidFill>
                  <a:schemeClr val="bg1"/>
                </a:solidFill>
                <a:effectLst/>
                <a:latin typeface="+mn-lt"/>
              </a:rPr>
              <a:t>Постраждалий</a:t>
            </a:r>
            <a:r>
              <a:rPr lang="ru-RU" sz="2400" dirty="0">
                <a:solidFill>
                  <a:schemeClr val="bg1"/>
                </a:solidFill>
                <a:latin typeface="+mn-lt"/>
              </a:rPr>
              <a:t>/а </a:t>
            </a:r>
            <a:r>
              <a:rPr lang="ru-RU" sz="2400" b="0" i="0" dirty="0">
                <a:solidFill>
                  <a:schemeClr val="bg1"/>
                </a:solidFill>
                <a:effectLst/>
                <a:latin typeface="+mn-lt"/>
              </a:rPr>
              <a:t> </a:t>
            </a:r>
            <a:r>
              <a:rPr lang="ru-RU" sz="2400" b="0" i="0" dirty="0" err="1">
                <a:solidFill>
                  <a:schemeClr val="bg1"/>
                </a:solidFill>
                <a:effectLst/>
                <a:latin typeface="+mn-lt"/>
              </a:rPr>
              <a:t>має</a:t>
            </a:r>
            <a:r>
              <a:rPr lang="ru-RU" sz="2400" b="0" i="0" dirty="0">
                <a:solidFill>
                  <a:schemeClr val="bg1"/>
                </a:solidFill>
                <a:effectLst/>
                <a:latin typeface="+mn-lt"/>
              </a:rPr>
              <a:t> право на </a:t>
            </a:r>
            <a:r>
              <a:rPr lang="ru-RU" sz="2400" b="0" i="0" dirty="0" err="1">
                <a:solidFill>
                  <a:schemeClr val="bg1"/>
                </a:solidFill>
                <a:effectLst/>
                <a:latin typeface="+mn-lt"/>
              </a:rPr>
              <a:t>відшкодування</a:t>
            </a:r>
            <a:r>
              <a:rPr lang="ru-RU" sz="2400" b="0" i="0" dirty="0">
                <a:solidFill>
                  <a:schemeClr val="bg1"/>
                </a:solidFill>
                <a:effectLst/>
                <a:latin typeface="+mn-lt"/>
              </a:rPr>
              <a:t> </a:t>
            </a:r>
            <a:r>
              <a:rPr lang="ru-RU" sz="2400" b="0" i="0" dirty="0" err="1">
                <a:solidFill>
                  <a:schemeClr val="bg1"/>
                </a:solidFill>
                <a:effectLst/>
                <a:latin typeface="+mn-lt"/>
              </a:rPr>
              <a:t>моральної</a:t>
            </a:r>
            <a:r>
              <a:rPr lang="ru-RU" sz="2400" b="0" i="0" dirty="0">
                <a:solidFill>
                  <a:schemeClr val="bg1"/>
                </a:solidFill>
                <a:effectLst/>
                <a:latin typeface="+mn-lt"/>
              </a:rPr>
              <a:t> </a:t>
            </a:r>
            <a:r>
              <a:rPr lang="ru-RU" sz="2400" b="0" i="0" dirty="0" err="1">
                <a:solidFill>
                  <a:schemeClr val="bg1"/>
                </a:solidFill>
                <a:effectLst/>
                <a:latin typeface="+mn-lt"/>
              </a:rPr>
              <a:t>шкоди</a:t>
            </a:r>
            <a:r>
              <a:rPr lang="ru-RU" sz="2400" b="0" i="0" dirty="0">
                <a:solidFill>
                  <a:schemeClr val="bg1"/>
                </a:solidFill>
                <a:effectLst/>
                <a:latin typeface="+mn-lt"/>
              </a:rPr>
              <a:t>, </a:t>
            </a:r>
            <a:r>
              <a:rPr lang="ru-RU" sz="2400" b="0" i="0" dirty="0" err="1">
                <a:solidFill>
                  <a:schemeClr val="bg1"/>
                </a:solidFill>
                <a:effectLst/>
                <a:latin typeface="+mn-lt"/>
              </a:rPr>
              <a:t>завданої</a:t>
            </a:r>
            <a:r>
              <a:rPr lang="ru-RU" sz="2400" b="0" i="0" dirty="0">
                <a:solidFill>
                  <a:schemeClr val="bg1"/>
                </a:solidFill>
                <a:effectLst/>
                <a:latin typeface="+mn-lt"/>
              </a:rPr>
              <a:t> «</a:t>
            </a:r>
            <a:r>
              <a:rPr lang="ru-RU" sz="2400" b="0" i="0" dirty="0" err="1">
                <a:solidFill>
                  <a:schemeClr val="bg1"/>
                </a:solidFill>
                <a:effectLst/>
                <a:latin typeface="+mn-lt"/>
              </a:rPr>
              <a:t>утиском</a:t>
            </a:r>
            <a:r>
              <a:rPr lang="ru-RU" sz="2400" b="0" i="0" dirty="0">
                <a:solidFill>
                  <a:schemeClr val="bg1"/>
                </a:solidFill>
                <a:effectLst/>
                <a:latin typeface="+mn-lt"/>
              </a:rPr>
              <a:t> на </a:t>
            </a:r>
            <a:r>
              <a:rPr lang="ru-RU" sz="2400" b="0" i="0" dirty="0" err="1">
                <a:solidFill>
                  <a:schemeClr val="bg1"/>
                </a:solidFill>
                <a:effectLst/>
                <a:latin typeface="+mn-lt"/>
              </a:rPr>
              <a:t>робочому</a:t>
            </a:r>
            <a:r>
              <a:rPr lang="ru-RU" sz="2400" b="0" i="0" dirty="0">
                <a:solidFill>
                  <a:schemeClr val="bg1"/>
                </a:solidFill>
                <a:effectLst/>
                <a:latin typeface="+mn-lt"/>
              </a:rPr>
              <a:t> </a:t>
            </a:r>
            <a:r>
              <a:rPr lang="ru-RU" sz="2400" b="0" i="0" dirty="0" err="1">
                <a:solidFill>
                  <a:schemeClr val="bg1"/>
                </a:solidFill>
                <a:effectLst/>
                <a:latin typeface="+mn-lt"/>
              </a:rPr>
              <a:t>місці</a:t>
            </a:r>
            <a:r>
              <a:rPr lang="ru-RU" sz="2400" b="0" i="0" dirty="0">
                <a:solidFill>
                  <a:schemeClr val="bg1"/>
                </a:solidFill>
                <a:effectLst/>
                <a:latin typeface="+mn-lt"/>
              </a:rPr>
              <a:t>»</a:t>
            </a:r>
            <a:endParaRPr lang="en-US" sz="2400" kern="1200" dirty="0">
              <a:solidFill>
                <a:schemeClr val="bg1"/>
              </a:solidFill>
              <a:latin typeface="+mn-lt"/>
              <a:ea typeface="+mj-ea"/>
              <a:cs typeface="+mj-cs"/>
            </a:endParaRPr>
          </a:p>
        </p:txBody>
      </p:sp>
      <p:pic>
        <p:nvPicPr>
          <p:cNvPr id="4" name="Picture 3"/>
          <p:cNvPicPr>
            <a:picLocks noChangeAspect="1"/>
          </p:cNvPicPr>
          <p:nvPr/>
        </p:nvPicPr>
        <p:blipFill rotWithShape="1">
          <a:blip r:embed="rId2"/>
          <a:srcRect l="12650" t="15743" r="16325" b="23856"/>
          <a:stretch>
            <a:fillRect/>
          </a:stretch>
        </p:blipFill>
        <p:spPr>
          <a:xfrm>
            <a:off x="2125319" y="390832"/>
            <a:ext cx="8033981" cy="451911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vert="horz" lIns="91440" tIns="45720" rIns="91440" bIns="45720" rtlCol="0" anchor="t">
            <a:normAutofit/>
          </a:bodyPr>
          <a:lstStyle/>
          <a:p>
            <a:r>
              <a:rPr lang="en-US" sz="4800" b="1" kern="1200" dirty="0" err="1">
                <a:solidFill>
                  <a:srgbClr val="C00000"/>
                </a:solidFill>
                <a:latin typeface="+mj-lt"/>
                <a:ea typeface="+mj-ea"/>
                <a:cs typeface="+mj-cs"/>
              </a:rPr>
              <a:t>Харасмент</a:t>
            </a:r>
            <a:endParaRPr lang="en-US" sz="4800" b="1" kern="1200" dirty="0">
              <a:solidFill>
                <a:srgbClr val="C00000"/>
              </a:solidFill>
              <a:latin typeface="+mj-lt"/>
              <a:ea typeface="+mj-ea"/>
              <a:cs typeface="+mj-cs"/>
            </a:endParaRPr>
          </a:p>
        </p:txBody>
      </p:sp>
      <p:grpSp>
        <p:nvGrpSpPr>
          <p:cNvPr id="11" name="Group 10"/>
          <p:cNvGrpSpPr>
            <a:grpSpLocks noGrp="1" noUngrp="1" noRot="1" noChangeAspect="1" noMove="1" noResize="1"/>
          </p:cNvGrpSpPr>
          <p:nvPr/>
        </p:nvGrpSpPr>
        <p:grpSpPr>
          <a:xfrm>
            <a:off x="209667" y="4415246"/>
            <a:ext cx="11982332" cy="2087795"/>
            <a:chOff x="143163" y="5763486"/>
            <a:chExt cx="11982332" cy="739555"/>
          </a:xfrm>
        </p:grpSpPr>
        <p:sp>
          <p:nvSpPr>
            <p:cNvPr id="12" name="Rectangle 11"/>
            <p:cNvSpPr/>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a:spLocks noGrp="1" noRot="1" noChangeAspect="1" noMove="1" noResize="1" noEditPoints="1" noAdjustHandles="1" noChangeArrowheads="1" noChangeShapeType="1" noTextEdit="1"/>
          </p:cNvSpPr>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56218" y="1463039"/>
            <a:ext cx="5542387" cy="430044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b="0" i="1" dirty="0" err="1">
                <a:effectLst/>
              </a:rPr>
              <a:t>Харасмент</a:t>
            </a:r>
            <a:r>
              <a:rPr lang="en-US" sz="2800" b="0" i="1" dirty="0">
                <a:effectLst/>
              </a:rPr>
              <a:t> (</a:t>
            </a:r>
            <a:r>
              <a:rPr lang="en-US" sz="2800" b="0" i="1" dirty="0" err="1">
                <a:effectLst/>
              </a:rPr>
              <a:t>від</a:t>
            </a:r>
            <a:r>
              <a:rPr lang="en-US" sz="2800" b="0" i="1" dirty="0">
                <a:effectLst/>
              </a:rPr>
              <a:t> </a:t>
            </a:r>
            <a:r>
              <a:rPr lang="en-US" sz="2800" b="0" i="1" dirty="0" err="1">
                <a:effectLst/>
              </a:rPr>
              <a:t>англ</a:t>
            </a:r>
            <a:r>
              <a:rPr lang="en-US" sz="2800" b="0" i="1" dirty="0">
                <a:effectLst/>
              </a:rPr>
              <a:t>. «harassment» — </a:t>
            </a:r>
            <a:r>
              <a:rPr lang="en-US" sz="2800" b="0" i="1" dirty="0" err="1">
                <a:effectLst/>
              </a:rPr>
              <a:t>переслідування</a:t>
            </a:r>
            <a:r>
              <a:rPr lang="en-US" sz="2800" b="0" i="1" dirty="0">
                <a:effectLst/>
              </a:rPr>
              <a:t>, </a:t>
            </a:r>
            <a:r>
              <a:rPr lang="en-US" sz="2800" b="0" i="1" dirty="0" err="1">
                <a:effectLst/>
              </a:rPr>
              <a:t>домагання</a:t>
            </a:r>
            <a:r>
              <a:rPr lang="en-US" sz="2800" b="0" i="1" dirty="0">
                <a:effectLst/>
              </a:rPr>
              <a:t>) </a:t>
            </a:r>
            <a:r>
              <a:rPr lang="en-US" sz="2800" b="0" i="0" dirty="0">
                <a:effectLst/>
              </a:rPr>
              <a:t>–</a:t>
            </a:r>
            <a:r>
              <a:rPr lang="en-US" sz="2800" b="0" i="1" dirty="0">
                <a:effectLst/>
              </a:rPr>
              <a:t> </a:t>
            </a:r>
            <a:r>
              <a:rPr lang="en-US" sz="2800" b="0" i="1" dirty="0" err="1">
                <a:effectLst/>
              </a:rPr>
              <a:t>форма</a:t>
            </a:r>
            <a:r>
              <a:rPr lang="en-US" sz="2800" b="0" i="1" dirty="0">
                <a:effectLst/>
              </a:rPr>
              <a:t> </a:t>
            </a:r>
            <a:r>
              <a:rPr lang="en-US" sz="2800" b="0" i="1" dirty="0" err="1">
                <a:effectLst/>
              </a:rPr>
              <a:t>дискримінації</a:t>
            </a:r>
            <a:r>
              <a:rPr lang="en-US" sz="2800" b="0" i="1" dirty="0">
                <a:effectLst/>
              </a:rPr>
              <a:t>, </a:t>
            </a:r>
            <a:r>
              <a:rPr lang="en-US" sz="2800" b="0" i="1" dirty="0" err="1">
                <a:effectLst/>
              </a:rPr>
              <a:t>яка</a:t>
            </a:r>
            <a:r>
              <a:rPr lang="en-US" sz="2800" b="0" i="1" dirty="0">
                <a:effectLst/>
              </a:rPr>
              <a:t> </a:t>
            </a:r>
            <a:r>
              <a:rPr lang="en-US" sz="2800" b="0" i="1" dirty="0" err="1">
                <a:effectLst/>
              </a:rPr>
              <a:t>включає</a:t>
            </a:r>
            <a:r>
              <a:rPr lang="en-US" sz="2800" b="0" i="1" dirty="0">
                <a:effectLst/>
              </a:rPr>
              <a:t> </a:t>
            </a:r>
            <a:r>
              <a:rPr lang="en-US" sz="2800" b="0" i="1" dirty="0" err="1">
                <a:effectLst/>
              </a:rPr>
              <a:t>будь-яку</a:t>
            </a:r>
            <a:r>
              <a:rPr lang="en-US" sz="2800" b="0" i="1" dirty="0">
                <a:effectLst/>
              </a:rPr>
              <a:t> </a:t>
            </a:r>
            <a:r>
              <a:rPr lang="en-US" sz="2800" b="0" i="1" dirty="0" err="1">
                <a:effectLst/>
              </a:rPr>
              <a:t>небажану</a:t>
            </a:r>
            <a:r>
              <a:rPr lang="en-US" sz="2800" b="0" i="1" dirty="0">
                <a:effectLst/>
              </a:rPr>
              <a:t> </a:t>
            </a:r>
            <a:r>
              <a:rPr lang="en-US" sz="2800" b="0" i="1" dirty="0" err="1">
                <a:effectLst/>
              </a:rPr>
              <a:t>та</a:t>
            </a:r>
            <a:r>
              <a:rPr lang="en-US" sz="2800" b="0" i="1" dirty="0">
                <a:effectLst/>
              </a:rPr>
              <a:t> </a:t>
            </a:r>
            <a:r>
              <a:rPr lang="en-US" sz="2800" b="0" i="1" dirty="0" err="1">
                <a:effectLst/>
              </a:rPr>
              <a:t>настирливу</a:t>
            </a:r>
            <a:r>
              <a:rPr lang="en-US" sz="2800" b="0" i="1" dirty="0">
                <a:effectLst/>
              </a:rPr>
              <a:t> </a:t>
            </a:r>
            <a:r>
              <a:rPr lang="en-US" sz="2800" b="0" i="1" dirty="0" err="1">
                <a:effectLst/>
              </a:rPr>
              <a:t>фізичну</a:t>
            </a:r>
            <a:r>
              <a:rPr lang="en-US" sz="2800" b="0" i="1" dirty="0">
                <a:effectLst/>
              </a:rPr>
              <a:t> і </a:t>
            </a:r>
            <a:r>
              <a:rPr lang="en-US" sz="2800" b="0" i="1" dirty="0" err="1">
                <a:effectLst/>
              </a:rPr>
              <a:t>словесну</a:t>
            </a:r>
            <a:r>
              <a:rPr lang="en-US" sz="2800" b="0" i="1" dirty="0">
                <a:effectLst/>
              </a:rPr>
              <a:t> </a:t>
            </a:r>
            <a:r>
              <a:rPr lang="en-US" sz="2800" b="0" i="1" dirty="0" err="1">
                <a:effectLst/>
              </a:rPr>
              <a:t>поведінку</a:t>
            </a:r>
            <a:r>
              <a:rPr lang="en-US" sz="2800" b="0" i="1" dirty="0">
                <a:effectLst/>
              </a:rPr>
              <a:t>, </a:t>
            </a:r>
            <a:r>
              <a:rPr lang="en-US" sz="2800" b="0" i="1" dirty="0" err="1">
                <a:effectLst/>
              </a:rPr>
              <a:t>що</a:t>
            </a:r>
            <a:r>
              <a:rPr lang="en-US" sz="2800" b="0" i="1" dirty="0">
                <a:effectLst/>
              </a:rPr>
              <a:t> </a:t>
            </a:r>
            <a:r>
              <a:rPr lang="en-US" sz="2800" b="0" i="1" dirty="0" err="1">
                <a:effectLst/>
              </a:rPr>
              <a:t>ображає</a:t>
            </a:r>
            <a:r>
              <a:rPr lang="en-US" sz="2800" b="0" i="1" dirty="0">
                <a:effectLst/>
              </a:rPr>
              <a:t> </a:t>
            </a:r>
            <a:r>
              <a:rPr lang="en-US" sz="2800" b="0" i="1" dirty="0" err="1">
                <a:effectLst/>
              </a:rPr>
              <a:t>або</a:t>
            </a:r>
            <a:r>
              <a:rPr lang="en-US" sz="2800" b="0" i="1" dirty="0">
                <a:effectLst/>
              </a:rPr>
              <a:t> </a:t>
            </a:r>
            <a:r>
              <a:rPr lang="en-US" sz="2800" b="0" i="1" dirty="0" err="1">
                <a:effectLst/>
              </a:rPr>
              <a:t>принижує</a:t>
            </a:r>
            <a:r>
              <a:rPr lang="en-US" sz="2800" b="0" i="1" dirty="0">
                <a:effectLst/>
              </a:rPr>
              <a:t> </a:t>
            </a:r>
            <a:r>
              <a:rPr lang="en-US" sz="2800" b="0" i="1" dirty="0" err="1">
                <a:effectLst/>
              </a:rPr>
              <a:t>людину</a:t>
            </a:r>
            <a:r>
              <a:rPr lang="en-US" sz="2800" b="0" i="1" dirty="0">
                <a:effectLst/>
              </a:rPr>
              <a:t> </a:t>
            </a:r>
            <a:r>
              <a:rPr lang="en-US" sz="2800" b="0" i="1" dirty="0" err="1">
                <a:effectLst/>
              </a:rPr>
              <a:t>або</a:t>
            </a:r>
            <a:r>
              <a:rPr lang="en-US" sz="2800" b="0" i="1" dirty="0">
                <a:effectLst/>
              </a:rPr>
              <a:t> </a:t>
            </a:r>
            <a:r>
              <a:rPr lang="en-US" sz="2800" b="0" i="1" dirty="0" err="1">
                <a:effectLst/>
              </a:rPr>
              <a:t>порушує</a:t>
            </a:r>
            <a:r>
              <a:rPr lang="en-US" sz="2800" b="0" i="1" dirty="0">
                <a:effectLst/>
              </a:rPr>
              <a:t> </a:t>
            </a:r>
            <a:r>
              <a:rPr lang="en-US" sz="2800" b="0" i="1" dirty="0" err="1">
                <a:effectLst/>
              </a:rPr>
              <a:t>недоторканність</a:t>
            </a:r>
            <a:r>
              <a:rPr lang="en-US" sz="2800" b="0" i="1" dirty="0">
                <a:effectLst/>
              </a:rPr>
              <a:t> </a:t>
            </a:r>
            <a:r>
              <a:rPr lang="en-US" sz="2800" b="0" i="1" dirty="0" err="1">
                <a:effectLst/>
              </a:rPr>
              <a:t>її</a:t>
            </a:r>
            <a:r>
              <a:rPr lang="en-US" sz="2800" b="0" i="1" dirty="0">
                <a:effectLst/>
              </a:rPr>
              <a:t> </a:t>
            </a:r>
            <a:r>
              <a:rPr lang="en-US" sz="2800" b="0" i="1" dirty="0" err="1">
                <a:effectLst/>
              </a:rPr>
              <a:t>приватного</a:t>
            </a:r>
            <a:r>
              <a:rPr lang="en-US" sz="2800" b="0" i="1" dirty="0">
                <a:effectLst/>
              </a:rPr>
              <a:t> </a:t>
            </a:r>
            <a:r>
              <a:rPr lang="en-US" sz="2800" b="0" i="1" dirty="0" err="1">
                <a:effectLst/>
              </a:rPr>
              <a:t>життя</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vert="horz" lIns="91440" tIns="45720" rIns="91440" bIns="45720" rtlCol="0" anchor="t">
            <a:normAutofit/>
          </a:bodyPr>
          <a:lstStyle/>
          <a:p>
            <a:r>
              <a:rPr lang="uk-UA" sz="3400" b="1" dirty="0"/>
              <a:t>С</a:t>
            </a:r>
            <a:r>
              <a:rPr lang="en-US" sz="3400" b="1" kern="1200" dirty="0" err="1">
                <a:solidFill>
                  <a:schemeClr val="tx1"/>
                </a:solidFill>
                <a:latin typeface="+mj-lt"/>
                <a:ea typeface="+mj-ea"/>
                <a:cs typeface="+mj-cs"/>
              </a:rPr>
              <a:t>талкінг</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англ</a:t>
            </a:r>
            <a:r>
              <a:rPr lang="en-US" sz="3400" b="1" kern="1200" dirty="0">
                <a:solidFill>
                  <a:schemeClr val="tx1"/>
                </a:solidFill>
                <a:latin typeface="+mj-lt"/>
                <a:ea typeface="+mj-ea"/>
                <a:cs typeface="+mj-cs"/>
              </a:rPr>
              <a:t>. Stalking – “</a:t>
            </a:r>
            <a:r>
              <a:rPr lang="en-US" sz="3400" b="1" kern="1200" dirty="0" err="1">
                <a:solidFill>
                  <a:schemeClr val="tx1"/>
                </a:solidFill>
                <a:latin typeface="+mj-lt"/>
                <a:ea typeface="+mj-ea"/>
                <a:cs typeface="+mj-cs"/>
              </a:rPr>
              <a:t>переслідування</a:t>
            </a:r>
            <a:r>
              <a:rPr lang="en-US" sz="3400" b="1" kern="1200" dirty="0">
                <a:solidFill>
                  <a:schemeClr val="tx1"/>
                </a:solidFill>
                <a:latin typeface="+mj-lt"/>
                <a:ea typeface="+mj-ea"/>
                <a:cs typeface="+mj-cs"/>
              </a:rPr>
              <a:t>”)</a:t>
            </a:r>
            <a:r>
              <a:rPr lang="en-US" sz="3400" kern="1200" dirty="0">
                <a:solidFill>
                  <a:schemeClr val="tx1"/>
                </a:solidFill>
                <a:latin typeface="+mj-lt"/>
                <a:ea typeface="+mj-ea"/>
                <a:cs typeface="+mj-cs"/>
              </a:rPr>
              <a:t> </a:t>
            </a:r>
          </a:p>
        </p:txBody>
      </p:sp>
      <p:grpSp>
        <p:nvGrpSpPr>
          <p:cNvPr id="11" name="Group 10"/>
          <p:cNvGrpSpPr>
            <a:grpSpLocks noGrp="1" noUngrp="1" noRot="1" noChangeAspect="1" noMove="1" noResize="1"/>
          </p:cNvGrpSpPr>
          <p:nvPr/>
        </p:nvGrpSpPr>
        <p:grpSpPr>
          <a:xfrm>
            <a:off x="209667" y="4415246"/>
            <a:ext cx="11982332" cy="2087795"/>
            <a:chOff x="143163" y="5763486"/>
            <a:chExt cx="11982332" cy="739555"/>
          </a:xfrm>
        </p:grpSpPr>
        <p:sp>
          <p:nvSpPr>
            <p:cNvPr id="12" name="Rectangle 11"/>
            <p:cNvSpPr/>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a:spLocks noGrp="1" noRot="1" noChangeAspect="1" noMove="1" noResize="1" noEditPoints="1" noAdjustHandles="1" noChangeArrowheads="1" noChangeShapeType="1" noTextEdit="1"/>
          </p:cNvSpPr>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56218" y="1463039"/>
            <a:ext cx="5542387" cy="4300447"/>
          </a:xfrm>
          <a:prstGeom prst="rect">
            <a:avLst/>
          </a:prstGeom>
        </p:spPr>
        <p:txBody>
          <a:bodyPr vert="horz" lIns="91440" tIns="45720" rIns="91440" bIns="45720" rtlCol="0" anchor="t">
            <a:normAutofit/>
          </a:bodyPr>
          <a:lstStyle/>
          <a:p>
            <a:pPr>
              <a:lnSpc>
                <a:spcPct val="90000"/>
              </a:lnSpc>
              <a:spcAft>
                <a:spcPts val="600"/>
              </a:spcAft>
            </a:pPr>
            <a:r>
              <a:rPr lang="en-US" sz="2200" b="0" i="0" dirty="0">
                <a:effectLst/>
              </a:rPr>
              <a:t> </a:t>
            </a:r>
            <a:r>
              <a:rPr lang="en-US" sz="2800" b="0" i="0" dirty="0">
                <a:effectLst/>
              </a:rPr>
              <a:t>– </a:t>
            </a:r>
            <a:r>
              <a:rPr lang="en-US" sz="2800" b="0" i="0" dirty="0" err="1">
                <a:effectLst/>
              </a:rPr>
              <a:t>це</a:t>
            </a:r>
            <a:r>
              <a:rPr lang="en-US" sz="2800" b="0" i="0" dirty="0">
                <a:effectLst/>
              </a:rPr>
              <a:t> </a:t>
            </a:r>
            <a:r>
              <a:rPr lang="en-US" sz="2800" b="0" i="0" dirty="0" err="1">
                <a:effectLst/>
              </a:rPr>
              <a:t>небажана</a:t>
            </a:r>
            <a:r>
              <a:rPr lang="en-US" sz="2800" b="0" i="0" dirty="0">
                <a:effectLst/>
              </a:rPr>
              <a:t> </a:t>
            </a:r>
            <a:r>
              <a:rPr lang="en-US" sz="2800" b="0" i="0" dirty="0" err="1">
                <a:effectLst/>
              </a:rPr>
              <a:t>нав’язлива</a:t>
            </a:r>
            <a:r>
              <a:rPr lang="en-US" sz="2800" b="0" i="0" dirty="0">
                <a:effectLst/>
              </a:rPr>
              <a:t> </a:t>
            </a:r>
            <a:r>
              <a:rPr lang="en-US" sz="2800" b="0" i="0" dirty="0" err="1">
                <a:effectLst/>
              </a:rPr>
              <a:t>увага</a:t>
            </a:r>
            <a:r>
              <a:rPr lang="en-US" sz="2800" b="0" i="0" dirty="0">
                <a:effectLst/>
              </a:rPr>
              <a:t> </a:t>
            </a:r>
            <a:r>
              <a:rPr lang="en-US" sz="2800" b="0" i="0" dirty="0" err="1">
                <a:effectLst/>
              </a:rPr>
              <a:t>до</a:t>
            </a:r>
            <a:r>
              <a:rPr lang="en-US" sz="2800" b="0" i="0" dirty="0">
                <a:effectLst/>
              </a:rPr>
              <a:t> </a:t>
            </a:r>
            <a:r>
              <a:rPr lang="en-US" sz="2800" b="0" i="0" dirty="0" err="1">
                <a:effectLst/>
              </a:rPr>
              <a:t>однієї</a:t>
            </a:r>
            <a:r>
              <a:rPr lang="en-US" sz="2800" b="0" i="0" dirty="0">
                <a:effectLst/>
              </a:rPr>
              <a:t> </a:t>
            </a:r>
            <a:r>
              <a:rPr lang="en-US" sz="2800" b="0" i="0" dirty="0" err="1">
                <a:effectLst/>
              </a:rPr>
              <a:t>людини</a:t>
            </a:r>
            <a:r>
              <a:rPr lang="en-US" sz="2800" b="0" i="0" dirty="0">
                <a:effectLst/>
              </a:rPr>
              <a:t> </a:t>
            </a:r>
            <a:r>
              <a:rPr lang="en-US" sz="2800" b="0" i="0" dirty="0" err="1">
                <a:effectLst/>
              </a:rPr>
              <a:t>збоку</a:t>
            </a:r>
            <a:r>
              <a:rPr lang="en-US" sz="2800" b="0" i="0" dirty="0">
                <a:effectLst/>
              </a:rPr>
              <a:t> </a:t>
            </a:r>
            <a:r>
              <a:rPr lang="en-US" sz="2800" b="0" i="0" dirty="0" err="1">
                <a:effectLst/>
              </a:rPr>
              <a:t>іншої</a:t>
            </a:r>
            <a:r>
              <a:rPr lang="en-US" sz="2800" b="0" i="0" dirty="0">
                <a:effectLst/>
              </a:rPr>
              <a:t> </a:t>
            </a:r>
            <a:r>
              <a:rPr lang="en-US" sz="2800" b="0" i="0" dirty="0" err="1">
                <a:effectLst/>
              </a:rPr>
              <a:t>людини</a:t>
            </a:r>
            <a:r>
              <a:rPr lang="en-US" sz="2800" b="0" i="0" dirty="0">
                <a:effectLst/>
              </a:rPr>
              <a:t> </a:t>
            </a:r>
            <a:r>
              <a:rPr lang="en-US" sz="2800" b="0" i="0" dirty="0" err="1">
                <a:effectLst/>
              </a:rPr>
              <a:t>або</a:t>
            </a:r>
            <a:r>
              <a:rPr lang="en-US" sz="2800" b="0" i="0" dirty="0">
                <a:effectLst/>
              </a:rPr>
              <a:t> </a:t>
            </a:r>
            <a:r>
              <a:rPr lang="en-US" sz="2800" b="0" i="0" dirty="0" err="1">
                <a:effectLst/>
              </a:rPr>
              <a:t>групи</a:t>
            </a:r>
            <a:r>
              <a:rPr lang="en-US" sz="2800" b="0" i="0" dirty="0">
                <a:effectLst/>
              </a:rPr>
              <a:t> </a:t>
            </a:r>
            <a:r>
              <a:rPr lang="en-US" sz="2800" b="0" i="0" dirty="0" err="1">
                <a:effectLst/>
              </a:rPr>
              <a:t>людей</a:t>
            </a:r>
            <a:r>
              <a:rPr lang="en-US" sz="2800" b="0" i="0" dirty="0">
                <a:effectLst/>
              </a:rPr>
              <a:t>. </a:t>
            </a:r>
            <a:r>
              <a:rPr lang="en-US" sz="2800" b="0" i="0" dirty="0" err="1">
                <a:effectLst/>
              </a:rPr>
              <a:t>Така</a:t>
            </a:r>
            <a:r>
              <a:rPr lang="en-US" sz="2800" b="0" i="0" dirty="0">
                <a:effectLst/>
              </a:rPr>
              <a:t> «</a:t>
            </a:r>
            <a:r>
              <a:rPr lang="en-US" sz="2800" b="0" i="0" dirty="0" err="1">
                <a:effectLst/>
              </a:rPr>
              <a:t>увага</a:t>
            </a:r>
            <a:r>
              <a:rPr lang="en-US" sz="2800" b="0" i="0" dirty="0">
                <a:effectLst/>
              </a:rPr>
              <a:t>» </a:t>
            </a:r>
            <a:r>
              <a:rPr lang="en-US" sz="2800" b="0" i="0" dirty="0" err="1">
                <a:effectLst/>
              </a:rPr>
              <a:t>розцінюється</a:t>
            </a:r>
            <a:r>
              <a:rPr lang="en-US" sz="2800" b="0" i="0" dirty="0">
                <a:effectLst/>
              </a:rPr>
              <a:t> </a:t>
            </a:r>
            <a:r>
              <a:rPr lang="en-US" sz="2800" b="0" i="0" dirty="0" err="1">
                <a:effectLst/>
              </a:rPr>
              <a:t>як</a:t>
            </a:r>
            <a:r>
              <a:rPr lang="en-US" sz="2800" b="0" i="0" dirty="0">
                <a:effectLst/>
              </a:rPr>
              <a:t> </a:t>
            </a:r>
            <a:r>
              <a:rPr lang="en-US" sz="2800" b="1" i="0" dirty="0" err="1">
                <a:effectLst/>
              </a:rPr>
              <a:t>форма</a:t>
            </a:r>
            <a:r>
              <a:rPr lang="en-US" sz="2800" b="1" i="0" dirty="0">
                <a:effectLst/>
              </a:rPr>
              <a:t> </a:t>
            </a:r>
            <a:r>
              <a:rPr lang="en-US" sz="2800" b="1" i="0" dirty="0" err="1">
                <a:effectLst/>
              </a:rPr>
              <a:t>домагання</a:t>
            </a:r>
            <a:r>
              <a:rPr lang="en-US" sz="2800" b="1" i="0" dirty="0">
                <a:effectLst/>
              </a:rPr>
              <a:t> і </a:t>
            </a:r>
            <a:r>
              <a:rPr lang="en-US" sz="2800" b="1" i="0" dirty="0" err="1">
                <a:effectLst/>
              </a:rPr>
              <a:t>залякування</a:t>
            </a:r>
            <a:r>
              <a:rPr lang="en-US" sz="2800" b="0" i="0" dirty="0">
                <a:effectLst/>
              </a:rPr>
              <a:t> </a:t>
            </a:r>
            <a:r>
              <a:rPr lang="en-US" sz="2800" b="0" i="0" dirty="0" err="1">
                <a:effectLst/>
              </a:rPr>
              <a:t>та</a:t>
            </a:r>
            <a:r>
              <a:rPr lang="en-US" sz="2800" b="0" i="0" dirty="0">
                <a:effectLst/>
              </a:rPr>
              <a:t> </a:t>
            </a:r>
            <a:r>
              <a:rPr lang="en-US" sz="2800" b="1" i="0" dirty="0" err="1">
                <a:effectLst/>
              </a:rPr>
              <a:t>виражається</a:t>
            </a:r>
            <a:r>
              <a:rPr lang="en-US" sz="2800" b="1" i="0" dirty="0">
                <a:effectLst/>
              </a:rPr>
              <a:t> в </a:t>
            </a:r>
            <a:r>
              <a:rPr lang="en-US" sz="2800" b="1" i="0" dirty="0" err="1">
                <a:effectLst/>
              </a:rPr>
              <a:t>переслідуванні</a:t>
            </a:r>
            <a:r>
              <a:rPr lang="en-US" sz="2800" b="1" i="0" dirty="0">
                <a:effectLst/>
              </a:rPr>
              <a:t> </a:t>
            </a:r>
            <a:r>
              <a:rPr lang="en-US" sz="2800" b="1" i="0" dirty="0" err="1">
                <a:effectLst/>
              </a:rPr>
              <a:t>жертви</a:t>
            </a:r>
            <a:r>
              <a:rPr lang="en-US" sz="2800" b="1" i="0" dirty="0">
                <a:effectLst/>
              </a:rPr>
              <a:t>, </a:t>
            </a:r>
            <a:r>
              <a:rPr lang="en-US" sz="2800" b="1" i="0" dirty="0" err="1">
                <a:effectLst/>
              </a:rPr>
              <a:t>стеженні</a:t>
            </a:r>
            <a:r>
              <a:rPr lang="en-US" sz="2800" b="1" i="0" dirty="0">
                <a:effectLst/>
              </a:rPr>
              <a:t> </a:t>
            </a:r>
            <a:r>
              <a:rPr lang="en-US" sz="2800" b="1" i="0" dirty="0" err="1">
                <a:effectLst/>
              </a:rPr>
              <a:t>за</a:t>
            </a:r>
            <a:r>
              <a:rPr lang="en-US" sz="2800" b="1" i="0" dirty="0">
                <a:effectLst/>
              </a:rPr>
              <a:t> </a:t>
            </a:r>
            <a:r>
              <a:rPr lang="en-US" sz="2800" b="1" i="0" dirty="0" err="1">
                <a:effectLst/>
              </a:rPr>
              <a:t>нею</a:t>
            </a:r>
            <a:r>
              <a:rPr lang="en-US" sz="2800" b="0" i="0" dirty="0">
                <a:effectLst/>
              </a:rPr>
              <a:t>.</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12"/>
          <p:cNvSpPr>
            <a:spLocks noGrp="1" noRot="1" noChangeAspect="1" noMove="1" noResize="1" noEditPoints="1" noAdjustHandles="1" noChangeArrowheads="1" noChangeShapeType="1" noTextEdit="1"/>
          </p:cNvSpPr>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14"/>
          <p:cNvSpPr>
            <a:spLocks noGrp="1" noRot="1" noChangeAspect="1" noMove="1" noResize="1" noEditPoints="1" noAdjustHandles="1" noChangeArrowheads="1" noChangeShapeType="1" noTextEdit="1"/>
          </p:cNvSpPr>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16"/>
          <p:cNvSpPr>
            <a:spLocks noGrp="1" noRot="1" noChangeAspect="1" noMove="1" noResize="1" noEditPoints="1" noAdjustHandles="1" noChangeArrowheads="1" noChangeShapeType="1" noTextEdit="1"/>
          </p:cNvSpPr>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18"/>
          <p:cNvSpPr>
            <a:spLocks noGrp="1" noRot="1" noChangeAspect="1" noMove="1" noResize="1" noEditPoints="1" noAdjustHandles="1" noChangeArrowheads="1" noChangeShapeType="1" noTextEdit="1"/>
          </p:cNvSpPr>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itle 1"/>
          <p:cNvSpPr>
            <a:spLocks noGrp="1"/>
          </p:cNvSpPr>
          <p:nvPr>
            <p:ph type="title"/>
          </p:nvPr>
        </p:nvSpPr>
        <p:spPr>
          <a:xfrm>
            <a:off x="1371599" y="294538"/>
            <a:ext cx="9895951" cy="1033669"/>
          </a:xfrm>
        </p:spPr>
        <p:txBody>
          <a:bodyPr vert="horz" lIns="91440" tIns="45720" rIns="91440" bIns="45720" rtlCol="0" anchor="ctr">
            <a:normAutofit/>
          </a:bodyPr>
          <a:lstStyle/>
          <a:p>
            <a:r>
              <a:rPr lang="uk-UA" sz="4000" kern="1200">
                <a:solidFill>
                  <a:srgbClr val="FFFFFF"/>
                </a:solidFill>
                <a:latin typeface="+mj-lt"/>
                <a:ea typeface="+mj-ea"/>
                <a:cs typeface="+mj-cs"/>
              </a:rPr>
              <a:t>Збір даних про випадки насильства</a:t>
            </a:r>
            <a:endParaRPr lang="en-US" sz="4000" kern="1200" dirty="0">
              <a:solidFill>
                <a:srgbClr val="FFFFFF"/>
              </a:solidFill>
              <a:latin typeface="+mj-lt"/>
              <a:ea typeface="+mj-ea"/>
              <a:cs typeface="+mj-cs"/>
            </a:endParaRPr>
          </a:p>
        </p:txBody>
      </p:sp>
      <p:sp>
        <p:nvSpPr>
          <p:cNvPr id="4" name="TextBox 3"/>
          <p:cNvSpPr txBox="1"/>
          <p:nvPr/>
        </p:nvSpPr>
        <p:spPr>
          <a:xfrm>
            <a:off x="132520" y="1249995"/>
            <a:ext cx="11732646" cy="342115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Чому</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важливо</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здійснювати</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збір</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даних</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про</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випадки</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насильства</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стосовно</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жінок</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домашнього</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насильства</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Дані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необхідні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для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аналізу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погіршення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чи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покращення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ситуації</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із</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дотриманням</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осіб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захист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від</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Дані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необхідні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для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аналізу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ефективності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заходів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політики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у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сфері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запобігання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захисту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притягнення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відповідальності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вчинення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Дані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користувачів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послуг</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дають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можливість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оцінити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витрати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держави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послуги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постраждалим</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від</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4.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Дані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мають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значення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лише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для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інформування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відповідальних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структур</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громадян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але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й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можуть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заохочувати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потерпілих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чи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свідків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повідомляти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випадки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p:cNvSpPr txBox="1"/>
          <p:nvPr/>
        </p:nvSpPr>
        <p:spPr>
          <a:xfrm>
            <a:off x="132520" y="4585916"/>
            <a:ext cx="1173264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defRPr/>
            </a:pPr>
            <a:r>
              <a:rPr kumimoji="0" lang="ru-RU" sz="2000" b="1" i="0" u="none" strike="noStrike" kern="1200" cap="none" spc="0" normalizeH="0" baseline="0" noProof="0" dirty="0" err="1">
                <a:ln>
                  <a:noFill/>
                </a:ln>
                <a:solidFill>
                  <a:srgbClr val="C00000"/>
                </a:solidFill>
                <a:effectLst/>
                <a:uLnTx/>
                <a:uFillTx/>
                <a:latin typeface="Calibri" panose="020F0502020204030204"/>
                <a:ea typeface="+mn-ea"/>
                <a:cs typeface="+mn-cs"/>
              </a:rPr>
              <a:t>Якої</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ru-RU" sz="2000" b="1" i="0" u="none" strike="noStrike" kern="1200" cap="none" spc="0" normalizeH="0" baseline="0" noProof="0" dirty="0" err="1">
                <a:ln>
                  <a:noFill/>
                </a:ln>
                <a:solidFill>
                  <a:srgbClr val="C00000"/>
                </a:solidFill>
                <a:effectLst/>
                <a:uLnTx/>
                <a:uFillTx/>
                <a:latin typeface="Calibri" panose="020F0502020204030204"/>
                <a:ea typeface="+mn-ea"/>
                <a:cs typeface="+mn-cs"/>
              </a:rPr>
              <a:t>інформації</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ru-RU" sz="2000" b="1" i="0" u="none" strike="noStrike" kern="1200" cap="none" spc="0" normalizeH="0" baseline="0" noProof="0" dirty="0" err="1">
                <a:ln>
                  <a:noFill/>
                </a:ln>
                <a:solidFill>
                  <a:srgbClr val="C00000"/>
                </a:solidFill>
                <a:effectLst/>
                <a:uLnTx/>
                <a:uFillTx/>
                <a:latin typeface="Calibri" panose="020F0502020204030204"/>
                <a:ea typeface="+mn-ea"/>
                <a:cs typeface="+mn-cs"/>
              </a:rPr>
              <a:t>бракує</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для </a:t>
            </a:r>
            <a:r>
              <a:rPr kumimoji="0" lang="ru-RU" sz="2000" b="1" i="0" u="none" strike="noStrike" kern="1200" cap="none" spc="0" normalizeH="0" baseline="0" noProof="0" dirty="0" err="1">
                <a:ln>
                  <a:noFill/>
                </a:ln>
                <a:solidFill>
                  <a:srgbClr val="C00000"/>
                </a:solidFill>
                <a:effectLst/>
                <a:uLnTx/>
                <a:uFillTx/>
                <a:latin typeface="Calibri" panose="020F0502020204030204"/>
                <a:ea typeface="+mn-ea"/>
                <a:cs typeface="+mn-cs"/>
              </a:rPr>
              <a:t>аналізу</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стану </a:t>
            </a:r>
            <a:r>
              <a:rPr kumimoji="0" lang="ru-RU" sz="2000" b="1" i="0" u="none" strike="noStrike" kern="1200" cap="none" spc="0" normalizeH="0" baseline="0" noProof="0" dirty="0" err="1">
                <a:ln>
                  <a:noFill/>
                </a:ln>
                <a:solidFill>
                  <a:srgbClr val="C00000"/>
                </a:solidFill>
                <a:effectLst/>
                <a:uLnTx/>
                <a:uFillTx/>
                <a:latin typeface="Calibri" panose="020F0502020204030204"/>
                <a:ea typeface="+mn-ea"/>
                <a:cs typeface="+mn-cs"/>
              </a:rPr>
              <a:t>дотримання</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прав </a:t>
            </a:r>
            <a:r>
              <a:rPr kumimoji="0" lang="ru-RU" sz="2000" b="1" i="0" u="none" strike="noStrike" kern="1200" cap="none" spc="0" normalizeH="0" baseline="0" noProof="0" dirty="0" err="1">
                <a:ln>
                  <a:noFill/>
                </a:ln>
                <a:solidFill>
                  <a:srgbClr val="C00000"/>
                </a:solidFill>
                <a:effectLst/>
                <a:uLnTx/>
                <a:uFillTx/>
                <a:latin typeface="Calibri" panose="020F0502020204030204"/>
                <a:ea typeface="+mn-ea"/>
                <a:cs typeface="+mn-cs"/>
              </a:rPr>
              <a:t>осіб</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ru-RU" sz="2000" b="1" i="0" u="none" strike="noStrike" kern="1200" cap="none" spc="0" normalizeH="0" baseline="0" noProof="0" dirty="0" err="1">
                <a:ln>
                  <a:noFill/>
                </a:ln>
                <a:solidFill>
                  <a:srgbClr val="C00000"/>
                </a:solidFill>
                <a:effectLst/>
                <a:uLnTx/>
                <a:uFillTx/>
                <a:latin typeface="Calibri" panose="020F0502020204030204"/>
                <a:ea typeface="+mn-ea"/>
                <a:cs typeface="+mn-cs"/>
              </a:rPr>
              <a:t>які</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є жертвами </a:t>
            </a:r>
            <a:r>
              <a:rPr kumimoji="0" lang="ru-RU" sz="2000" b="1" i="0" u="none" strike="noStrike" kern="1200" cap="none" spc="0" normalizeH="0" baseline="0" noProof="0" dirty="0" err="1">
                <a:ln>
                  <a:noFill/>
                </a:ln>
                <a:solidFill>
                  <a:srgbClr val="C00000"/>
                </a:solidFill>
                <a:effectLst/>
                <a:uLnTx/>
                <a:uFillTx/>
                <a:latin typeface="Calibri" panose="020F0502020204030204"/>
                <a:ea typeface="+mn-ea"/>
                <a:cs typeface="+mn-cs"/>
              </a:rPr>
              <a:t>насильства</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дезаґрегованих</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статистичних</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даних</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(стать/</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вік</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інвалідність</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місце</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проживання</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про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випадки</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всіх</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форм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домашнього</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насильства</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інформації</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про установи,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які</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надають</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спеціальні</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соціальні</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послуги</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жертвам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насильства</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кризові</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центри, центри медико-</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соціальної</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реабілітації</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центри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соціально-психологічної</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допомоги</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інформації</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про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споживачів</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послуг</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інформації</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про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наданні</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послуги</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a:spLocks noGrp="1" noRot="1" noChangeAspect="1" noMove="1" noResize="1" noEditPoints="1" noAdjustHandles="1" noChangeArrowheads="1" noChangeShapeType="1" noTextEdit="1"/>
          </p:cNvSpPr>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510" y="620395"/>
            <a:ext cx="4095115" cy="5504815"/>
          </a:xfrm>
        </p:spPr>
        <p:txBody>
          <a:bodyPr vert="horz" lIns="91440" tIns="45720" rIns="91440" bIns="45720" rtlCol="0" anchor="ctr">
            <a:normAutofit/>
          </a:bodyPr>
          <a:lstStyle/>
          <a:p>
            <a:r>
              <a:rPr lang="en-US" sz="5100" b="1" kern="1200">
                <a:solidFill>
                  <a:schemeClr val="bg1"/>
                </a:solidFill>
                <a:latin typeface="+mj-lt"/>
                <a:ea typeface="+mj-ea"/>
                <a:cs typeface="+mj-cs"/>
              </a:rPr>
              <a:t>Як себе поводити та що робити, якщо Вас переслідують</a:t>
            </a:r>
            <a:endParaRPr lang="en-US" sz="5100" kern="1200">
              <a:solidFill>
                <a:schemeClr val="bg1"/>
              </a:solidFill>
              <a:latin typeface="+mj-lt"/>
              <a:ea typeface="+mj-ea"/>
              <a:cs typeface="+mj-cs"/>
            </a:endParaRPr>
          </a:p>
        </p:txBody>
      </p:sp>
      <p:graphicFrame>
        <p:nvGraphicFramePr>
          <p:cNvPr id="17" name="TextBox 3"/>
          <p:cNvGraphicFramePr/>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930" y="0"/>
            <a:ext cx="551942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4" y="845422"/>
            <a:ext cx="3186765" cy="4993590"/>
          </a:xfrm>
        </p:spPr>
        <p:txBody>
          <a:bodyPr vert="horz" lIns="91440" tIns="45720" rIns="91440" bIns="45720" rtlCol="0" anchor="t">
            <a:normAutofit/>
          </a:bodyPr>
          <a:lstStyle/>
          <a:p>
            <a:r>
              <a:rPr lang="en-US" sz="3200" b="1" kern="1200" dirty="0" err="1">
                <a:solidFill>
                  <a:schemeClr val="accent1">
                    <a:lumMod val="50000"/>
                  </a:schemeClr>
                </a:solidFill>
                <a:latin typeface="+mj-lt"/>
                <a:ea typeface="+mj-ea"/>
                <a:cs typeface="+mj-cs"/>
              </a:rPr>
              <a:t>Міжнародна</a:t>
            </a:r>
            <a:r>
              <a:rPr lang="en-US" sz="3200" b="1" kern="1200" dirty="0">
                <a:solidFill>
                  <a:schemeClr val="accent1">
                    <a:lumMod val="50000"/>
                  </a:schemeClr>
                </a:solidFill>
                <a:latin typeface="+mj-lt"/>
                <a:ea typeface="+mj-ea"/>
                <a:cs typeface="+mj-cs"/>
              </a:rPr>
              <a:t> </a:t>
            </a:r>
            <a:r>
              <a:rPr lang="en-US" sz="3200" b="1" kern="1200" dirty="0" err="1">
                <a:solidFill>
                  <a:schemeClr val="accent1">
                    <a:lumMod val="50000"/>
                  </a:schemeClr>
                </a:solidFill>
                <a:latin typeface="+mj-lt"/>
                <a:ea typeface="+mj-ea"/>
                <a:cs typeface="+mj-cs"/>
              </a:rPr>
              <a:t>акція</a:t>
            </a:r>
            <a:r>
              <a:rPr lang="en-US" sz="3200" b="1" kern="1200" dirty="0">
                <a:solidFill>
                  <a:schemeClr val="accent1">
                    <a:lumMod val="50000"/>
                  </a:schemeClr>
                </a:solidFill>
                <a:latin typeface="+mj-lt"/>
                <a:ea typeface="+mj-ea"/>
                <a:cs typeface="+mj-cs"/>
              </a:rPr>
              <a:t> </a:t>
            </a:r>
            <a:br>
              <a:rPr lang="en-US" sz="3200" b="1" kern="1200" dirty="0">
                <a:solidFill>
                  <a:schemeClr val="accent1">
                    <a:lumMod val="50000"/>
                  </a:schemeClr>
                </a:solidFill>
                <a:latin typeface="+mj-lt"/>
                <a:ea typeface="+mj-ea"/>
                <a:cs typeface="+mj-cs"/>
              </a:rPr>
            </a:br>
            <a:r>
              <a:rPr lang="en-US" sz="3200" b="1" kern="1200" dirty="0">
                <a:solidFill>
                  <a:schemeClr val="accent1">
                    <a:lumMod val="50000"/>
                  </a:schemeClr>
                </a:solidFill>
                <a:latin typeface="+mj-lt"/>
                <a:ea typeface="+mj-ea"/>
                <a:cs typeface="+mj-cs"/>
              </a:rPr>
              <a:t>«16 </a:t>
            </a:r>
            <a:r>
              <a:rPr lang="en-US" sz="3200" b="1" kern="1200" dirty="0" err="1">
                <a:solidFill>
                  <a:schemeClr val="accent1">
                    <a:lumMod val="50000"/>
                  </a:schemeClr>
                </a:solidFill>
                <a:latin typeface="+mj-lt"/>
                <a:ea typeface="+mj-ea"/>
                <a:cs typeface="+mj-cs"/>
              </a:rPr>
              <a:t>днів</a:t>
            </a:r>
            <a:r>
              <a:rPr lang="en-US" sz="3200" b="1" kern="1200" dirty="0">
                <a:solidFill>
                  <a:schemeClr val="accent1">
                    <a:lumMod val="50000"/>
                  </a:schemeClr>
                </a:solidFill>
                <a:latin typeface="+mj-lt"/>
                <a:ea typeface="+mj-ea"/>
                <a:cs typeface="+mj-cs"/>
              </a:rPr>
              <a:t> </a:t>
            </a:r>
            <a:r>
              <a:rPr lang="en-US" sz="3200" b="1" kern="1200" dirty="0" err="1">
                <a:solidFill>
                  <a:schemeClr val="accent1">
                    <a:lumMod val="50000"/>
                  </a:schemeClr>
                </a:solidFill>
                <a:latin typeface="+mj-lt"/>
                <a:ea typeface="+mj-ea"/>
                <a:cs typeface="+mj-cs"/>
              </a:rPr>
              <a:t>проти</a:t>
            </a:r>
            <a:r>
              <a:rPr lang="en-US" sz="3200" b="1" kern="1200" dirty="0">
                <a:solidFill>
                  <a:schemeClr val="accent1">
                    <a:lumMod val="50000"/>
                  </a:schemeClr>
                </a:solidFill>
                <a:latin typeface="+mj-lt"/>
                <a:ea typeface="+mj-ea"/>
                <a:cs typeface="+mj-cs"/>
              </a:rPr>
              <a:t> </a:t>
            </a:r>
            <a:r>
              <a:rPr lang="en-US" sz="3200" b="1" kern="1200" dirty="0" err="1">
                <a:solidFill>
                  <a:schemeClr val="accent1">
                    <a:lumMod val="50000"/>
                  </a:schemeClr>
                </a:solidFill>
                <a:latin typeface="+mj-lt"/>
                <a:ea typeface="+mj-ea"/>
                <a:cs typeface="+mj-cs"/>
              </a:rPr>
              <a:t>насильства</a:t>
            </a:r>
            <a:r>
              <a:rPr lang="en-US" sz="3200" b="1" kern="1200" dirty="0">
                <a:solidFill>
                  <a:schemeClr val="accent1">
                    <a:lumMod val="50000"/>
                  </a:schemeClr>
                </a:solidFill>
                <a:latin typeface="+mj-lt"/>
                <a:ea typeface="+mj-ea"/>
                <a:cs typeface="+mj-cs"/>
              </a:rPr>
              <a:t>»</a:t>
            </a:r>
            <a:r>
              <a:rPr lang="uk-UA" sz="3200" b="1" kern="1200" dirty="0">
                <a:solidFill>
                  <a:schemeClr val="accent1">
                    <a:lumMod val="50000"/>
                  </a:schemeClr>
                </a:solidFill>
                <a:latin typeface="+mj-lt"/>
                <a:ea typeface="+mj-ea"/>
                <a:cs typeface="+mj-cs"/>
              </a:rPr>
              <a:t/>
            </a:r>
            <a:br>
              <a:rPr lang="uk-UA" sz="3200" b="1" kern="1200" dirty="0">
                <a:solidFill>
                  <a:schemeClr val="accent1">
                    <a:lumMod val="50000"/>
                  </a:schemeClr>
                </a:solidFill>
                <a:latin typeface="+mj-lt"/>
                <a:ea typeface="+mj-ea"/>
                <a:cs typeface="+mj-cs"/>
              </a:rPr>
            </a:br>
            <a:r>
              <a:rPr lang="en-US" sz="3200" kern="1200" dirty="0">
                <a:solidFill>
                  <a:schemeClr val="accent1">
                    <a:lumMod val="50000"/>
                  </a:schemeClr>
                </a:solidFill>
                <a:latin typeface="+mj-lt"/>
                <a:ea typeface="+mj-ea"/>
                <a:cs typeface="+mj-cs"/>
              </a:rPr>
              <a:t> https://careerhub.rozirvykolo.org/pages/view/about/</a:t>
            </a:r>
            <a:br>
              <a:rPr lang="en-US" sz="3200" kern="1200" dirty="0">
                <a:solidFill>
                  <a:schemeClr val="accent1">
                    <a:lumMod val="50000"/>
                  </a:schemeClr>
                </a:solidFill>
                <a:latin typeface="+mj-lt"/>
                <a:ea typeface="+mj-ea"/>
                <a:cs typeface="+mj-cs"/>
              </a:rPr>
            </a:br>
            <a:endParaRPr lang="en-US" sz="3200" kern="1200" dirty="0">
              <a:solidFill>
                <a:schemeClr val="accent1">
                  <a:lumMod val="50000"/>
                </a:schemeClr>
              </a:solidFill>
              <a:latin typeface="+mj-lt"/>
              <a:ea typeface="+mj-ea"/>
              <a:cs typeface="+mj-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3841" y="208027"/>
            <a:ext cx="7908612" cy="66495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310614" y="2920709"/>
            <a:ext cx="11187583" cy="14619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defRPr/>
            </a:pPr>
            <a:endParaRPr kumimoji="0" lang="ru-RU" sz="2000" b="0" i="0" u="none" strike="noStrike" kern="1200" cap="none" spc="0" normalizeH="0" baseline="0" noProof="0">
              <a:ln>
                <a:noFill/>
              </a:ln>
              <a:solidFill>
                <a:srgbClr val="F2D6E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defRPr/>
            </a:pPr>
            <a:endParaRPr kumimoji="0" lang="ru-RU" sz="1800" b="0" i="0" u="none" strike="noStrike" kern="1200" cap="none" spc="0" normalizeH="0" baseline="0" noProof="0">
              <a:ln>
                <a:noFill/>
              </a:ln>
              <a:solidFill>
                <a:srgbClr val="F2D6E7"/>
              </a:solidFill>
              <a:effectLst/>
              <a:uLnTx/>
              <a:uFillTx/>
              <a:latin typeface="Gilroy"/>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defRPr/>
            </a:pPr>
            <a:endParaRPr kumimoji="0" lang="ru-RU" sz="1800" b="0" i="0" u="none" strike="noStrike" kern="1200" cap="none" spc="0" normalizeH="0" baseline="0" noProof="0">
              <a:ln>
                <a:noFill/>
              </a:ln>
              <a:solidFill>
                <a:srgbClr val="F2D6E7"/>
              </a:solidFill>
              <a:effectLst/>
              <a:uLnTx/>
              <a:uFillTx/>
              <a:latin typeface="Gilroy"/>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Проблема гендерного насильства: міжнародний досвід і Україна – Поваг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55" y="4858866"/>
            <a:ext cx="3741862" cy="1764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vert="horz" lIns="91440" tIns="45720" rIns="91440" bIns="45720" rtlCol="0" anchor="ctr">
            <a:normAutofit/>
          </a:bodyPr>
          <a:lstStyle/>
          <a:p>
            <a:r>
              <a:rPr lang="en-US" sz="3400" b="0" i="0" kern="1200">
                <a:solidFill>
                  <a:srgbClr val="FFFFFF"/>
                </a:solidFill>
                <a:effectLst/>
                <a:latin typeface="+mj-lt"/>
                <a:ea typeface="+mj-ea"/>
                <a:cs typeface="+mj-cs"/>
              </a:rPr>
              <a:t>Перше визначення:</a:t>
            </a:r>
            <a:br>
              <a:rPr lang="en-US" sz="3400" b="0" i="0" kern="1200">
                <a:solidFill>
                  <a:srgbClr val="FFFFFF"/>
                </a:solidFill>
                <a:effectLst/>
                <a:latin typeface="+mj-lt"/>
                <a:ea typeface="+mj-ea"/>
                <a:cs typeface="+mj-cs"/>
              </a:rPr>
            </a:br>
            <a:r>
              <a:rPr lang="en-US" sz="3400" b="0" i="0" kern="1200">
                <a:solidFill>
                  <a:srgbClr val="FFFFFF"/>
                </a:solidFill>
                <a:effectLst/>
                <a:latin typeface="+mj-lt"/>
                <a:ea typeface="+mj-ea"/>
                <a:cs typeface="+mj-cs"/>
              </a:rPr>
              <a:t>Декларація ООН про викорінення насильства щодо жінок</a:t>
            </a:r>
            <a:r>
              <a:rPr lang="en-US" sz="3400" kern="1200">
                <a:solidFill>
                  <a:srgbClr val="FFFFFF"/>
                </a:solidFill>
                <a:latin typeface="+mj-lt"/>
                <a:ea typeface="+mj-ea"/>
                <a:cs typeface="+mj-cs"/>
              </a:rPr>
              <a:t> (</a:t>
            </a:r>
            <a:r>
              <a:rPr lang="en-US" sz="3400" b="0" i="0" kern="1200">
                <a:solidFill>
                  <a:srgbClr val="FFFFFF"/>
                </a:solidFill>
                <a:effectLst/>
                <a:latin typeface="+mj-lt"/>
                <a:ea typeface="+mj-ea"/>
                <a:cs typeface="+mj-cs"/>
              </a:rPr>
              <a:t>1993 р.)</a:t>
            </a:r>
            <a:endParaRPr lang="en-US" sz="3400" kern="1200">
              <a:solidFill>
                <a:srgbClr val="FFFFFF"/>
              </a:solidFill>
              <a:latin typeface="+mj-lt"/>
              <a:ea typeface="+mj-ea"/>
              <a:cs typeface="+mj-cs"/>
            </a:endParaRPr>
          </a:p>
        </p:txBody>
      </p:sp>
      <p:graphicFrame>
        <p:nvGraphicFramePr>
          <p:cNvPr id="21" name="TextBox 3"/>
          <p:cNvGraphicFramePr/>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7451" y="749148"/>
            <a:ext cx="10906698" cy="5078313"/>
          </a:xfrm>
          <a:prstGeom prst="rect">
            <a:avLst/>
          </a:prstGeom>
          <a:noFill/>
        </p:spPr>
        <p:txBody>
          <a:bodyPr wrap="square">
            <a:spAutoFit/>
          </a:bodyPr>
          <a:lstStyle/>
          <a:p>
            <a:pPr algn="l"/>
            <a:r>
              <a:rPr lang="ru-RU" sz="3600" b="0" i="0" dirty="0" err="1">
                <a:solidFill>
                  <a:srgbClr val="282828"/>
                </a:solidFill>
                <a:effectLst/>
                <a:latin typeface="Proxima Nova"/>
              </a:rPr>
              <a:t>Тестування</a:t>
            </a:r>
            <a:r>
              <a:rPr lang="ru-RU" sz="3600" b="0" i="0" dirty="0">
                <a:solidFill>
                  <a:srgbClr val="282828"/>
                </a:solidFill>
                <a:effectLst/>
                <a:latin typeface="Proxima Nova"/>
              </a:rPr>
              <a:t> </a:t>
            </a:r>
            <a:r>
              <a:rPr lang="ru-RU" sz="3600" b="0" i="0" dirty="0" err="1">
                <a:solidFill>
                  <a:srgbClr val="282828"/>
                </a:solidFill>
                <a:effectLst/>
                <a:latin typeface="Proxima Nova"/>
              </a:rPr>
              <a:t>щодо</a:t>
            </a:r>
            <a:r>
              <a:rPr lang="ru-RU" sz="3600" b="0" i="0" dirty="0">
                <a:solidFill>
                  <a:srgbClr val="282828"/>
                </a:solidFill>
                <a:effectLst/>
                <a:latin typeface="Proxima Nova"/>
              </a:rPr>
              <a:t> </a:t>
            </a:r>
            <a:r>
              <a:rPr lang="ru-RU" sz="3600" b="0" i="0" dirty="0" err="1">
                <a:solidFill>
                  <a:srgbClr val="282828"/>
                </a:solidFill>
                <a:effectLst/>
                <a:latin typeface="Proxima Nova"/>
              </a:rPr>
              <a:t>визначення</a:t>
            </a:r>
            <a:r>
              <a:rPr lang="ru-RU" sz="3600" b="0" i="0" dirty="0">
                <a:solidFill>
                  <a:srgbClr val="282828"/>
                </a:solidFill>
                <a:effectLst/>
                <a:latin typeface="Proxima Nova"/>
              </a:rPr>
              <a:t> </a:t>
            </a:r>
            <a:r>
              <a:rPr lang="ru-RU" sz="3600" b="0" i="0" dirty="0" err="1">
                <a:solidFill>
                  <a:srgbClr val="282828"/>
                </a:solidFill>
                <a:effectLst/>
                <a:latin typeface="Proxima Nova"/>
              </a:rPr>
              <a:t>особистого</a:t>
            </a:r>
            <a:r>
              <a:rPr lang="ru-RU" sz="3600" b="0" i="0" dirty="0">
                <a:solidFill>
                  <a:srgbClr val="282828"/>
                </a:solidFill>
                <a:effectLst/>
                <a:latin typeface="Proxima Nova"/>
              </a:rPr>
              <a:t> </a:t>
            </a:r>
            <a:r>
              <a:rPr lang="ru-RU" sz="3600" b="0" i="0" dirty="0" err="1">
                <a:solidFill>
                  <a:srgbClr val="282828"/>
                </a:solidFill>
                <a:effectLst/>
                <a:latin typeface="Proxima Nova"/>
              </a:rPr>
              <a:t>рівня</a:t>
            </a:r>
            <a:r>
              <a:rPr lang="ru-RU" sz="3600" b="0" i="0" dirty="0">
                <a:solidFill>
                  <a:srgbClr val="282828"/>
                </a:solidFill>
                <a:effectLst/>
                <a:latin typeface="Proxima Nova"/>
              </a:rPr>
              <a:t> </a:t>
            </a:r>
            <a:r>
              <a:rPr lang="ru-RU" sz="3600" b="0" i="0" dirty="0" err="1">
                <a:solidFill>
                  <a:srgbClr val="282828"/>
                </a:solidFill>
                <a:effectLst/>
                <a:latin typeface="Proxima Nova"/>
              </a:rPr>
              <a:t>обізнаності</a:t>
            </a:r>
            <a:r>
              <a:rPr lang="ru-RU" sz="3600" b="0" i="0" dirty="0">
                <a:solidFill>
                  <a:srgbClr val="282828"/>
                </a:solidFill>
                <a:effectLst/>
                <a:latin typeface="Proxima Nova"/>
              </a:rPr>
              <a:t> та </a:t>
            </a:r>
            <a:r>
              <a:rPr lang="ru-RU" sz="3600" b="0" i="0" dirty="0" err="1">
                <a:solidFill>
                  <a:srgbClr val="282828"/>
                </a:solidFill>
                <a:effectLst/>
                <a:latin typeface="Proxima Nova"/>
              </a:rPr>
              <a:t>розуміння</a:t>
            </a:r>
            <a:r>
              <a:rPr lang="ru-RU" sz="3600" b="0" i="0" dirty="0">
                <a:solidFill>
                  <a:srgbClr val="282828"/>
                </a:solidFill>
                <a:effectLst/>
                <a:latin typeface="Proxima Nova"/>
              </a:rPr>
              <a:t>  </a:t>
            </a:r>
            <a:r>
              <a:rPr lang="ru-RU" sz="3600" b="0" i="0" dirty="0" err="1">
                <a:solidFill>
                  <a:srgbClr val="282828"/>
                </a:solidFill>
                <a:effectLst/>
                <a:latin typeface="Proxima Nova"/>
              </a:rPr>
              <a:t>проявів</a:t>
            </a:r>
            <a:r>
              <a:rPr lang="ru-RU" sz="3600" b="0" i="0" dirty="0">
                <a:solidFill>
                  <a:srgbClr val="282828"/>
                </a:solidFill>
                <a:effectLst/>
                <a:latin typeface="Proxima Nova"/>
              </a:rPr>
              <a:t> </a:t>
            </a:r>
            <a:r>
              <a:rPr lang="ru-RU" sz="3600" b="0" i="0" dirty="0" err="1">
                <a:solidFill>
                  <a:srgbClr val="282828"/>
                </a:solidFill>
                <a:effectLst/>
                <a:latin typeface="Proxima Nova"/>
              </a:rPr>
              <a:t>домашнього</a:t>
            </a:r>
            <a:r>
              <a:rPr lang="ru-RU" sz="3600" b="0" i="0" dirty="0">
                <a:solidFill>
                  <a:srgbClr val="282828"/>
                </a:solidFill>
                <a:effectLst/>
                <a:latin typeface="Proxima Nova"/>
              </a:rPr>
              <a:t> </a:t>
            </a:r>
            <a:r>
              <a:rPr lang="ru-RU" sz="3600" b="0" i="0" dirty="0" err="1">
                <a:solidFill>
                  <a:srgbClr val="282828"/>
                </a:solidFill>
                <a:effectLst/>
                <a:latin typeface="Proxima Nova"/>
              </a:rPr>
              <a:t>насильства</a:t>
            </a:r>
            <a:r>
              <a:rPr lang="ru-RU" sz="3600" b="0" i="0" dirty="0">
                <a:solidFill>
                  <a:srgbClr val="282828"/>
                </a:solidFill>
                <a:effectLst/>
                <a:latin typeface="Proxima Nova"/>
              </a:rPr>
              <a:t>, а </a:t>
            </a:r>
            <a:r>
              <a:rPr lang="ru-RU" sz="3600" b="0" i="0" dirty="0" err="1">
                <a:solidFill>
                  <a:srgbClr val="282828"/>
                </a:solidFill>
                <a:effectLst/>
                <a:latin typeface="Proxima Nova"/>
              </a:rPr>
              <a:t>також</a:t>
            </a:r>
            <a:r>
              <a:rPr lang="ru-RU" sz="3600" b="0" i="0" dirty="0">
                <a:solidFill>
                  <a:srgbClr val="282828"/>
                </a:solidFill>
                <a:effectLst/>
                <a:latin typeface="Proxima Nova"/>
              </a:rPr>
              <a:t> </a:t>
            </a:r>
            <a:r>
              <a:rPr lang="ru-RU" sz="3600" b="0" i="0" dirty="0" err="1">
                <a:solidFill>
                  <a:srgbClr val="282828"/>
                </a:solidFill>
                <a:effectLst/>
                <a:latin typeface="Proxima Nova"/>
              </a:rPr>
              <a:t>видів</a:t>
            </a:r>
            <a:r>
              <a:rPr lang="ru-RU" sz="3600" b="0" i="0" dirty="0">
                <a:solidFill>
                  <a:srgbClr val="282828"/>
                </a:solidFill>
                <a:effectLst/>
                <a:latin typeface="Proxima Nova"/>
              </a:rPr>
              <a:t> відповідальності за </a:t>
            </a:r>
            <a:r>
              <a:rPr lang="ru-RU" sz="3600" b="0" i="0" dirty="0" err="1">
                <a:solidFill>
                  <a:srgbClr val="282828"/>
                </a:solidFill>
                <a:effectLst/>
                <a:latin typeface="Proxima Nova"/>
              </a:rPr>
              <a:t>скоєння</a:t>
            </a:r>
            <a:r>
              <a:rPr lang="ru-RU" sz="3600" b="0" i="0" dirty="0">
                <a:solidFill>
                  <a:srgbClr val="282828"/>
                </a:solidFill>
                <a:effectLst/>
                <a:latin typeface="Proxima Nova"/>
              </a:rPr>
              <a:t> такого </a:t>
            </a:r>
            <a:r>
              <a:rPr lang="ru-RU" sz="3600" b="0" i="0" dirty="0" err="1">
                <a:solidFill>
                  <a:srgbClr val="282828"/>
                </a:solidFill>
                <a:effectLst/>
                <a:latin typeface="Proxima Nova"/>
              </a:rPr>
              <a:t>насильства</a:t>
            </a:r>
            <a:endParaRPr lang="en-US" sz="3600" b="0" i="0" dirty="0">
              <a:solidFill>
                <a:srgbClr val="282828"/>
              </a:solidFill>
              <a:effectLst/>
              <a:latin typeface="Proxima Nova"/>
            </a:endParaRPr>
          </a:p>
          <a:p>
            <a:pPr algn="ctr"/>
            <a:endParaRPr lang="en-US" sz="3600" dirty="0">
              <a:solidFill>
                <a:srgbClr val="282828"/>
              </a:solidFill>
              <a:latin typeface="Proxima Nova"/>
            </a:endParaRPr>
          </a:p>
          <a:p>
            <a:pPr algn="ctr"/>
            <a:r>
              <a:rPr lang="ru-RU" sz="3600" b="1" i="0" u="none" strike="noStrike" dirty="0">
                <a:solidFill>
                  <a:srgbClr val="EFAF03"/>
                </a:solidFill>
                <a:effectLst/>
                <a:latin typeface="Proxima Nova"/>
                <a:hlinkClick r:id="rId2"/>
              </a:rPr>
              <a:t>https://platfor.ma/specials/bye-znachyt-syade-test/</a:t>
            </a:r>
            <a:endParaRPr lang="ru-RU" sz="3600" b="0" i="0" dirty="0">
              <a:solidFill>
                <a:srgbClr val="282828"/>
              </a:solidFill>
              <a:effectLst/>
              <a:latin typeface="Proxima Nova"/>
            </a:endParaRPr>
          </a:p>
          <a:p>
            <a:r>
              <a:rPr lang="ru-RU" sz="3600" dirty="0"/>
              <a:t/>
            </a:r>
            <a:br>
              <a:rPr lang="ru-RU" sz="3600" dirty="0"/>
            </a:b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a:ln>
            <a:solidFill>
              <a:schemeClr val="bg1"/>
            </a:solidFill>
          </a:ln>
        </p:spPr>
        <p:txBody>
          <a:bodyPr vert="horz" lIns="91440" tIns="45720" rIns="91440" bIns="45720" rtlCol="0" anchor="ctr">
            <a:normAutofit/>
          </a:bodyPr>
          <a:lstStyle/>
          <a:p>
            <a:r>
              <a:rPr lang="en-US" sz="3400" b="0" i="0" u="none" strike="noStrike" kern="1200">
                <a:solidFill>
                  <a:schemeClr val="bg1"/>
                </a:solidFill>
                <a:effectLst/>
                <a:latin typeface="+mj-lt"/>
                <a:ea typeface="+mj-ea"/>
                <a:cs typeface="+mj-cs"/>
                <a:hlinkClick r:id="rId2"/>
              </a:rPr>
              <a:t>Керівництво з інтеграції заходів щодо протидії гендерно-обумовленому насильству до гуманітарної діяльності</a:t>
            </a:r>
            <a:r>
              <a:rPr lang="en-US" sz="3400" b="0" i="0" u="none" strike="noStrike" kern="1200">
                <a:solidFill>
                  <a:schemeClr val="bg1"/>
                </a:solidFill>
                <a:effectLst/>
                <a:latin typeface="+mj-lt"/>
                <a:ea typeface="+mj-ea"/>
                <a:cs typeface="+mj-cs"/>
              </a:rPr>
              <a:t> </a:t>
            </a:r>
            <a:r>
              <a:rPr lang="en-US" sz="3400" b="0" i="0" u="none" strike="noStrike" kern="1200">
                <a:solidFill>
                  <a:srgbClr val="FFFFFF"/>
                </a:solidFill>
                <a:effectLst/>
                <a:latin typeface="+mj-lt"/>
                <a:ea typeface="+mj-ea"/>
                <a:cs typeface="+mj-cs"/>
              </a:rPr>
              <a:t>(2015 р.)</a:t>
            </a:r>
            <a:r>
              <a:rPr lang="en-US" sz="3400" b="0" i="0" kern="1200">
                <a:solidFill>
                  <a:srgbClr val="FFFFFF"/>
                </a:solidFill>
                <a:effectLst/>
                <a:latin typeface="+mj-lt"/>
                <a:ea typeface="+mj-ea"/>
                <a:cs typeface="+mj-cs"/>
              </a:rPr>
              <a:t> </a:t>
            </a:r>
            <a:endParaRPr lang="en-US" sz="3400" kern="1200">
              <a:solidFill>
                <a:srgbClr val="FFFFFF"/>
              </a:solidFill>
              <a:latin typeface="+mj-lt"/>
              <a:ea typeface="+mj-ea"/>
              <a:cs typeface="+mj-cs"/>
            </a:endParaRPr>
          </a:p>
        </p:txBody>
      </p:sp>
      <p:sp>
        <p:nvSpPr>
          <p:cNvPr id="4" name="TextBox 3"/>
          <p:cNvSpPr txBox="1"/>
          <p:nvPr/>
        </p:nvSpPr>
        <p:spPr>
          <a:xfrm>
            <a:off x="6223300" y="410222"/>
            <a:ext cx="5373025" cy="554604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1" name="TextBox 11"/>
          <p:cNvGraphicFramePr/>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Нормативно-правова база України</a:t>
            </a:r>
          </a:p>
        </p:txBody>
      </p:sp>
      <p:sp>
        <p:nvSpPr>
          <p:cNvPr id="6" name="TextBox 5"/>
          <p:cNvSpPr txBox="1"/>
          <p:nvPr/>
        </p:nvSpPr>
        <p:spPr>
          <a:xfrm>
            <a:off x="4504549" y="286440"/>
            <a:ext cx="6861058" cy="5909088"/>
          </a:xfrm>
          <a:prstGeom prst="rect">
            <a:avLst/>
          </a:prstGeom>
        </p:spPr>
        <p:txBody>
          <a:bodyPr vert="horz" lIns="91440" tIns="45720" rIns="91440" bIns="45720" rtlCol="0" anchor="ctr">
            <a:normAutofit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Загальна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декларація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людини</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Декларація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ООН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викорінювання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насилля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щодо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жінок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Конвенція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ООН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ліквідацію</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всіх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форм</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дискримінації</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щодо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жінок</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Конвенція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захист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людини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основоположних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свобод</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Конституція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Кримінальний</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кодекс</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Кодекс</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адміністративні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правопорушення</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Закон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запобігання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протидію</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домашньому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Закон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соціальні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послуги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Закон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безоплатну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правову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допомогу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Закон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внесення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змін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Кримінального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Кримінального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процесуального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кодексів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України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з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метою</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реалізації</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положень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Конвенції</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Ради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Європи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запобігання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стосовно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жінок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домашньому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насильству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боротьбу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з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цими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явищами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(2017 р.)</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Нормативно-правова база України</a:t>
            </a:r>
          </a:p>
        </p:txBody>
      </p:sp>
      <p:sp>
        <p:nvSpPr>
          <p:cNvPr id="6" name="TextBox 5"/>
          <p:cNvSpPr txBox="1"/>
          <p:nvPr/>
        </p:nvSpPr>
        <p:spPr>
          <a:xfrm>
            <a:off x="4810259" y="649480"/>
            <a:ext cx="6555347" cy="5546047"/>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22.08.2018 №658 «Про затвердження Порядку взаємодії суб’єктів, що здійснюють заходи у сфері запобігання та протидії домашньому насильству і насильству за ознакою статі»</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22.08.2018 № 655 «Про затвердження Типового положення про притулок для осіб, які постраждали від домашнього насильства та/або насильства за ознакою статі»</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22.08.2018 № 654 «Про затвердження Типового положення про мобільну бригаду соціально-психологічної допомоги особам, які постраждали від домашнього насильства та/або насильства за ознакою статі»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20 березня 2019 р. № 234 «Про затвердження Порядку формування, ведення та доступу до Єдиного державного реєстру випадків домашнього насильства та насильства за ознакою статі»</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Постанова Кабінету Міністрів України від 24 лютого 2021 р. № 145 «Питання Державної соціальної програми запобігання та протидії домашньому насильству та насильству за ознакою статі на період до 2025 року»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Нормативно-правова база України</a:t>
            </a:r>
          </a:p>
        </p:txBody>
      </p:sp>
      <p:sp>
        <p:nvSpPr>
          <p:cNvPr id="6" name="TextBox 5"/>
          <p:cNvSpPr txBox="1"/>
          <p:nvPr/>
        </p:nvSpPr>
        <p:spPr>
          <a:xfrm>
            <a:off x="4810259" y="649480"/>
            <a:ext cx="6555347" cy="5546047"/>
          </a:xfrm>
          <a:prstGeom prst="rect">
            <a:avLst/>
          </a:prstGeom>
        </p:spPr>
        <p:txBody>
          <a:bodyPr vert="horz" lIns="91440" tIns="45720" rIns="91440" bIns="45720" rtlCol="0" anchor="ctr">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МВС України від 01.08.2018 № 654 «Про затвердження Порядку винесення уповноваженими підрозділами органів Національної поліції України термінового заборонного припису стосовно кривдника»</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МОН України від 22.05.2018 № 509 «Про затвердження Положення про психологічну службу у системі освіти України»</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Мінсоцполітики від 01.10.2018 № 1434 «Про затвердження Типової програми для кривдників»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Мінсоцполітики від 11.12.2018 № 1852 «Про утворення Державної установи «Кол-центр Міністерства соціальної політики України з питань протидії торгівлі людьми, запобігання та протидії домашньому насильству, насильству за ознакою статі та насильству стосовно дітей»</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Мінсоцполітики та МВС від 13.03.2019 №369/180 «Про затвердження Порядку проведення оцінки ризиків вчинення домашнього насильства»</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Наказ МОЗ України від 01.02.2019 №278 «Про затвердження Порядку проведення та документування результатів медичного обстеження постраждалих осіб від домашнього насильства, або осіб, які ймовірно постраждали від домашнього насильства, та надання їх медичної допомоги»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5"/>
          <p:cNvSpPr>
            <a:spLocks noGrp="1" noRot="1" noChangeAspect="1" noMove="1" noResize="1" noEditPoints="1" noAdjustHandles="1" noChangeArrowheads="1" noChangeShapeType="1" noTextEdit="1"/>
          </p:cNvSpPr>
          <p:nvPr/>
        </p:nvSpPr>
        <p:spPr>
          <a:xfrm>
            <a:off x="466343" y="448055"/>
            <a:ext cx="7201941" cy="1508760"/>
          </a:xfrm>
          <a:prstGeom prst="rect">
            <a:avLst/>
          </a:prstGeom>
          <a:solidFill>
            <a:srgbClr val="B469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777240" y="694944"/>
            <a:ext cx="6610388" cy="1042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200" kern="1200">
                <a:solidFill>
                  <a:srgbClr val="FFFFFF"/>
                </a:solidFill>
                <a:latin typeface="+mj-lt"/>
                <a:ea typeface="+mj-ea"/>
                <a:cs typeface="+mj-cs"/>
              </a:rPr>
              <a:t>Історія питання</a:t>
            </a:r>
          </a:p>
        </p:txBody>
      </p:sp>
      <p:sp>
        <p:nvSpPr>
          <p:cNvPr id="3084" name="Rectangle 3087"/>
          <p:cNvSpPr>
            <a:spLocks noGrp="1" noRot="1" noChangeAspect="1" noMove="1" noResize="1" noEditPoints="1" noAdjustHandles="1" noChangeArrowheads="1" noChangeShapeType="1" noTextEdit="1"/>
          </p:cNvSpPr>
          <p:nvPr/>
        </p:nvSpPr>
        <p:spPr>
          <a:xfrm>
            <a:off x="7845755" y="450222"/>
            <a:ext cx="1861718" cy="1506594"/>
          </a:xfrm>
          <a:prstGeom prst="rect">
            <a:avLst/>
          </a:prstGeom>
          <a:solidFill>
            <a:srgbClr val="DB4722">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85" name="Rectangle 3089"/>
          <p:cNvSpPr>
            <a:spLocks noGrp="1" noRot="1" noChangeAspect="1" noMove="1" noResize="1" noEditPoints="1" noAdjustHandles="1" noChangeArrowheads="1" noChangeShapeType="1" noTextEdit="1"/>
          </p:cNvSpPr>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87" name="Rectangle 3091"/>
          <p:cNvSpPr>
            <a:spLocks noGrp="1" noRot="1" noChangeAspect="1" noMove="1" noResize="1" noEditPoints="1" noAdjustHandles="1" noChangeArrowheads="1" noChangeShapeType="1" noTextEdit="1"/>
          </p:cNvSpPr>
          <p:nvPr/>
        </p:nvSpPr>
        <p:spPr>
          <a:xfrm>
            <a:off x="466344" y="2130552"/>
            <a:ext cx="7205472" cy="4270248"/>
          </a:xfrm>
          <a:prstGeom prst="rect">
            <a:avLst/>
          </a:prstGeom>
          <a:solidFill>
            <a:srgbClr val="DB472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В країні проводиться Всеукраїнська акція «16 днів проти насильства» |  Старосамбірська міська рада"/>
          <p:cNvPicPr>
            <a:picLocks noChangeAspect="1" noChangeArrowheads="1"/>
          </p:cNvPicPr>
          <p:nvPr/>
        </p:nvPicPr>
        <p:blipFill rotWithShape="1">
          <a:blip r:embed="rId3">
            <a:extLst>
              <a:ext uri="{28A0092B-C50C-407E-A947-70E740481C1C}">
                <a14:useLocalDpi xmlns:a14="http://schemas.microsoft.com/office/drawing/2010/main" val="0"/>
              </a:ext>
            </a:extLst>
          </a:blip>
          <a:srcRect l="1772" t="-9378" r="1679" b="2733"/>
          <a:stretch>
            <a:fillRect/>
          </a:stretch>
        </p:blipFill>
        <p:spPr bwMode="auto">
          <a:xfrm>
            <a:off x="670142" y="2496782"/>
            <a:ext cx="6795370" cy="3534911"/>
          </a:xfrm>
          <a:prstGeom prst="rect">
            <a:avLst/>
          </a:prstGeom>
          <a:noFill/>
          <a:extLst>
            <a:ext uri="{909E8E84-426E-40DD-AFC4-6F175D3DCCD1}">
              <a14:hiddenFill xmlns:a14="http://schemas.microsoft.com/office/drawing/2010/main">
                <a:solidFill>
                  <a:srgbClr val="FFFFFF"/>
                </a:solidFill>
              </a14:hiddenFill>
            </a:ext>
          </a:extLst>
        </p:spPr>
      </p:pic>
      <p:sp>
        <p:nvSpPr>
          <p:cNvPr id="3094" name="Rectangle 3093"/>
          <p:cNvSpPr>
            <a:spLocks noGrp="1" noRot="1" noChangeAspect="1" noMove="1" noResize="1" noEditPoints="1" noAdjustHandles="1" noChangeArrowheads="1" noChangeShapeType="1" noTextEdit="1"/>
          </p:cNvSpPr>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09311" y="2393792"/>
            <a:ext cx="3360212" cy="3740893"/>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1200" b="0" i="0" dirty="0" err="1">
                <a:effectLst/>
              </a:rPr>
              <a:t>Всесвітню</a:t>
            </a:r>
            <a:r>
              <a:rPr lang="en-US" sz="1200" b="0" i="0" dirty="0">
                <a:effectLst/>
              </a:rPr>
              <a:t> </a:t>
            </a:r>
            <a:r>
              <a:rPr lang="en-US" sz="1200" b="0" i="0" dirty="0" err="1">
                <a:effectLst/>
              </a:rPr>
              <a:t>глобальну</a:t>
            </a:r>
            <a:r>
              <a:rPr lang="en-US" sz="1200" b="0" i="0" dirty="0">
                <a:effectLst/>
              </a:rPr>
              <a:t> </a:t>
            </a:r>
            <a:r>
              <a:rPr lang="en-US" sz="1200" b="0" i="0" dirty="0" err="1">
                <a:effectLst/>
              </a:rPr>
              <a:t>кампанію</a:t>
            </a:r>
            <a:r>
              <a:rPr lang="en-US" sz="1200" b="0" i="0" dirty="0">
                <a:effectLst/>
              </a:rPr>
              <a:t> «16 </a:t>
            </a:r>
            <a:r>
              <a:rPr lang="en-US" sz="1200" b="0" i="0" dirty="0" err="1">
                <a:effectLst/>
              </a:rPr>
              <a:t>днів</a:t>
            </a:r>
            <a:r>
              <a:rPr lang="en-US" sz="1200" b="0" i="0" dirty="0">
                <a:effectLst/>
              </a:rPr>
              <a:t> </a:t>
            </a:r>
            <a:r>
              <a:rPr lang="en-US" sz="1200" b="0" i="0" dirty="0" err="1">
                <a:effectLst/>
              </a:rPr>
              <a:t>проти</a:t>
            </a:r>
            <a:r>
              <a:rPr lang="en-US" sz="1200" b="0" i="0" dirty="0">
                <a:effectLst/>
              </a:rPr>
              <a:t> </a:t>
            </a:r>
            <a:r>
              <a:rPr lang="en-US" sz="1200" b="0" i="0" dirty="0" err="1">
                <a:effectLst/>
              </a:rPr>
              <a:t>насильства</a:t>
            </a:r>
            <a:r>
              <a:rPr lang="en-US" sz="1200" b="0" i="0" dirty="0">
                <a:effectLst/>
              </a:rPr>
              <a:t>» </a:t>
            </a:r>
            <a:r>
              <a:rPr lang="en-US" sz="1200" b="0" i="0" dirty="0" err="1">
                <a:effectLst/>
              </a:rPr>
              <a:t>було</a:t>
            </a:r>
            <a:r>
              <a:rPr lang="en-US" sz="1200" b="0" i="0" dirty="0">
                <a:effectLst/>
              </a:rPr>
              <a:t> </a:t>
            </a:r>
            <a:r>
              <a:rPr lang="en-US" sz="1200" b="0" i="0" dirty="0" err="1">
                <a:effectLst/>
              </a:rPr>
              <a:t>ініційовано</a:t>
            </a:r>
            <a:r>
              <a:rPr lang="en-US" sz="1200" b="0" i="0" dirty="0">
                <a:effectLst/>
              </a:rPr>
              <a:t> </a:t>
            </a:r>
            <a:r>
              <a:rPr lang="en-US" sz="1200" b="0" i="0" dirty="0" err="1">
                <a:effectLst/>
              </a:rPr>
              <a:t>Центром</a:t>
            </a:r>
            <a:r>
              <a:rPr lang="en-US" sz="1200" b="0" i="0" dirty="0">
                <a:effectLst/>
              </a:rPr>
              <a:t> </a:t>
            </a:r>
            <a:r>
              <a:rPr lang="en-US" sz="1200" b="0" i="0" dirty="0" err="1">
                <a:effectLst/>
              </a:rPr>
              <a:t>Жіночого</a:t>
            </a:r>
            <a:r>
              <a:rPr lang="en-US" sz="1200" b="0" i="0" dirty="0">
                <a:effectLst/>
              </a:rPr>
              <a:t> </a:t>
            </a:r>
            <a:r>
              <a:rPr lang="en-US" sz="1200" b="0" i="0" dirty="0" err="1">
                <a:effectLst/>
              </a:rPr>
              <a:t>Глобального</a:t>
            </a:r>
            <a:r>
              <a:rPr lang="en-US" sz="1200" b="0" i="0" dirty="0">
                <a:effectLst/>
              </a:rPr>
              <a:t> </a:t>
            </a:r>
            <a:r>
              <a:rPr lang="en-US" sz="1200" b="0" i="0" dirty="0" err="1">
                <a:effectLst/>
              </a:rPr>
              <a:t>Лідерства</a:t>
            </a:r>
            <a:r>
              <a:rPr lang="en-US" sz="1200" b="0" i="0" dirty="0">
                <a:effectLst/>
              </a:rPr>
              <a:t> </a:t>
            </a:r>
            <a:r>
              <a:rPr lang="en-US" sz="1200" b="0" i="0" dirty="0" err="1">
                <a:effectLst/>
              </a:rPr>
              <a:t>та</a:t>
            </a:r>
            <a:r>
              <a:rPr lang="en-US" sz="1200" b="0" i="0" dirty="0">
                <a:effectLst/>
              </a:rPr>
              <a:t> </a:t>
            </a:r>
            <a:r>
              <a:rPr lang="en-US" sz="1200" b="0" i="0" dirty="0" err="1">
                <a:effectLst/>
              </a:rPr>
              <a:t>учасниками</a:t>
            </a:r>
            <a:r>
              <a:rPr lang="en-US" sz="1200" b="0" i="0" dirty="0">
                <a:effectLst/>
              </a:rPr>
              <a:t> </a:t>
            </a:r>
            <a:r>
              <a:rPr lang="en-US" sz="1200" b="0" i="0" dirty="0" err="1">
                <a:effectLst/>
              </a:rPr>
              <a:t>Форуму</a:t>
            </a:r>
            <a:r>
              <a:rPr lang="en-US" sz="1200" b="0" i="0" dirty="0">
                <a:effectLst/>
              </a:rPr>
              <a:t> з </a:t>
            </a:r>
            <a:r>
              <a:rPr lang="en-US" sz="1200" b="0" i="0" dirty="0" err="1">
                <a:effectLst/>
              </a:rPr>
              <a:t>питань</a:t>
            </a:r>
            <a:r>
              <a:rPr lang="en-US" sz="1200" b="0" i="0" dirty="0">
                <a:effectLst/>
              </a:rPr>
              <a:t> </a:t>
            </a:r>
            <a:r>
              <a:rPr lang="en-US" sz="1200" b="0" i="0" dirty="0" err="1">
                <a:effectLst/>
              </a:rPr>
              <a:t>жінок</a:t>
            </a:r>
            <a:r>
              <a:rPr lang="en-US" sz="1200" b="0" i="0" dirty="0">
                <a:effectLst/>
              </a:rPr>
              <a:t>, </a:t>
            </a:r>
            <a:r>
              <a:rPr lang="en-US" sz="1200" b="0" i="0" dirty="0" err="1">
                <a:effectLst/>
              </a:rPr>
              <a:t>насильства</a:t>
            </a:r>
            <a:r>
              <a:rPr lang="en-US" sz="1200" b="0" i="0" dirty="0">
                <a:effectLst/>
              </a:rPr>
              <a:t> </a:t>
            </a:r>
            <a:r>
              <a:rPr lang="en-US" sz="1200" b="0" i="0" dirty="0" err="1">
                <a:effectLst/>
              </a:rPr>
              <a:t>та</a:t>
            </a:r>
            <a:r>
              <a:rPr lang="en-US" sz="1200" b="0" i="0" dirty="0">
                <a:effectLst/>
              </a:rPr>
              <a:t> </a:t>
            </a:r>
            <a:r>
              <a:rPr lang="en-US" sz="1200" b="0" i="0" dirty="0" err="1">
                <a:effectLst/>
              </a:rPr>
              <a:t>прав</a:t>
            </a:r>
            <a:r>
              <a:rPr lang="en-US" sz="1200" b="0" i="0" dirty="0">
                <a:effectLst/>
              </a:rPr>
              <a:t> </a:t>
            </a:r>
            <a:r>
              <a:rPr lang="en-US" sz="1200" b="0" i="0" dirty="0" err="1">
                <a:effectLst/>
              </a:rPr>
              <a:t>людини</a:t>
            </a:r>
            <a:r>
              <a:rPr lang="en-US" sz="1200" b="0" i="0" dirty="0">
                <a:effectLst/>
              </a:rPr>
              <a:t>, </a:t>
            </a:r>
            <a:r>
              <a:rPr lang="en-US" sz="1200" b="0" i="0" dirty="0" err="1">
                <a:effectLst/>
              </a:rPr>
              <a:t>представленого</a:t>
            </a:r>
            <a:r>
              <a:rPr lang="en-US" sz="1200" b="0" i="0" dirty="0">
                <a:effectLst/>
              </a:rPr>
              <a:t> </a:t>
            </a:r>
            <a:r>
              <a:rPr lang="en-US" sz="1200" b="0" i="0" dirty="0" err="1">
                <a:effectLst/>
              </a:rPr>
              <a:t>учасницями</a:t>
            </a:r>
            <a:r>
              <a:rPr lang="en-US" sz="1200" b="0" i="0" dirty="0">
                <a:effectLst/>
              </a:rPr>
              <a:t> з 20 </a:t>
            </a:r>
            <a:r>
              <a:rPr lang="en-US" sz="1200" b="0" i="0" dirty="0" err="1">
                <a:effectLst/>
              </a:rPr>
              <a:t>країн</a:t>
            </a:r>
            <a:r>
              <a:rPr lang="en-US" sz="1200" b="0" i="0" dirty="0">
                <a:effectLst/>
              </a:rPr>
              <a:t> </a:t>
            </a:r>
            <a:r>
              <a:rPr lang="en-US" sz="1200" b="0" i="0" dirty="0" err="1">
                <a:effectLst/>
              </a:rPr>
              <a:t>світу</a:t>
            </a:r>
            <a:r>
              <a:rPr lang="en-US" sz="1200" b="0" i="0" dirty="0">
                <a:effectLst/>
              </a:rPr>
              <a:t> у </a:t>
            </a:r>
            <a:r>
              <a:rPr lang="en-US" sz="1200" b="0" i="0" dirty="0" err="1">
                <a:effectLst/>
              </a:rPr>
              <a:t>червні</a:t>
            </a:r>
            <a:r>
              <a:rPr lang="en-US" sz="1200" b="0" i="0" dirty="0">
                <a:effectLst/>
              </a:rPr>
              <a:t> 1991 р.</a:t>
            </a:r>
          </a:p>
          <a:p>
            <a:pPr indent="-228600">
              <a:lnSpc>
                <a:spcPct val="90000"/>
              </a:lnSpc>
              <a:spcAft>
                <a:spcPts val="600"/>
              </a:spcAft>
              <a:buFont typeface="Arial" panose="020B0604020202020204" pitchFamily="34" charset="0"/>
              <a:buChar char="•"/>
            </a:pPr>
            <a:endParaRPr lang="en-US" sz="1200" b="0" i="0" dirty="0">
              <a:effectLst/>
            </a:endParaRPr>
          </a:p>
          <a:p>
            <a:pPr indent="-228600">
              <a:lnSpc>
                <a:spcPct val="90000"/>
              </a:lnSpc>
              <a:spcAft>
                <a:spcPts val="600"/>
              </a:spcAft>
              <a:buFont typeface="Arial" panose="020B0604020202020204" pitchFamily="34" charset="0"/>
              <a:buChar char="•"/>
            </a:pPr>
            <a:r>
              <a:rPr lang="en-US" sz="1200" b="0" i="0" dirty="0" err="1">
                <a:effectLst/>
              </a:rPr>
              <a:t>Більш</a:t>
            </a:r>
            <a:r>
              <a:rPr lang="en-US" sz="1200" b="0" i="0" dirty="0">
                <a:effectLst/>
              </a:rPr>
              <a:t> </a:t>
            </a:r>
            <a:r>
              <a:rPr lang="en-US" sz="1200" b="0" i="0" dirty="0" err="1">
                <a:effectLst/>
              </a:rPr>
              <a:t>ніж</a:t>
            </a:r>
            <a:r>
              <a:rPr lang="en-US" sz="1200" b="0" i="0" dirty="0">
                <a:effectLst/>
              </a:rPr>
              <a:t> 100 </a:t>
            </a:r>
            <a:r>
              <a:rPr lang="en-US" sz="1200" b="0" i="0" dirty="0" err="1">
                <a:effectLst/>
              </a:rPr>
              <a:t>країн</a:t>
            </a:r>
            <a:r>
              <a:rPr lang="en-US" sz="1200" b="0" i="0" dirty="0">
                <a:effectLst/>
              </a:rPr>
              <a:t> </a:t>
            </a:r>
            <a:r>
              <a:rPr lang="en-US" sz="1200" b="0" i="0" dirty="0" err="1">
                <a:effectLst/>
              </a:rPr>
              <a:t>світу</a:t>
            </a:r>
            <a:r>
              <a:rPr lang="en-US" sz="1200" b="0" i="0" dirty="0">
                <a:effectLst/>
              </a:rPr>
              <a:t> </a:t>
            </a:r>
            <a:r>
              <a:rPr lang="en-US" sz="1200" b="0" i="0" dirty="0" err="1">
                <a:effectLst/>
              </a:rPr>
              <a:t>беруть</a:t>
            </a:r>
            <a:r>
              <a:rPr lang="en-US" sz="1200" b="0" i="0" dirty="0">
                <a:effectLst/>
              </a:rPr>
              <a:t> </a:t>
            </a:r>
            <a:r>
              <a:rPr lang="en-US" sz="1200" b="0" i="0" dirty="0" err="1">
                <a:effectLst/>
              </a:rPr>
              <a:t>участь</a:t>
            </a:r>
            <a:r>
              <a:rPr lang="en-US" sz="1200" b="0" i="0" dirty="0">
                <a:effectLst/>
              </a:rPr>
              <a:t> у </a:t>
            </a:r>
            <a:r>
              <a:rPr lang="en-US" sz="1200" b="0" i="0" dirty="0" err="1">
                <a:effectLst/>
              </a:rPr>
              <a:t>щорічних</a:t>
            </a:r>
            <a:r>
              <a:rPr lang="en-US" sz="1200" b="0" i="0" dirty="0">
                <a:effectLst/>
              </a:rPr>
              <a:t> </a:t>
            </a:r>
            <a:r>
              <a:rPr lang="en-US" sz="1200" b="0" i="0" dirty="0" err="1">
                <a:effectLst/>
              </a:rPr>
              <a:t>заходах</a:t>
            </a:r>
            <a:r>
              <a:rPr lang="en-US" sz="1200" b="0" i="0" dirty="0">
                <a:effectLst/>
              </a:rPr>
              <a:t> </a:t>
            </a:r>
            <a:r>
              <a:rPr lang="en-US" sz="1200" b="0" i="0" dirty="0" err="1">
                <a:effectLst/>
              </a:rPr>
              <a:t>під</a:t>
            </a:r>
            <a:r>
              <a:rPr lang="en-US" sz="1200" b="0" i="0" dirty="0">
                <a:effectLst/>
              </a:rPr>
              <a:t> </a:t>
            </a:r>
            <a:r>
              <a:rPr lang="en-US" sz="1200" b="0" i="0" dirty="0" err="1">
                <a:effectLst/>
              </a:rPr>
              <a:t>гаслом</a:t>
            </a:r>
            <a:r>
              <a:rPr lang="en-US" sz="1200" b="0" i="0" dirty="0">
                <a:effectLst/>
              </a:rPr>
              <a:t> «</a:t>
            </a:r>
            <a:r>
              <a:rPr lang="en-US" sz="1200" b="0" i="0" dirty="0" err="1">
                <a:effectLst/>
              </a:rPr>
              <a:t>Зупинити</a:t>
            </a:r>
            <a:r>
              <a:rPr lang="en-US" sz="1200" b="0" i="0" dirty="0">
                <a:effectLst/>
              </a:rPr>
              <a:t> </a:t>
            </a:r>
            <a:r>
              <a:rPr lang="en-US" sz="1200" b="0" i="0" dirty="0" err="1">
                <a:effectLst/>
              </a:rPr>
              <a:t>гендерне</a:t>
            </a:r>
            <a:r>
              <a:rPr lang="en-US" sz="1200" b="0" i="0" dirty="0">
                <a:effectLst/>
              </a:rPr>
              <a:t> </a:t>
            </a:r>
            <a:r>
              <a:rPr lang="en-US" sz="1200" b="0" i="0" dirty="0" err="1">
                <a:effectLst/>
              </a:rPr>
              <a:t>насильство</a:t>
            </a:r>
            <a:r>
              <a:rPr lang="en-US" sz="1200" b="0" i="0" dirty="0">
                <a:effectLst/>
              </a:rPr>
              <a:t>» </a:t>
            </a:r>
            <a:r>
              <a:rPr lang="en-US" sz="1200" b="0" i="0" dirty="0" err="1">
                <a:effectLst/>
              </a:rPr>
              <a:t>та</a:t>
            </a:r>
            <a:r>
              <a:rPr lang="en-US" sz="1200" b="0" i="0" dirty="0">
                <a:effectLst/>
              </a:rPr>
              <a:t> </a:t>
            </a:r>
            <a:r>
              <a:rPr lang="en-US" sz="1200" b="0" i="0" dirty="0" err="1">
                <a:effectLst/>
              </a:rPr>
              <a:t>закликають</a:t>
            </a:r>
            <a:r>
              <a:rPr lang="en-US" sz="1200" b="0" i="0" dirty="0">
                <a:effectLst/>
              </a:rPr>
              <a:t> </a:t>
            </a:r>
            <a:r>
              <a:rPr lang="en-US" sz="1200" b="0" i="0" dirty="0" err="1">
                <a:effectLst/>
              </a:rPr>
              <a:t>до</a:t>
            </a:r>
            <a:r>
              <a:rPr lang="en-US" sz="1200" b="0" i="0" dirty="0">
                <a:effectLst/>
              </a:rPr>
              <a:t> </a:t>
            </a:r>
            <a:r>
              <a:rPr lang="en-US" sz="1200" b="0" i="0" dirty="0" err="1">
                <a:effectLst/>
              </a:rPr>
              <a:t>припинення</a:t>
            </a:r>
            <a:r>
              <a:rPr lang="en-US" sz="1200" b="0" i="0" dirty="0">
                <a:effectLst/>
              </a:rPr>
              <a:t> </a:t>
            </a:r>
            <a:r>
              <a:rPr lang="en-US" sz="1200" b="0" i="0" dirty="0" err="1">
                <a:effectLst/>
              </a:rPr>
              <a:t>усіх</a:t>
            </a:r>
            <a:r>
              <a:rPr lang="en-US" sz="1200" b="0" i="0" dirty="0">
                <a:effectLst/>
              </a:rPr>
              <a:t> </a:t>
            </a:r>
            <a:r>
              <a:rPr lang="en-US" sz="1200" b="0" i="0" dirty="0" err="1">
                <a:effectLst/>
              </a:rPr>
              <a:t>форм</a:t>
            </a:r>
            <a:r>
              <a:rPr lang="en-US" sz="1200" b="0" i="0" dirty="0">
                <a:effectLst/>
              </a:rPr>
              <a:t> </a:t>
            </a:r>
            <a:r>
              <a:rPr lang="en-US" sz="1200" b="0" i="0" dirty="0" err="1">
                <a:effectLst/>
              </a:rPr>
              <a:t>насильства</a:t>
            </a:r>
            <a:r>
              <a:rPr lang="en-US" sz="1200" b="0" i="0" dirty="0">
                <a:effectLst/>
              </a:rPr>
              <a:t>. </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b="0" i="0" dirty="0" err="1">
                <a:effectLst/>
              </a:rPr>
              <a:t>Генеральною</a:t>
            </a:r>
            <a:r>
              <a:rPr lang="en-US" sz="1200" b="0" i="0" dirty="0">
                <a:effectLst/>
              </a:rPr>
              <a:t> </a:t>
            </a:r>
            <a:r>
              <a:rPr lang="en-US" sz="1200" b="0" i="0" dirty="0" err="1">
                <a:effectLst/>
              </a:rPr>
              <a:t>Асамблеєю</a:t>
            </a:r>
            <a:r>
              <a:rPr lang="en-US" sz="1200" b="0" i="0" dirty="0">
                <a:effectLst/>
              </a:rPr>
              <a:t> ООН у 1999 </a:t>
            </a:r>
            <a:r>
              <a:rPr lang="en-US" sz="1200" b="0" i="0" dirty="0" err="1">
                <a:effectLst/>
              </a:rPr>
              <a:t>році</a:t>
            </a:r>
            <a:r>
              <a:rPr lang="en-US" sz="1200" b="0" i="0" dirty="0">
                <a:effectLst/>
              </a:rPr>
              <a:t> </a:t>
            </a:r>
            <a:r>
              <a:rPr lang="en-US" sz="1200" b="0" i="0" dirty="0" err="1">
                <a:effectLst/>
              </a:rPr>
              <a:t>офіційно</a:t>
            </a:r>
            <a:r>
              <a:rPr lang="en-US" sz="1200" b="0" i="0" dirty="0">
                <a:effectLst/>
              </a:rPr>
              <a:t> </a:t>
            </a:r>
            <a:r>
              <a:rPr lang="en-US" sz="1200" b="0" i="0" dirty="0" err="1">
                <a:effectLst/>
              </a:rPr>
              <a:t>започатковано</a:t>
            </a:r>
            <a:r>
              <a:rPr lang="en-US" sz="1200" b="0" i="0" dirty="0">
                <a:effectLst/>
              </a:rPr>
              <a:t> </a:t>
            </a:r>
            <a:r>
              <a:rPr lang="en-US" sz="1200" b="0" i="0" dirty="0" err="1">
                <a:effectLst/>
              </a:rPr>
              <a:t>Міжнародний</a:t>
            </a:r>
            <a:r>
              <a:rPr lang="en-US" sz="1200" b="0" i="0" dirty="0">
                <a:effectLst/>
              </a:rPr>
              <a:t> </a:t>
            </a:r>
            <a:r>
              <a:rPr lang="en-US" sz="1200" b="0" i="0" dirty="0" err="1">
                <a:effectLst/>
              </a:rPr>
              <a:t>день</a:t>
            </a:r>
            <a:r>
              <a:rPr lang="en-US" sz="1200" b="0" i="0" dirty="0">
                <a:effectLst/>
              </a:rPr>
              <a:t> </a:t>
            </a:r>
            <a:r>
              <a:rPr lang="en-US" sz="1200" b="0" i="0" dirty="0" err="1">
                <a:effectLst/>
              </a:rPr>
              <a:t>боротьби</a:t>
            </a:r>
            <a:r>
              <a:rPr lang="en-US" sz="1200" b="0" i="0" dirty="0">
                <a:effectLst/>
              </a:rPr>
              <a:t> з </a:t>
            </a:r>
            <a:r>
              <a:rPr lang="en-US" sz="1200" b="0" i="0" dirty="0" err="1">
                <a:effectLst/>
              </a:rPr>
              <a:t>насильством</a:t>
            </a:r>
            <a:r>
              <a:rPr lang="en-US" sz="1200" b="0" i="0" dirty="0">
                <a:effectLst/>
              </a:rPr>
              <a:t> </a:t>
            </a:r>
            <a:r>
              <a:rPr lang="en-US" sz="1200" b="0" i="0" dirty="0" err="1">
                <a:effectLst/>
              </a:rPr>
              <a:t>щодо</a:t>
            </a:r>
            <a:r>
              <a:rPr lang="en-US" sz="1200" b="0" i="0" dirty="0">
                <a:effectLst/>
              </a:rPr>
              <a:t> </a:t>
            </a:r>
            <a:r>
              <a:rPr lang="en-US" sz="1200" b="0" i="0" dirty="0" err="1">
                <a:effectLst/>
              </a:rPr>
              <a:t>жінок</a:t>
            </a:r>
            <a:r>
              <a:rPr lang="en-US" sz="1200" dirty="0"/>
              <a:t> (</a:t>
            </a:r>
            <a:r>
              <a:rPr lang="en-US" sz="1200" b="0" i="0" dirty="0" err="1">
                <a:effectLst/>
              </a:rPr>
              <a:t>відзначається</a:t>
            </a:r>
            <a:r>
              <a:rPr lang="en-US" sz="1200" b="0" i="0" dirty="0">
                <a:effectLst/>
              </a:rPr>
              <a:t> </a:t>
            </a:r>
            <a:r>
              <a:rPr lang="en-US" sz="1200" b="0" i="0" dirty="0" err="1">
                <a:effectLst/>
              </a:rPr>
              <a:t>цей</a:t>
            </a:r>
            <a:r>
              <a:rPr lang="en-US" sz="1200" b="0" i="0" dirty="0">
                <a:effectLst/>
              </a:rPr>
              <a:t> </a:t>
            </a:r>
            <a:r>
              <a:rPr lang="en-US" sz="1200" b="0" i="0" dirty="0" err="1">
                <a:effectLst/>
              </a:rPr>
              <a:t>день</a:t>
            </a:r>
            <a:r>
              <a:rPr lang="en-US" sz="1200" b="0" i="0" dirty="0">
                <a:effectLst/>
              </a:rPr>
              <a:t> </a:t>
            </a:r>
            <a:r>
              <a:rPr lang="en-US" sz="1200" b="0" i="0" dirty="0" err="1">
                <a:effectLst/>
              </a:rPr>
              <a:t>ще</a:t>
            </a:r>
            <a:r>
              <a:rPr lang="en-US" sz="1200" b="0" i="0" dirty="0">
                <a:effectLst/>
              </a:rPr>
              <a:t> з 1981 </a:t>
            </a:r>
            <a:r>
              <a:rPr lang="en-US" sz="1200" b="0" i="0" dirty="0" err="1">
                <a:effectLst/>
              </a:rPr>
              <a:t>року</a:t>
            </a:r>
            <a:r>
              <a:rPr lang="en-US" sz="1200" b="0" i="0" dirty="0">
                <a:effectLst/>
              </a:rPr>
              <a:t> в </a:t>
            </a:r>
            <a:r>
              <a:rPr lang="en-US" sz="1200" b="0" i="0" dirty="0" err="1">
                <a:effectLst/>
              </a:rPr>
              <a:t>пам'ять</a:t>
            </a:r>
            <a:r>
              <a:rPr lang="en-US" sz="1200" b="0" i="0" dirty="0">
                <a:effectLst/>
              </a:rPr>
              <a:t> </a:t>
            </a:r>
            <a:r>
              <a:rPr lang="en-US" sz="1200" b="0" i="0" dirty="0" err="1">
                <a:effectLst/>
              </a:rPr>
              <a:t>про</a:t>
            </a:r>
            <a:r>
              <a:rPr lang="en-US" sz="1200" b="0" i="0" dirty="0">
                <a:effectLst/>
              </a:rPr>
              <a:t> </a:t>
            </a:r>
            <a:r>
              <a:rPr lang="en-US" sz="1200" b="0" i="0" dirty="0" err="1">
                <a:effectLst/>
              </a:rPr>
              <a:t>трагічну</a:t>
            </a:r>
            <a:r>
              <a:rPr lang="en-US" sz="1200" b="0" i="0" dirty="0">
                <a:effectLst/>
              </a:rPr>
              <a:t> </a:t>
            </a:r>
            <a:r>
              <a:rPr lang="en-US" sz="1200" b="0" i="0" dirty="0" err="1">
                <a:effectLst/>
              </a:rPr>
              <a:t>загибель</a:t>
            </a:r>
            <a:r>
              <a:rPr lang="en-US" sz="1200" b="0" i="0" dirty="0">
                <a:effectLst/>
              </a:rPr>
              <a:t> </a:t>
            </a:r>
            <a:r>
              <a:rPr lang="en-US" sz="1200" b="0" i="0" dirty="0" err="1">
                <a:effectLst/>
              </a:rPr>
              <a:t>сестер</a:t>
            </a:r>
            <a:r>
              <a:rPr lang="en-US" sz="1200" b="0" i="0" dirty="0">
                <a:effectLst/>
              </a:rPr>
              <a:t> </a:t>
            </a:r>
            <a:r>
              <a:rPr lang="en-US" sz="1200" b="0" i="0" dirty="0" err="1">
                <a:effectLst/>
              </a:rPr>
              <a:t>Мірабаль</a:t>
            </a:r>
            <a:r>
              <a:rPr lang="en-US" sz="1200" b="0" i="0" dirty="0">
                <a:effectLst/>
              </a:rPr>
              <a:t>, </a:t>
            </a:r>
            <a:r>
              <a:rPr lang="en-US" sz="1200" b="0" i="0" dirty="0" err="1">
                <a:effectLst/>
              </a:rPr>
              <a:t>які</a:t>
            </a:r>
            <a:r>
              <a:rPr lang="en-US" sz="1200" b="0" i="0" dirty="0">
                <a:effectLst/>
              </a:rPr>
              <a:t> </a:t>
            </a:r>
            <a:r>
              <a:rPr lang="en-US" sz="1200" b="0" i="0" dirty="0" err="1">
                <a:effectLst/>
              </a:rPr>
              <a:t>були</a:t>
            </a:r>
            <a:r>
              <a:rPr lang="en-US" sz="1200" b="0" i="0" dirty="0">
                <a:effectLst/>
              </a:rPr>
              <a:t> </a:t>
            </a:r>
            <a:r>
              <a:rPr lang="en-US" sz="1200" b="0" i="0" dirty="0" err="1">
                <a:effectLst/>
              </a:rPr>
              <a:t>по-звірячому</a:t>
            </a:r>
            <a:r>
              <a:rPr lang="en-US" sz="1200" b="0" i="0" dirty="0">
                <a:effectLst/>
              </a:rPr>
              <a:t> </a:t>
            </a:r>
            <a:r>
              <a:rPr lang="en-US" sz="1200" b="0" i="0" dirty="0" err="1">
                <a:effectLst/>
              </a:rPr>
              <a:t>вбито</a:t>
            </a:r>
            <a:r>
              <a:rPr lang="en-US" sz="1200" b="0" i="0" dirty="0">
                <a:effectLst/>
              </a:rPr>
              <a:t> </a:t>
            </a:r>
            <a:r>
              <a:rPr lang="en-US" sz="1200" b="0" i="0" dirty="0" err="1">
                <a:effectLst/>
              </a:rPr>
              <a:t>за</a:t>
            </a:r>
            <a:r>
              <a:rPr lang="en-US" sz="1200" b="0" i="0" dirty="0">
                <a:effectLst/>
              </a:rPr>
              <a:t> </a:t>
            </a:r>
            <a:r>
              <a:rPr lang="en-US" sz="1200" b="0" i="0" dirty="0" err="1">
                <a:effectLst/>
              </a:rPr>
              <a:t>наказом</a:t>
            </a:r>
            <a:r>
              <a:rPr lang="en-US" sz="1200" b="0" i="0" dirty="0">
                <a:effectLst/>
              </a:rPr>
              <a:t> </a:t>
            </a:r>
            <a:r>
              <a:rPr lang="en-US" sz="1200" b="0" i="0" dirty="0" err="1">
                <a:effectLst/>
              </a:rPr>
              <a:t>домініканського</a:t>
            </a:r>
            <a:r>
              <a:rPr lang="en-US" sz="1200" b="0" i="0" dirty="0">
                <a:effectLst/>
              </a:rPr>
              <a:t> </a:t>
            </a:r>
            <a:r>
              <a:rPr lang="en-US" sz="1200" b="0" i="0" dirty="0" err="1">
                <a:effectLst/>
              </a:rPr>
              <a:t>правителя</a:t>
            </a:r>
            <a:r>
              <a:rPr lang="en-US" sz="1200" b="0" i="0" dirty="0">
                <a:effectLst/>
              </a:rPr>
              <a:t> </a:t>
            </a:r>
            <a:r>
              <a:rPr lang="en-US" sz="1200" b="0" i="0" dirty="0" err="1">
                <a:effectLst/>
              </a:rPr>
              <a:t>Рафаеля</a:t>
            </a:r>
            <a:r>
              <a:rPr lang="en-US" sz="1200" b="0" i="0" dirty="0">
                <a:effectLst/>
              </a:rPr>
              <a:t> </a:t>
            </a:r>
            <a:r>
              <a:rPr lang="en-US" sz="1200" b="0" i="0" dirty="0" err="1">
                <a:effectLst/>
              </a:rPr>
              <a:t>Трухильо</a:t>
            </a:r>
            <a:r>
              <a:rPr lang="en-US" sz="1200" b="0" i="0" dirty="0">
                <a:effectLst/>
              </a:rPr>
              <a:t> в </a:t>
            </a:r>
            <a:r>
              <a:rPr lang="en-US" sz="1200" b="0" i="0" dirty="0" err="1">
                <a:effectLst/>
              </a:rPr>
              <a:t>Домініканській</a:t>
            </a:r>
            <a:r>
              <a:rPr lang="en-US" sz="1200" b="0" i="0" dirty="0">
                <a:effectLst/>
              </a:rPr>
              <a:t> </a:t>
            </a:r>
            <a:r>
              <a:rPr lang="en-US" sz="1200" b="0" i="0" dirty="0" err="1">
                <a:effectLst/>
              </a:rPr>
              <a:t>Республіці</a:t>
            </a:r>
            <a:r>
              <a:rPr lang="en-US" sz="1200" b="0" i="0" dirty="0">
                <a:effectLst/>
              </a:rPr>
              <a:t> в 1960 </a:t>
            </a:r>
            <a:r>
              <a:rPr lang="en-US" sz="1200" b="0" i="0" dirty="0" err="1">
                <a:effectLst/>
              </a:rPr>
              <a:t>році</a:t>
            </a:r>
            <a:r>
              <a:rPr lang="en-US" sz="1200" b="0" i="0" dirty="0">
                <a:effectLst/>
              </a:rPr>
              <a:t>)</a:t>
            </a:r>
          </a:p>
          <a:p>
            <a:pPr indent="-228600">
              <a:lnSpc>
                <a:spcPct val="90000"/>
              </a:lnSpc>
              <a:spcAft>
                <a:spcPts val="600"/>
              </a:spcAft>
              <a:buFont typeface="Arial" panose="020B0604020202020204" pitchFamily="34" charset="0"/>
              <a:buChar char="•"/>
            </a:pPr>
            <a:endParaRPr lang="en-US" sz="1100" b="0" i="0" dirty="0">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2551</Words>
  <Application>Microsoft Office PowerPoint</Application>
  <PresentationFormat>Широкоэкранный</PresentationFormat>
  <Paragraphs>214</Paragraphs>
  <Slides>40</Slides>
  <Notes>6</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3</vt:i4>
      </vt:variant>
      <vt:variant>
        <vt:lpstr>Заголовки слайдов</vt:lpstr>
      </vt:variant>
      <vt:variant>
        <vt:i4>40</vt:i4>
      </vt:variant>
    </vt:vector>
  </HeadingPairs>
  <TitlesOfParts>
    <vt:vector size="54" baseType="lpstr">
      <vt:lpstr>Arial</vt:lpstr>
      <vt:lpstr>Calibri</vt:lpstr>
      <vt:lpstr>Calibri Light</vt:lpstr>
      <vt:lpstr>Corbel</vt:lpstr>
      <vt:lpstr>Geometria</vt:lpstr>
      <vt:lpstr>Gill Sans MT</vt:lpstr>
      <vt:lpstr>Gilroy</vt:lpstr>
      <vt:lpstr>InterUI</vt:lpstr>
      <vt:lpstr>Proxima Nova</vt:lpstr>
      <vt:lpstr>Roboto</vt:lpstr>
      <vt:lpstr>Wingdings</vt:lpstr>
      <vt:lpstr>Office Theme</vt:lpstr>
      <vt:lpstr>PowerPoint USAID Theme</vt:lpstr>
      <vt:lpstr>1_Office Theme</vt:lpstr>
      <vt:lpstr>Презентация PowerPoint</vt:lpstr>
      <vt:lpstr>Презентация PowerPoint</vt:lpstr>
      <vt:lpstr> Насильство — застосування силових методів, за допомогою погроз, свідомо спрямованих на слабких або тих, хто не може чинити опір. Тобто, будь-яке застосування сили щодо беззахисних.  Причини насильства частково зумовлені біологічними та іншими факторами, які дають підстави говорити про схильність людей до агресії  Ці фактори взаємодіють з сімейними, суспільними, культурними та іншими факторами зовнішнього характеру і таким чином створюють ситуацію, в якій виникає насильство </vt:lpstr>
      <vt:lpstr>Перше визначення: Декларація ООН про викорінення насильства щодо жінок (1993 р.)</vt:lpstr>
      <vt:lpstr>Керівництво з інтеграції заходів щодо протидії гендерно-обумовленому насильству до гуманітарної діяльності (2015 р.) </vt:lpstr>
      <vt:lpstr>Нормативно-правова база України</vt:lpstr>
      <vt:lpstr>Нормативно-правова база України</vt:lpstr>
      <vt:lpstr>Нормативно-правова база України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Кримінальна відповідальність за скоєння насильства </vt:lpstr>
      <vt:lpstr>Презентация PowerPoint</vt:lpstr>
      <vt:lpstr>Зміни, які вносить Конвенція </vt:lpstr>
      <vt:lpstr>Основні положення Конвенції</vt:lpstr>
      <vt:lpstr>КОНВЕНЦІЯ МОП № 190 ТА РЕКОМЕНДАЦІЯ № 206: ІНСТРУМЕНТИ ДЛЯ ВИКОРІНЕННЯ НАСИЛЬСТВА ТА ДОМАГАНЬ У СФЕРІ ПРАЦІ </vt:lpstr>
      <vt:lpstr>     Конвенція МОП № 190   Рекомендація № 206 (25 червня 2021 р.)         </vt:lpstr>
      <vt:lpstr>Мета документів - забезпечити право на рівність і захист від дискримінації в сфері зайнятості та праці для усіх учасників трудових відносин</vt:lpstr>
      <vt:lpstr>ЧОМУ ЦІ ДОКУМЕНТИ ПОТРІБНІ?</vt:lpstr>
      <vt:lpstr>Презентация PowerPoint</vt:lpstr>
      <vt:lpstr>Презентация PowerPoint</vt:lpstr>
      <vt:lpstr>Презентация PowerPoint</vt:lpstr>
      <vt:lpstr>Презентация PowerPoint</vt:lpstr>
      <vt:lpstr>https://nonviolence.ed-era.com/lessons/materials </vt:lpstr>
      <vt:lpstr>Мобінг  </vt:lpstr>
      <vt:lpstr>Презентация PowerPoint</vt:lpstr>
      <vt:lpstr>Історія питання</vt:lpstr>
      <vt:lpstr>Мобінг може проявлятися у наступних формах</vt:lpstr>
      <vt:lpstr>Основним способом захисту є доведення факту дискримінації у сфері трудових відносин у суді. Постраждалий/а  має право на відшкодування моральної шкоди, завданої «утиском на робочому місці»</vt:lpstr>
      <vt:lpstr>Харасмент</vt:lpstr>
      <vt:lpstr>Сталкінг (англ. Stalking – “переслідування”) </vt:lpstr>
      <vt:lpstr>Збір даних про випадки насильства</vt:lpstr>
      <vt:lpstr>Як себе поводити та що робити, якщо Вас переслідують</vt:lpstr>
      <vt:lpstr>Презентация PowerPoint</vt:lpstr>
      <vt:lpstr>Міжнародна акція  «16 днів проти насильства»  https://careerhub.rozirvykolo.org/pages/view/about/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Galustian, Yulia</dc:creator>
  <cp:lastModifiedBy>Басацька Свiтлана</cp:lastModifiedBy>
  <cp:revision>125</cp:revision>
  <dcterms:created xsi:type="dcterms:W3CDTF">2021-04-05T07:36:00Z</dcterms:created>
  <dcterms:modified xsi:type="dcterms:W3CDTF">2023-03-30T04:57:20Z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AFF30466244E4F97828F19C93E688709</vt:lpwstr>
  </property>
  <property fmtid="{D5CDD505-2E9C-101B-9397-08002B2CF9AE}" pid="3" name="KSOProductBuildVer">
    <vt:lpwstr>1033-11.2.0.11513</vt:lpwstr>
  </property>
</Properties>
</file>