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612" r:id="rId2"/>
    <p:sldId id="839" r:id="rId3"/>
    <p:sldId id="840" r:id="rId4"/>
    <p:sldId id="841" r:id="rId5"/>
    <p:sldId id="842" r:id="rId6"/>
    <p:sldId id="843" r:id="rId7"/>
    <p:sldId id="868" r:id="rId8"/>
    <p:sldId id="869" r:id="rId9"/>
    <p:sldId id="870" r:id="rId10"/>
    <p:sldId id="844" r:id="rId11"/>
    <p:sldId id="846" r:id="rId12"/>
    <p:sldId id="847" r:id="rId13"/>
    <p:sldId id="848" r:id="rId14"/>
    <p:sldId id="850" r:id="rId15"/>
    <p:sldId id="851" r:id="rId16"/>
    <p:sldId id="853" r:id="rId17"/>
    <p:sldId id="854" r:id="rId18"/>
    <p:sldId id="857" r:id="rId19"/>
    <p:sldId id="871" r:id="rId20"/>
    <p:sldId id="855" r:id="rId21"/>
    <p:sldId id="856" r:id="rId22"/>
    <p:sldId id="858" r:id="rId23"/>
    <p:sldId id="859" r:id="rId24"/>
    <p:sldId id="860" r:id="rId25"/>
    <p:sldId id="861" r:id="rId26"/>
    <p:sldId id="862" r:id="rId27"/>
    <p:sldId id="863" r:id="rId28"/>
    <p:sldId id="864" r:id="rId29"/>
    <p:sldId id="865" r:id="rId30"/>
    <p:sldId id="866" r:id="rId31"/>
    <p:sldId id="8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9F0EB-6766-4D6F-A980-CE99D7D8C01E}" v="124" dt="2023-04-12T20:41:51.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861" autoAdjust="0"/>
  </p:normalViewPr>
  <p:slideViewPr>
    <p:cSldViewPr snapToGrid="0">
      <p:cViewPr varScale="1">
        <p:scale>
          <a:sx n="71" d="100"/>
          <a:sy n="71" d="100"/>
        </p:scale>
        <p:origin x="8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ustian, Yulia" userId="9478add7-9c3b-4423-ab97-58112c9fc143" providerId="ADAL" clId="{CB69F0EB-6766-4D6F-A980-CE99D7D8C01E}"/>
    <pc:docChg chg="custSel addSld delSld modSld sldOrd">
      <pc:chgData name="Galustian, Yulia" userId="9478add7-9c3b-4423-ab97-58112c9fc143" providerId="ADAL" clId="{CB69F0EB-6766-4D6F-A980-CE99D7D8C01E}" dt="2023-04-12T20:45:52.244" v="288" actId="207"/>
      <pc:docMkLst>
        <pc:docMk/>
      </pc:docMkLst>
      <pc:sldChg chg="modSp mod">
        <pc:chgData name="Galustian, Yulia" userId="9478add7-9c3b-4423-ab97-58112c9fc143" providerId="ADAL" clId="{CB69F0EB-6766-4D6F-A980-CE99D7D8C01E}" dt="2023-04-12T20:15:38.973" v="153" actId="20577"/>
        <pc:sldMkLst>
          <pc:docMk/>
          <pc:sldMk cId="0" sldId="841"/>
        </pc:sldMkLst>
        <pc:graphicFrameChg chg="mod">
          <ac:chgData name="Galustian, Yulia" userId="9478add7-9c3b-4423-ab97-58112c9fc143" providerId="ADAL" clId="{CB69F0EB-6766-4D6F-A980-CE99D7D8C01E}" dt="2023-04-12T20:15:38.973" v="153" actId="20577"/>
          <ac:graphicFrameMkLst>
            <pc:docMk/>
            <pc:sldMk cId="0" sldId="841"/>
            <ac:graphicFrameMk id="2" creationId="{00000000-0000-0000-0000-000000000000}"/>
          </ac:graphicFrameMkLst>
        </pc:graphicFrameChg>
      </pc:sldChg>
      <pc:sldChg chg="modSp mod">
        <pc:chgData name="Galustian, Yulia" userId="9478add7-9c3b-4423-ab97-58112c9fc143" providerId="ADAL" clId="{CB69F0EB-6766-4D6F-A980-CE99D7D8C01E}" dt="2023-04-12T20:30:48.739" v="159" actId="20577"/>
        <pc:sldMkLst>
          <pc:docMk/>
          <pc:sldMk cId="0" sldId="844"/>
        </pc:sldMkLst>
        <pc:spChg chg="mod">
          <ac:chgData name="Galustian, Yulia" userId="9478add7-9c3b-4423-ab97-58112c9fc143" providerId="ADAL" clId="{CB69F0EB-6766-4D6F-A980-CE99D7D8C01E}" dt="2023-04-12T20:30:48.739" v="159" actId="20577"/>
          <ac:spMkLst>
            <pc:docMk/>
            <pc:sldMk cId="0" sldId="844"/>
            <ac:spMk id="3" creationId="{00000000-0000-0000-0000-000000000000}"/>
          </ac:spMkLst>
        </pc:spChg>
      </pc:sldChg>
      <pc:sldChg chg="del">
        <pc:chgData name="Galustian, Yulia" userId="9478add7-9c3b-4423-ab97-58112c9fc143" providerId="ADAL" clId="{CB69F0EB-6766-4D6F-A980-CE99D7D8C01E}" dt="2023-04-12T20:33:42.477" v="160" actId="2696"/>
        <pc:sldMkLst>
          <pc:docMk/>
          <pc:sldMk cId="0" sldId="849"/>
        </pc:sldMkLst>
      </pc:sldChg>
      <pc:sldChg chg="del">
        <pc:chgData name="Galustian, Yulia" userId="9478add7-9c3b-4423-ab97-58112c9fc143" providerId="ADAL" clId="{CB69F0EB-6766-4D6F-A980-CE99D7D8C01E}" dt="2023-04-12T20:35:13.082" v="161" actId="2696"/>
        <pc:sldMkLst>
          <pc:docMk/>
          <pc:sldMk cId="0" sldId="852"/>
        </pc:sldMkLst>
      </pc:sldChg>
      <pc:sldChg chg="ord">
        <pc:chgData name="Galustian, Yulia" userId="9478add7-9c3b-4423-ab97-58112c9fc143" providerId="ADAL" clId="{CB69F0EB-6766-4D6F-A980-CE99D7D8C01E}" dt="2023-04-12T20:38:17.952" v="277"/>
        <pc:sldMkLst>
          <pc:docMk/>
          <pc:sldMk cId="0" sldId="853"/>
        </pc:sldMkLst>
      </pc:sldChg>
      <pc:sldChg chg="modSp mod ord">
        <pc:chgData name="Galustian, Yulia" userId="9478add7-9c3b-4423-ab97-58112c9fc143" providerId="ADAL" clId="{CB69F0EB-6766-4D6F-A980-CE99D7D8C01E}" dt="2023-04-12T20:38:44.163" v="279"/>
        <pc:sldMkLst>
          <pc:docMk/>
          <pc:sldMk cId="0" sldId="854"/>
        </pc:sldMkLst>
        <pc:spChg chg="mod">
          <ac:chgData name="Galustian, Yulia" userId="9478add7-9c3b-4423-ab97-58112c9fc143" providerId="ADAL" clId="{CB69F0EB-6766-4D6F-A980-CE99D7D8C01E}" dt="2023-04-12T08:59:00.254" v="0" actId="207"/>
          <ac:spMkLst>
            <pc:docMk/>
            <pc:sldMk cId="0" sldId="854"/>
            <ac:spMk id="20" creationId="{00000000-0000-0000-0000-000000000000}"/>
          </ac:spMkLst>
        </pc:spChg>
      </pc:sldChg>
      <pc:sldChg chg="modSp mod ord">
        <pc:chgData name="Galustian, Yulia" userId="9478add7-9c3b-4423-ab97-58112c9fc143" providerId="ADAL" clId="{CB69F0EB-6766-4D6F-A980-CE99D7D8C01E}" dt="2023-04-12T20:40:28.222" v="284" actId="6549"/>
        <pc:sldMkLst>
          <pc:docMk/>
          <pc:sldMk cId="0" sldId="857"/>
        </pc:sldMkLst>
        <pc:spChg chg="mod">
          <ac:chgData name="Galustian, Yulia" userId="9478add7-9c3b-4423-ab97-58112c9fc143" providerId="ADAL" clId="{CB69F0EB-6766-4D6F-A980-CE99D7D8C01E}" dt="2023-04-12T20:40:28.222" v="284" actId="6549"/>
          <ac:spMkLst>
            <pc:docMk/>
            <pc:sldMk cId="0" sldId="857"/>
            <ac:spMk id="2" creationId="{00000000-0000-0000-0000-000000000000}"/>
          </ac:spMkLst>
        </pc:spChg>
        <pc:graphicFrameChg chg="modGraphic">
          <ac:chgData name="Galustian, Yulia" userId="9478add7-9c3b-4423-ab97-58112c9fc143" providerId="ADAL" clId="{CB69F0EB-6766-4D6F-A980-CE99D7D8C01E}" dt="2023-04-12T08:59:21.504" v="1" actId="207"/>
          <ac:graphicFrameMkLst>
            <pc:docMk/>
            <pc:sldMk cId="0" sldId="857"/>
            <ac:graphicFrameMk id="7" creationId="{00000000-0000-0000-0000-000000000000}"/>
          </ac:graphicFrameMkLst>
        </pc:graphicFrameChg>
      </pc:sldChg>
      <pc:sldChg chg="modSp mod">
        <pc:chgData name="Galustian, Yulia" userId="9478add7-9c3b-4423-ab97-58112c9fc143" providerId="ADAL" clId="{CB69F0EB-6766-4D6F-A980-CE99D7D8C01E}" dt="2023-04-12T09:00:05.374" v="3" actId="207"/>
        <pc:sldMkLst>
          <pc:docMk/>
          <pc:sldMk cId="0" sldId="858"/>
        </pc:sldMkLst>
        <pc:graphicFrameChg chg="modGraphic">
          <ac:chgData name="Galustian, Yulia" userId="9478add7-9c3b-4423-ab97-58112c9fc143" providerId="ADAL" clId="{CB69F0EB-6766-4D6F-A980-CE99D7D8C01E}" dt="2023-04-12T09:00:05.374" v="3" actId="207"/>
          <ac:graphicFrameMkLst>
            <pc:docMk/>
            <pc:sldMk cId="0" sldId="858"/>
            <ac:graphicFrameMk id="5" creationId="{00000000-0000-0000-0000-000000000000}"/>
          </ac:graphicFrameMkLst>
        </pc:graphicFrameChg>
      </pc:sldChg>
      <pc:sldChg chg="modSp">
        <pc:chgData name="Galustian, Yulia" userId="9478add7-9c3b-4423-ab97-58112c9fc143" providerId="ADAL" clId="{CB69F0EB-6766-4D6F-A980-CE99D7D8C01E}" dt="2023-04-12T20:41:51.635" v="286" actId="207"/>
        <pc:sldMkLst>
          <pc:docMk/>
          <pc:sldMk cId="0" sldId="859"/>
        </pc:sldMkLst>
        <pc:graphicFrameChg chg="mod">
          <ac:chgData name="Galustian, Yulia" userId="9478add7-9c3b-4423-ab97-58112c9fc143" providerId="ADAL" clId="{CB69F0EB-6766-4D6F-A980-CE99D7D8C01E}" dt="2023-04-12T20:41:51.635" v="286" actId="207"/>
          <ac:graphicFrameMkLst>
            <pc:docMk/>
            <pc:sldMk cId="0" sldId="859"/>
            <ac:graphicFrameMk id="5" creationId="{00000000-0000-0000-0000-000000000000}"/>
          </ac:graphicFrameMkLst>
        </pc:graphicFrameChg>
      </pc:sldChg>
      <pc:sldChg chg="modSp mod">
        <pc:chgData name="Galustian, Yulia" userId="9478add7-9c3b-4423-ab97-58112c9fc143" providerId="ADAL" clId="{CB69F0EB-6766-4D6F-A980-CE99D7D8C01E}" dt="2023-04-12T09:00:45.841" v="4" actId="207"/>
        <pc:sldMkLst>
          <pc:docMk/>
          <pc:sldMk cId="0" sldId="862"/>
        </pc:sldMkLst>
        <pc:spChg chg="mod">
          <ac:chgData name="Galustian, Yulia" userId="9478add7-9c3b-4423-ab97-58112c9fc143" providerId="ADAL" clId="{CB69F0EB-6766-4D6F-A980-CE99D7D8C01E}" dt="2023-04-12T09:00:45.841" v="4" actId="207"/>
          <ac:spMkLst>
            <pc:docMk/>
            <pc:sldMk cId="0" sldId="862"/>
            <ac:spMk id="3" creationId="{00000000-0000-0000-0000-000000000000}"/>
          </ac:spMkLst>
        </pc:spChg>
      </pc:sldChg>
      <pc:sldChg chg="modSp mod">
        <pc:chgData name="Galustian, Yulia" userId="9478add7-9c3b-4423-ab97-58112c9fc143" providerId="ADAL" clId="{CB69F0EB-6766-4D6F-A980-CE99D7D8C01E}" dt="2023-04-12T09:00:53.781" v="5" actId="207"/>
        <pc:sldMkLst>
          <pc:docMk/>
          <pc:sldMk cId="0" sldId="863"/>
        </pc:sldMkLst>
        <pc:spChg chg="mod">
          <ac:chgData name="Galustian, Yulia" userId="9478add7-9c3b-4423-ab97-58112c9fc143" providerId="ADAL" clId="{CB69F0EB-6766-4D6F-A980-CE99D7D8C01E}" dt="2023-04-12T09:00:53.781" v="5" actId="207"/>
          <ac:spMkLst>
            <pc:docMk/>
            <pc:sldMk cId="0" sldId="863"/>
            <ac:spMk id="20" creationId="{00000000-0000-0000-0000-000000000000}"/>
          </ac:spMkLst>
        </pc:spChg>
      </pc:sldChg>
      <pc:sldChg chg="modSp mod">
        <pc:chgData name="Galustian, Yulia" userId="9478add7-9c3b-4423-ab97-58112c9fc143" providerId="ADAL" clId="{CB69F0EB-6766-4D6F-A980-CE99D7D8C01E}" dt="2023-04-12T09:01:02.616" v="6" actId="207"/>
        <pc:sldMkLst>
          <pc:docMk/>
          <pc:sldMk cId="0" sldId="864"/>
        </pc:sldMkLst>
        <pc:spChg chg="mod">
          <ac:chgData name="Galustian, Yulia" userId="9478add7-9c3b-4423-ab97-58112c9fc143" providerId="ADAL" clId="{CB69F0EB-6766-4D6F-A980-CE99D7D8C01E}" dt="2023-04-12T09:01:02.616" v="6" actId="207"/>
          <ac:spMkLst>
            <pc:docMk/>
            <pc:sldMk cId="0" sldId="864"/>
            <ac:spMk id="20" creationId="{00000000-0000-0000-0000-000000000000}"/>
          </ac:spMkLst>
        </pc:spChg>
      </pc:sldChg>
      <pc:sldChg chg="modSp mod">
        <pc:chgData name="Galustian, Yulia" userId="9478add7-9c3b-4423-ab97-58112c9fc143" providerId="ADAL" clId="{CB69F0EB-6766-4D6F-A980-CE99D7D8C01E}" dt="2023-04-12T20:45:52.244" v="288" actId="207"/>
        <pc:sldMkLst>
          <pc:docMk/>
          <pc:sldMk cId="0" sldId="865"/>
        </pc:sldMkLst>
        <pc:spChg chg="mod">
          <ac:chgData name="Galustian, Yulia" userId="9478add7-9c3b-4423-ab97-58112c9fc143" providerId="ADAL" clId="{CB69F0EB-6766-4D6F-A980-CE99D7D8C01E}" dt="2023-04-12T20:45:52.244" v="288" actId="207"/>
          <ac:spMkLst>
            <pc:docMk/>
            <pc:sldMk cId="0" sldId="865"/>
            <ac:spMk id="20" creationId="{00000000-0000-0000-0000-000000000000}"/>
          </ac:spMkLst>
        </pc:spChg>
      </pc:sldChg>
      <pc:sldChg chg="modSp mod">
        <pc:chgData name="Galustian, Yulia" userId="9478add7-9c3b-4423-ab97-58112c9fc143" providerId="ADAL" clId="{CB69F0EB-6766-4D6F-A980-CE99D7D8C01E}" dt="2023-04-12T09:02:27.201" v="13" actId="207"/>
        <pc:sldMkLst>
          <pc:docMk/>
          <pc:sldMk cId="0" sldId="867"/>
        </pc:sldMkLst>
        <pc:spChg chg="mod">
          <ac:chgData name="Galustian, Yulia" userId="9478add7-9c3b-4423-ab97-58112c9fc143" providerId="ADAL" clId="{CB69F0EB-6766-4D6F-A980-CE99D7D8C01E}" dt="2023-04-12T09:02:27.201" v="13" actId="207"/>
          <ac:spMkLst>
            <pc:docMk/>
            <pc:sldMk cId="0" sldId="867"/>
            <ac:spMk id="2" creationId="{00000000-0000-0000-0000-000000000000}"/>
          </ac:spMkLst>
        </pc:spChg>
        <pc:graphicFrameChg chg="mod">
          <ac:chgData name="Galustian, Yulia" userId="9478add7-9c3b-4423-ab97-58112c9fc143" providerId="ADAL" clId="{CB69F0EB-6766-4D6F-A980-CE99D7D8C01E}" dt="2023-04-12T09:02:05.518" v="12" actId="20577"/>
          <ac:graphicFrameMkLst>
            <pc:docMk/>
            <pc:sldMk cId="0" sldId="867"/>
            <ac:graphicFrameMk id="47" creationId="{00000000-0000-0000-0000-000000000000}"/>
          </ac:graphicFrameMkLst>
        </pc:graphicFrameChg>
      </pc:sldChg>
      <pc:sldChg chg="addSp modSp new mod">
        <pc:chgData name="Galustian, Yulia" userId="9478add7-9c3b-4423-ab97-58112c9fc143" providerId="ADAL" clId="{CB69F0EB-6766-4D6F-A980-CE99D7D8C01E}" dt="2023-04-12T19:36:49.473" v="25" actId="14100"/>
        <pc:sldMkLst>
          <pc:docMk/>
          <pc:sldMk cId="3532728842" sldId="868"/>
        </pc:sldMkLst>
        <pc:picChg chg="add mod modCrop">
          <ac:chgData name="Galustian, Yulia" userId="9478add7-9c3b-4423-ab97-58112c9fc143" providerId="ADAL" clId="{CB69F0EB-6766-4D6F-A980-CE99D7D8C01E}" dt="2023-04-12T19:36:49.473" v="25" actId="14100"/>
          <ac:picMkLst>
            <pc:docMk/>
            <pc:sldMk cId="3532728842" sldId="868"/>
            <ac:picMk id="6" creationId="{68896E0B-3B6B-B950-DFB3-F742463A3D92}"/>
          </ac:picMkLst>
        </pc:picChg>
      </pc:sldChg>
      <pc:sldChg chg="addSp modSp new mod">
        <pc:chgData name="Galustian, Yulia" userId="9478add7-9c3b-4423-ab97-58112c9fc143" providerId="ADAL" clId="{CB69F0EB-6766-4D6F-A980-CE99D7D8C01E}" dt="2023-04-12T19:42:11.506" v="35" actId="14100"/>
        <pc:sldMkLst>
          <pc:docMk/>
          <pc:sldMk cId="1625687182" sldId="869"/>
        </pc:sldMkLst>
        <pc:picChg chg="add mod modCrop">
          <ac:chgData name="Galustian, Yulia" userId="9478add7-9c3b-4423-ab97-58112c9fc143" providerId="ADAL" clId="{CB69F0EB-6766-4D6F-A980-CE99D7D8C01E}" dt="2023-04-12T19:42:11.506" v="35" actId="14100"/>
          <ac:picMkLst>
            <pc:docMk/>
            <pc:sldMk cId="1625687182" sldId="869"/>
            <ac:picMk id="6" creationId="{AD8501EA-B1FA-3E97-A29B-49530FDF6826}"/>
          </ac:picMkLst>
        </pc:picChg>
      </pc:sldChg>
      <pc:sldChg chg="addSp modSp new mod">
        <pc:chgData name="Galustian, Yulia" userId="9478add7-9c3b-4423-ab97-58112c9fc143" providerId="ADAL" clId="{CB69F0EB-6766-4D6F-A980-CE99D7D8C01E}" dt="2023-04-12T19:48:01.867" v="45" actId="14100"/>
        <pc:sldMkLst>
          <pc:docMk/>
          <pc:sldMk cId="2328808953" sldId="870"/>
        </pc:sldMkLst>
        <pc:picChg chg="add mod modCrop">
          <ac:chgData name="Galustian, Yulia" userId="9478add7-9c3b-4423-ab97-58112c9fc143" providerId="ADAL" clId="{CB69F0EB-6766-4D6F-A980-CE99D7D8C01E}" dt="2023-04-12T19:48:01.867" v="45" actId="14100"/>
          <ac:picMkLst>
            <pc:docMk/>
            <pc:sldMk cId="2328808953" sldId="870"/>
            <ac:picMk id="6" creationId="{CE874AC6-B711-5E75-A2A4-BF29810A2AE5}"/>
          </ac:picMkLst>
        </pc:picChg>
      </pc:sldChg>
      <pc:sldChg chg="addSp modSp new mod modClrScheme chgLayout">
        <pc:chgData name="Galustian, Yulia" userId="9478add7-9c3b-4423-ab97-58112c9fc143" providerId="ADAL" clId="{CB69F0EB-6766-4D6F-A980-CE99D7D8C01E}" dt="2023-04-12T20:37:50.632" v="275" actId="20577"/>
        <pc:sldMkLst>
          <pc:docMk/>
          <pc:sldMk cId="3512954569" sldId="871"/>
        </pc:sldMkLst>
        <pc:spChg chg="mod ord">
          <ac:chgData name="Galustian, Yulia" userId="9478add7-9c3b-4423-ab97-58112c9fc143" providerId="ADAL" clId="{CB69F0EB-6766-4D6F-A980-CE99D7D8C01E}" dt="2023-04-12T20:37:47.810" v="273" actId="20577"/>
          <ac:spMkLst>
            <pc:docMk/>
            <pc:sldMk cId="3512954569" sldId="871"/>
            <ac:spMk id="2" creationId="{CC97F959-2D48-C29E-DA9D-DA8DD30AC3BF}"/>
          </ac:spMkLst>
        </pc:spChg>
        <pc:spChg chg="mod ord">
          <ac:chgData name="Galustian, Yulia" userId="9478add7-9c3b-4423-ab97-58112c9fc143" providerId="ADAL" clId="{CB69F0EB-6766-4D6F-A980-CE99D7D8C01E}" dt="2023-04-12T20:36:34.754" v="238" actId="700"/>
          <ac:spMkLst>
            <pc:docMk/>
            <pc:sldMk cId="3512954569" sldId="871"/>
            <ac:spMk id="3" creationId="{8E32DB0A-3696-1588-07C7-69F9CD20B462}"/>
          </ac:spMkLst>
        </pc:spChg>
        <pc:spChg chg="mod ord">
          <ac:chgData name="Galustian, Yulia" userId="9478add7-9c3b-4423-ab97-58112c9fc143" providerId="ADAL" clId="{CB69F0EB-6766-4D6F-A980-CE99D7D8C01E}" dt="2023-04-12T20:36:34.754" v="238" actId="700"/>
          <ac:spMkLst>
            <pc:docMk/>
            <pc:sldMk cId="3512954569" sldId="871"/>
            <ac:spMk id="4" creationId="{F97BEABB-2621-2C25-34AA-19B942B09577}"/>
          </ac:spMkLst>
        </pc:spChg>
        <pc:spChg chg="mod ord">
          <ac:chgData name="Galustian, Yulia" userId="9478add7-9c3b-4423-ab97-58112c9fc143" providerId="ADAL" clId="{CB69F0EB-6766-4D6F-A980-CE99D7D8C01E}" dt="2023-04-12T20:36:34.754" v="238" actId="700"/>
          <ac:spMkLst>
            <pc:docMk/>
            <pc:sldMk cId="3512954569" sldId="871"/>
            <ac:spMk id="5" creationId="{357E869A-7D5B-E4BC-E3BB-3A821406C557}"/>
          </ac:spMkLst>
        </pc:spChg>
        <pc:spChg chg="mod ord">
          <ac:chgData name="Galustian, Yulia" userId="9478add7-9c3b-4423-ab97-58112c9fc143" providerId="ADAL" clId="{CB69F0EB-6766-4D6F-A980-CE99D7D8C01E}" dt="2023-04-12T20:37:44.443" v="271" actId="122"/>
          <ac:spMkLst>
            <pc:docMk/>
            <pc:sldMk cId="3512954569" sldId="871"/>
            <ac:spMk id="6" creationId="{3BFD19DF-726B-DE01-20F2-3DCFB1D3402B}"/>
          </ac:spMkLst>
        </pc:spChg>
        <pc:spChg chg="add mod ord">
          <ac:chgData name="Galustian, Yulia" userId="9478add7-9c3b-4423-ab97-58112c9fc143" providerId="ADAL" clId="{CB69F0EB-6766-4D6F-A980-CE99D7D8C01E}" dt="2023-04-12T20:37:50.632" v="275" actId="20577"/>
          <ac:spMkLst>
            <pc:docMk/>
            <pc:sldMk cId="3512954569" sldId="871"/>
            <ac:spMk id="7" creationId="{E75FAFB8-6151-0B32-AC5D-53748BABAAC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2">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4">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1">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1">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A88FDF5-54EC-49B3-AEF8-29B650DD02DB}" type="doc">
      <dgm:prSet loTypeId="urn:microsoft.com/office/officeart/2005/8/layout/orgChart1#1" loCatId="hierarchy" qsTypeId="urn:microsoft.com/office/officeart/2005/8/quickstyle/simple5#1" qsCatId="simple" csTypeId="urn:microsoft.com/office/officeart/2005/8/colors/colorful1#1" csCatId="colorful" phldr="1"/>
      <dgm:spPr/>
      <dgm:t>
        <a:bodyPr/>
        <a:lstStyle/>
        <a:p>
          <a:endParaRPr lang="en-US"/>
        </a:p>
      </dgm:t>
    </dgm:pt>
    <dgm:pt modelId="{974BEABB-7573-4D5D-8DA7-7040D7A0A3D7}">
      <dgm:prSet phldrT="[Text]" custT="1"/>
      <dgm:spPr>
        <a:solidFill>
          <a:srgbClr val="FF0000"/>
        </a:solidFill>
      </dgm:spPr>
      <dgm:t>
        <a:bodyPr/>
        <a:lstStyle/>
        <a:p>
          <a:r>
            <a:rPr lang="uk-UA" sz="2800" b="1" dirty="0"/>
            <a:t>Кар</a:t>
          </a:r>
          <a:r>
            <a:rPr lang="en-US" sz="2800" b="1" dirty="0"/>
            <a:t>’</a:t>
          </a:r>
          <a:r>
            <a:rPr lang="uk-UA" sz="2800" b="1" dirty="0" err="1"/>
            <a:t>єра</a:t>
          </a:r>
          <a:endParaRPr lang="en-US" sz="2800" b="1" dirty="0"/>
        </a:p>
      </dgm:t>
    </dgm:pt>
    <dgm:pt modelId="{932BE40C-EA13-4156-8738-E19108A12D4B}" type="parTrans" cxnId="{19DF22C6-55D7-497F-85E1-40DCDDE1DA22}">
      <dgm:prSet/>
      <dgm:spPr/>
      <dgm:t>
        <a:bodyPr/>
        <a:lstStyle/>
        <a:p>
          <a:endParaRPr lang="en-US"/>
        </a:p>
      </dgm:t>
    </dgm:pt>
    <dgm:pt modelId="{EAE82684-D352-4A8A-BCDF-C1A0D77776D8}" type="sibTrans" cxnId="{19DF22C6-55D7-497F-85E1-40DCDDE1DA22}">
      <dgm:prSet/>
      <dgm:spPr/>
      <dgm:t>
        <a:bodyPr/>
        <a:lstStyle/>
        <a:p>
          <a:endParaRPr lang="en-US"/>
        </a:p>
      </dgm:t>
    </dgm:pt>
    <dgm:pt modelId="{694F5534-9721-44DA-8D29-689C793C513E}">
      <dgm:prSet/>
      <dgm:spPr>
        <a:solidFill>
          <a:schemeClr val="accent1">
            <a:lumMod val="75000"/>
          </a:schemeClr>
        </a:solidFill>
      </dgm:spPr>
      <dgm:t>
        <a:bodyPr/>
        <a:lstStyle/>
        <a:p>
          <a:r>
            <a:rPr lang="uk-UA" b="1" dirty="0">
              <a:highlight>
                <a:srgbClr val="800080"/>
              </a:highlight>
            </a:rPr>
            <a:t>Зайнятість</a:t>
          </a:r>
        </a:p>
        <a:p>
          <a:endParaRPr lang="uk-UA" b="1" dirty="0"/>
        </a:p>
        <a:p>
          <a:r>
            <a:rPr lang="ru-RU" b="0" dirty="0" err="1"/>
            <a:t>трудова</a:t>
          </a:r>
          <a:r>
            <a:rPr lang="ru-RU" b="0" dirty="0"/>
            <a:t> </a:t>
          </a:r>
          <a:r>
            <a:rPr lang="ru-RU" b="0" dirty="0" err="1"/>
            <a:t>діяльністьб</a:t>
          </a:r>
          <a:r>
            <a:rPr lang="ru-RU" b="0" dirty="0"/>
            <a:t> </a:t>
          </a:r>
          <a:r>
            <a:rPr lang="ru-RU" b="0" dirty="0" err="1"/>
            <a:t>пов'язана</a:t>
          </a:r>
          <a:r>
            <a:rPr lang="ru-RU" b="0" dirty="0"/>
            <a:t> </a:t>
          </a:r>
          <a:r>
            <a:rPr lang="ru-RU" b="0" dirty="0" err="1"/>
            <a:t>із</a:t>
          </a:r>
          <a:r>
            <a:rPr lang="ru-RU" b="0" dirty="0"/>
            <a:t> </a:t>
          </a:r>
          <a:r>
            <a:rPr lang="ru-RU" b="0" dirty="0" err="1"/>
            <a:t>задоволенням</a:t>
          </a:r>
          <a:r>
            <a:rPr lang="ru-RU" b="0" dirty="0"/>
            <a:t> </a:t>
          </a:r>
          <a:r>
            <a:rPr lang="ru-RU" b="0" dirty="0" err="1"/>
            <a:t>особистих</a:t>
          </a:r>
          <a:r>
            <a:rPr lang="ru-RU" b="0" dirty="0"/>
            <a:t> і </a:t>
          </a:r>
          <a:r>
            <a:rPr lang="ru-RU" b="0" dirty="0" err="1"/>
            <a:t>суспільних</a:t>
          </a:r>
          <a:r>
            <a:rPr lang="ru-RU" b="0" dirty="0"/>
            <a:t> потреб, </a:t>
          </a:r>
          <a:r>
            <a:rPr lang="ru-RU" b="0" dirty="0" err="1"/>
            <a:t>що</a:t>
          </a:r>
          <a:r>
            <a:rPr lang="ru-RU" b="0" dirty="0"/>
            <a:t> не </a:t>
          </a:r>
          <a:r>
            <a:rPr lang="ru-RU" b="0" dirty="0" err="1"/>
            <a:t>суперечать</a:t>
          </a:r>
          <a:r>
            <a:rPr lang="ru-RU" b="0" dirty="0"/>
            <a:t> </a:t>
          </a:r>
          <a:r>
            <a:rPr lang="ru-RU" b="0" dirty="0" err="1"/>
            <a:t>законодавству</a:t>
          </a:r>
          <a:r>
            <a:rPr lang="ru-RU" b="0" dirty="0"/>
            <a:t>, і </a:t>
          </a:r>
          <a:r>
            <a:rPr lang="ru-RU" b="0" dirty="0" err="1"/>
            <a:t>така</a:t>
          </a:r>
          <a:r>
            <a:rPr lang="ru-RU" b="0" dirty="0"/>
            <a:t>, </a:t>
          </a:r>
          <a:r>
            <a:rPr lang="ru-RU" b="0" dirty="0" err="1"/>
            <a:t>що</a:t>
          </a:r>
          <a:r>
            <a:rPr lang="ru-RU" b="0" dirty="0"/>
            <a:t> приносить </a:t>
          </a:r>
          <a:r>
            <a:rPr lang="ru-RU" b="0" dirty="0" err="1"/>
            <a:t>дохід</a:t>
          </a:r>
          <a:r>
            <a:rPr lang="ru-RU" b="0" dirty="0"/>
            <a:t> у </a:t>
          </a:r>
          <a:r>
            <a:rPr lang="ru-RU" b="0" dirty="0" err="1"/>
            <a:t>грошовій</a:t>
          </a:r>
          <a:r>
            <a:rPr lang="ru-RU" b="0" dirty="0"/>
            <a:t> </a:t>
          </a:r>
          <a:r>
            <a:rPr lang="ru-RU" b="0" dirty="0" err="1"/>
            <a:t>або</a:t>
          </a:r>
          <a:r>
            <a:rPr lang="ru-RU" b="0" dirty="0"/>
            <a:t> </a:t>
          </a:r>
          <a:r>
            <a:rPr lang="ru-RU" b="0" dirty="0" err="1"/>
            <a:t>іншій</a:t>
          </a:r>
          <a:r>
            <a:rPr lang="ru-RU" b="0" dirty="0"/>
            <a:t> </a:t>
          </a:r>
          <a:r>
            <a:rPr lang="ru-RU" b="0" dirty="0" err="1"/>
            <a:t>формі</a:t>
          </a:r>
          <a:endParaRPr lang="en-US" b="1" dirty="0"/>
        </a:p>
      </dgm:t>
    </dgm:pt>
    <dgm:pt modelId="{FFCEB558-8289-4650-8DFD-36E8EA9FFAD8}" type="parTrans" cxnId="{DA979E96-0070-4C60-9C90-C97BC5412D94}">
      <dgm:prSet/>
      <dgm:spPr/>
      <dgm:t>
        <a:bodyPr/>
        <a:lstStyle/>
        <a:p>
          <a:endParaRPr lang="en-US"/>
        </a:p>
      </dgm:t>
    </dgm:pt>
    <dgm:pt modelId="{0132E08F-8893-4136-9554-38B4C98A1F14}" type="sibTrans" cxnId="{DA979E96-0070-4C60-9C90-C97BC5412D94}">
      <dgm:prSet/>
      <dgm:spPr/>
      <dgm:t>
        <a:bodyPr/>
        <a:lstStyle/>
        <a:p>
          <a:endParaRPr lang="en-US"/>
        </a:p>
      </dgm:t>
    </dgm:pt>
    <dgm:pt modelId="{697AB717-15DD-4718-A1B4-A78153CC14B0}">
      <dgm:prSet/>
      <dgm:spPr>
        <a:solidFill>
          <a:schemeClr val="accent1">
            <a:lumMod val="75000"/>
          </a:schemeClr>
        </a:solidFill>
      </dgm:spPr>
      <dgm:t>
        <a:bodyPr/>
        <a:lstStyle/>
        <a:p>
          <a:r>
            <a:rPr lang="uk-UA" b="1" dirty="0">
              <a:highlight>
                <a:srgbClr val="800080"/>
              </a:highlight>
            </a:rPr>
            <a:t>Професійна мобільність</a:t>
          </a:r>
        </a:p>
        <a:p>
          <a:endParaRPr lang="uk-UA" b="1" dirty="0">
            <a:highlight>
              <a:srgbClr val="800080"/>
            </a:highlight>
          </a:endParaRPr>
        </a:p>
        <a:p>
          <a:endParaRPr lang="uk-UA" b="1" dirty="0"/>
        </a:p>
        <a:p>
          <a:endParaRPr lang="uk-UA" b="1" dirty="0"/>
        </a:p>
        <a:p>
          <a:r>
            <a:rPr lang="ru-RU" b="1" dirty="0" err="1"/>
            <a:t>здатність</a:t>
          </a:r>
          <a:r>
            <a:rPr lang="ru-RU" b="1" dirty="0"/>
            <a:t> </a:t>
          </a:r>
          <a:r>
            <a:rPr lang="ru-RU" b="1" dirty="0" err="1"/>
            <a:t>особистості</a:t>
          </a:r>
          <a:r>
            <a:rPr lang="ru-RU" b="1" dirty="0"/>
            <a:t> </a:t>
          </a:r>
          <a:r>
            <a:rPr lang="ru-RU" b="1" dirty="0" err="1"/>
            <a:t>змінювати</a:t>
          </a:r>
          <a:r>
            <a:rPr lang="ru-RU" b="1" dirty="0"/>
            <a:t> свою </a:t>
          </a:r>
          <a:r>
            <a:rPr lang="ru-RU" b="1" dirty="0" err="1"/>
            <a:t>професію</a:t>
          </a:r>
          <a:r>
            <a:rPr lang="ru-RU" b="1" dirty="0"/>
            <a:t>, </a:t>
          </a:r>
          <a:r>
            <a:rPr lang="ru-RU" b="1" dirty="0" err="1"/>
            <a:t>місце</a:t>
          </a:r>
          <a:r>
            <a:rPr lang="ru-RU" b="1" dirty="0"/>
            <a:t> і </a:t>
          </a:r>
          <a:r>
            <a:rPr lang="ru-RU" b="1" dirty="0" err="1"/>
            <a:t>напрям</a:t>
          </a:r>
          <a:r>
            <a:rPr lang="ru-RU" b="1" dirty="0"/>
            <a:t> </a:t>
          </a:r>
          <a:r>
            <a:rPr lang="ru-RU" b="1" dirty="0" err="1"/>
            <a:t>діяльності</a:t>
          </a:r>
          <a:endParaRPr lang="uk-UA" b="1" dirty="0"/>
        </a:p>
        <a:p>
          <a:endParaRPr lang="uk-UA" b="1" dirty="0"/>
        </a:p>
        <a:p>
          <a:r>
            <a:rPr lang="uk-UA" b="1" dirty="0"/>
            <a:t> </a:t>
          </a:r>
          <a:endParaRPr lang="en-US" b="1" dirty="0"/>
        </a:p>
      </dgm:t>
    </dgm:pt>
    <dgm:pt modelId="{4EE4CE4B-B979-488B-AB44-873AF926CE68}" type="parTrans" cxnId="{E53CF522-DA58-4DDC-B8DD-16959EAFF254}">
      <dgm:prSet/>
      <dgm:spPr/>
      <dgm:t>
        <a:bodyPr/>
        <a:lstStyle/>
        <a:p>
          <a:endParaRPr lang="en-US"/>
        </a:p>
      </dgm:t>
    </dgm:pt>
    <dgm:pt modelId="{C45F2AA1-5124-4650-8AA1-41FA26FF3101}" type="sibTrans" cxnId="{E53CF522-DA58-4DDC-B8DD-16959EAFF254}">
      <dgm:prSet/>
      <dgm:spPr/>
      <dgm:t>
        <a:bodyPr/>
        <a:lstStyle/>
        <a:p>
          <a:endParaRPr lang="en-US"/>
        </a:p>
      </dgm:t>
    </dgm:pt>
    <dgm:pt modelId="{8BC23906-11EF-49B8-BBD8-64877B007B6C}">
      <dgm:prSet phldrT="[Text]"/>
      <dgm:spPr>
        <a:solidFill>
          <a:schemeClr val="accent1">
            <a:lumMod val="75000"/>
          </a:schemeClr>
        </a:solidFill>
      </dgm:spPr>
      <dgm:t>
        <a:bodyPr/>
        <a:lstStyle/>
        <a:p>
          <a:r>
            <a:rPr lang="uk-UA" b="1" dirty="0">
              <a:highlight>
                <a:srgbClr val="800080"/>
              </a:highlight>
            </a:rPr>
            <a:t>Робота </a:t>
          </a:r>
        </a:p>
        <a:p>
          <a:endParaRPr lang="uk-UA" b="1" dirty="0">
            <a:highlight>
              <a:srgbClr val="800080"/>
            </a:highlight>
          </a:endParaRPr>
        </a:p>
        <a:p>
          <a:endParaRPr lang="uk-UA" b="1" dirty="0">
            <a:highlight>
              <a:srgbClr val="800080"/>
            </a:highlight>
          </a:endParaRPr>
        </a:p>
        <a:p>
          <a:endParaRPr lang="uk-UA" b="1" dirty="0">
            <a:highlight>
              <a:srgbClr val="800080"/>
            </a:highlight>
          </a:endParaRPr>
        </a:p>
        <a:p>
          <a:r>
            <a:rPr lang="uk-UA" b="0" dirty="0"/>
            <a:t>п</a:t>
          </a:r>
          <a:r>
            <a:rPr lang="ru-RU" b="0" dirty="0" err="1"/>
            <a:t>раця</a:t>
          </a:r>
          <a:r>
            <a:rPr lang="ru-RU" b="0" dirty="0"/>
            <a:t>, </a:t>
          </a:r>
          <a:r>
            <a:rPr lang="ru-RU" b="0" dirty="0" err="1"/>
            <a:t>заняття</a:t>
          </a:r>
          <a:r>
            <a:rPr lang="ru-RU" b="0" dirty="0"/>
            <a:t>, служба на </a:t>
          </a:r>
          <a:r>
            <a:rPr lang="ru-RU" b="0" dirty="0" err="1"/>
            <a:t>якому-небудь</a:t>
          </a:r>
          <a:r>
            <a:rPr lang="ru-RU" b="0" dirty="0"/>
            <a:t> </a:t>
          </a:r>
          <a:r>
            <a:rPr lang="ru-RU" b="0" dirty="0" err="1"/>
            <a:t>підприємстві</a:t>
          </a:r>
          <a:r>
            <a:rPr lang="ru-RU" b="0" dirty="0"/>
            <a:t>, в </a:t>
          </a:r>
          <a:r>
            <a:rPr lang="ru-RU" b="0" dirty="0" err="1"/>
            <a:t>якійсь</a:t>
          </a:r>
          <a:r>
            <a:rPr lang="ru-RU" b="0" dirty="0"/>
            <a:t> </a:t>
          </a:r>
          <a:r>
            <a:rPr lang="ru-RU" b="0" dirty="0" err="1"/>
            <a:t>установі</a:t>
          </a:r>
          <a:r>
            <a:rPr lang="ru-RU" b="0" dirty="0"/>
            <a:t> як </a:t>
          </a:r>
          <a:r>
            <a:rPr lang="ru-RU" b="0" dirty="0" err="1"/>
            <a:t>засіб</a:t>
          </a:r>
          <a:r>
            <a:rPr lang="ru-RU" b="0" dirty="0"/>
            <a:t> </a:t>
          </a:r>
          <a:r>
            <a:rPr lang="ru-RU" b="0" dirty="0" err="1"/>
            <a:t>існування</a:t>
          </a:r>
          <a:r>
            <a:rPr lang="ru-RU" b="0" dirty="0"/>
            <a:t>, </a:t>
          </a:r>
          <a:r>
            <a:rPr lang="ru-RU" b="0" dirty="0" err="1"/>
            <a:t>джерело</a:t>
          </a:r>
          <a:r>
            <a:rPr lang="ru-RU" b="0" dirty="0"/>
            <a:t> </a:t>
          </a:r>
          <a:r>
            <a:rPr lang="ru-RU" b="0" dirty="0" err="1"/>
            <a:t>заробітку</a:t>
          </a:r>
          <a:endParaRPr lang="en-US" b="0" dirty="0"/>
        </a:p>
      </dgm:t>
    </dgm:pt>
    <dgm:pt modelId="{63CB8D8C-9E07-4361-9C4C-4238DDB29BFA}" type="sibTrans" cxnId="{ADC0CAE4-B0BA-4174-82AC-4E2F14D1F64A}">
      <dgm:prSet/>
      <dgm:spPr/>
      <dgm:t>
        <a:bodyPr/>
        <a:lstStyle/>
        <a:p>
          <a:endParaRPr lang="en-US"/>
        </a:p>
      </dgm:t>
    </dgm:pt>
    <dgm:pt modelId="{82DE89F2-92C0-4334-A703-B794D5601352}" type="parTrans" cxnId="{ADC0CAE4-B0BA-4174-82AC-4E2F14D1F64A}">
      <dgm:prSet/>
      <dgm:spPr/>
      <dgm:t>
        <a:bodyPr/>
        <a:lstStyle/>
        <a:p>
          <a:endParaRPr lang="en-US"/>
        </a:p>
      </dgm:t>
    </dgm:pt>
    <dgm:pt modelId="{1B15E7FE-1B65-4631-952A-97875D86F647}">
      <dgm:prSet phldrT="[Text]"/>
      <dgm:spPr>
        <a:solidFill>
          <a:schemeClr val="accent1">
            <a:lumMod val="75000"/>
          </a:schemeClr>
        </a:solidFill>
        <a:ln>
          <a:solidFill>
            <a:schemeClr val="accent1">
              <a:lumMod val="75000"/>
            </a:schemeClr>
          </a:solidFill>
        </a:ln>
      </dgm:spPr>
      <dgm:t>
        <a:bodyPr/>
        <a:lstStyle/>
        <a:p>
          <a:pPr algn="ctr"/>
          <a:r>
            <a:rPr lang="uk-UA" b="1" dirty="0">
              <a:highlight>
                <a:srgbClr val="800080"/>
              </a:highlight>
            </a:rPr>
            <a:t>Професійне самовизначення</a:t>
          </a:r>
        </a:p>
        <a:p>
          <a:pPr algn="ctr"/>
          <a:endParaRPr lang="uk-UA" b="1" dirty="0"/>
        </a:p>
        <a:p>
          <a:pPr algn="ctr"/>
          <a:endParaRPr lang="uk-UA" b="1" dirty="0"/>
        </a:p>
        <a:p>
          <a:pPr algn="ctr"/>
          <a:r>
            <a:rPr lang="uk-UA" b="1" dirty="0"/>
            <a:t> </a:t>
          </a:r>
          <a:r>
            <a:rPr lang="ru-RU" dirty="0" err="1">
              <a:effectLst/>
              <a:latin typeface="Calibri" panose="020F0502020204030204" pitchFamily="34" charset="0"/>
              <a:ea typeface="Yu Mincho" panose="02020400000000000000" pitchFamily="18" charset="-128"/>
              <a:cs typeface="Times New Roman" panose="02020603050405020304" pitchFamily="18" charset="0"/>
            </a:rPr>
            <a:t>процес</a:t>
          </a:r>
          <a:r>
            <a:rPr lang="ru-RU" dirty="0">
              <a:effectLst/>
              <a:latin typeface="Calibri" panose="020F0502020204030204" pitchFamily="34" charset="0"/>
              <a:ea typeface="Yu Mincho" panose="02020400000000000000" pitchFamily="18" charset="-128"/>
              <a:cs typeface="Times New Roman" panose="02020603050405020304" pitchFamily="18" charset="0"/>
            </a:rPr>
            <a:t> </a:t>
          </a:r>
          <a:r>
            <a:rPr lang="ru-RU" dirty="0" err="1">
              <a:effectLst/>
              <a:latin typeface="Calibri" panose="020F0502020204030204" pitchFamily="34" charset="0"/>
              <a:ea typeface="Yu Mincho" panose="02020400000000000000" pitchFamily="18" charset="-128"/>
              <a:cs typeface="Times New Roman" panose="02020603050405020304" pitchFamily="18" charset="0"/>
            </a:rPr>
            <a:t>орієнтації</a:t>
          </a:r>
          <a:r>
            <a:rPr lang="ru-RU" dirty="0">
              <a:effectLst/>
              <a:latin typeface="Calibri" panose="020F0502020204030204" pitchFamily="34" charset="0"/>
              <a:ea typeface="Yu Mincho" panose="02020400000000000000" pitchFamily="18" charset="-128"/>
              <a:cs typeface="Times New Roman" panose="02020603050405020304" pitchFamily="18" charset="0"/>
            </a:rPr>
            <a:t> </a:t>
          </a:r>
          <a:r>
            <a:rPr lang="ru-RU" dirty="0" err="1">
              <a:effectLst/>
              <a:latin typeface="Calibri" panose="020F0502020204030204" pitchFamily="34" charset="0"/>
              <a:ea typeface="Yu Mincho" panose="02020400000000000000" pitchFamily="18" charset="-128"/>
              <a:cs typeface="Times New Roman" panose="02020603050405020304" pitchFamily="18" charset="0"/>
            </a:rPr>
            <a:t>особистості</a:t>
          </a:r>
          <a:r>
            <a:rPr lang="ru-RU" dirty="0">
              <a:effectLst/>
              <a:latin typeface="Calibri" panose="020F0502020204030204" pitchFamily="34" charset="0"/>
              <a:ea typeface="Yu Mincho" panose="02020400000000000000" pitchFamily="18" charset="-128"/>
              <a:cs typeface="Times New Roman" panose="02020603050405020304" pitchFamily="18" charset="0"/>
            </a:rPr>
            <a:t> у </a:t>
          </a:r>
          <a:r>
            <a:rPr lang="ru-RU" dirty="0" err="1">
              <a:effectLst/>
              <a:latin typeface="Calibri" panose="020F0502020204030204" pitchFamily="34" charset="0"/>
              <a:ea typeface="Yu Mincho" panose="02020400000000000000" pitchFamily="18" charset="-128"/>
              <a:cs typeface="Times New Roman" panose="02020603050405020304" pitchFamily="18" charset="0"/>
            </a:rPr>
            <a:t>професійно</a:t>
          </a:r>
          <a:r>
            <a:rPr lang="ru-RU" dirty="0">
              <a:effectLst/>
              <a:latin typeface="Calibri" panose="020F0502020204030204" pitchFamily="34" charset="0"/>
              <a:ea typeface="Yu Mincho" panose="02020400000000000000" pitchFamily="18" charset="-128"/>
              <a:cs typeface="Times New Roman" panose="02020603050405020304" pitchFamily="18" charset="0"/>
            </a:rPr>
            <a:t>-трудовому </a:t>
          </a:r>
          <a:r>
            <a:rPr lang="ru-RU" dirty="0" err="1">
              <a:effectLst/>
              <a:latin typeface="Calibri" panose="020F0502020204030204" pitchFamily="34" charset="0"/>
              <a:ea typeface="Yu Mincho" panose="02020400000000000000" pitchFamily="18" charset="-128"/>
              <a:cs typeface="Times New Roman" panose="02020603050405020304" pitchFamily="18" charset="0"/>
            </a:rPr>
            <a:t>середовищі</a:t>
          </a:r>
          <a:endParaRPr lang="en-US" dirty="0"/>
        </a:p>
      </dgm:t>
    </dgm:pt>
    <dgm:pt modelId="{3D6400EF-CBEE-4E9D-8F9D-7E661E52D598}" type="sibTrans" cxnId="{40391C57-C1E2-4705-B37C-650651B86CF6}">
      <dgm:prSet/>
      <dgm:spPr/>
      <dgm:t>
        <a:bodyPr/>
        <a:lstStyle/>
        <a:p>
          <a:endParaRPr lang="en-US"/>
        </a:p>
      </dgm:t>
    </dgm:pt>
    <dgm:pt modelId="{A8DD6076-AE49-4025-9015-F7D6BF011A51}" type="parTrans" cxnId="{40391C57-C1E2-4705-B37C-650651B86CF6}">
      <dgm:prSet/>
      <dgm:spPr/>
      <dgm:t>
        <a:bodyPr/>
        <a:lstStyle/>
        <a:p>
          <a:endParaRPr lang="en-US"/>
        </a:p>
      </dgm:t>
    </dgm:pt>
    <dgm:pt modelId="{6FF7E5CB-711D-49B9-AA5C-62230063CA5E}" type="pres">
      <dgm:prSet presAssocID="{4A88FDF5-54EC-49B3-AEF8-29B650DD02DB}" presName="hierChild1" presStyleCnt="0">
        <dgm:presLayoutVars>
          <dgm:orgChart val="1"/>
          <dgm:chPref val="1"/>
          <dgm:dir/>
          <dgm:animOne val="branch"/>
          <dgm:animLvl val="lvl"/>
          <dgm:resizeHandles/>
        </dgm:presLayoutVars>
      </dgm:prSet>
      <dgm:spPr/>
      <dgm:t>
        <a:bodyPr/>
        <a:lstStyle/>
        <a:p>
          <a:endParaRPr lang="uk-UA"/>
        </a:p>
      </dgm:t>
    </dgm:pt>
    <dgm:pt modelId="{A04A3BB4-2114-4740-8D5B-33D16F33D9CA}" type="pres">
      <dgm:prSet presAssocID="{974BEABB-7573-4D5D-8DA7-7040D7A0A3D7}" presName="hierRoot1" presStyleCnt="0">
        <dgm:presLayoutVars>
          <dgm:hierBranch val="init"/>
        </dgm:presLayoutVars>
      </dgm:prSet>
      <dgm:spPr/>
    </dgm:pt>
    <dgm:pt modelId="{28B859C4-10E8-4B5D-99DC-1F637D80C056}" type="pres">
      <dgm:prSet presAssocID="{974BEABB-7573-4D5D-8DA7-7040D7A0A3D7}" presName="rootComposite1" presStyleCnt="0"/>
      <dgm:spPr/>
    </dgm:pt>
    <dgm:pt modelId="{34A6A93E-17BE-4942-A888-6BBC5D9C6E37}" type="pres">
      <dgm:prSet presAssocID="{974BEABB-7573-4D5D-8DA7-7040D7A0A3D7}" presName="rootText1" presStyleLbl="node0" presStyleIdx="0" presStyleCnt="1" custScaleY="62566" custLinFactY="-27160" custLinFactNeighborX="2078" custLinFactNeighborY="-100000">
        <dgm:presLayoutVars>
          <dgm:chPref val="3"/>
        </dgm:presLayoutVars>
      </dgm:prSet>
      <dgm:spPr/>
      <dgm:t>
        <a:bodyPr/>
        <a:lstStyle/>
        <a:p>
          <a:endParaRPr lang="uk-UA"/>
        </a:p>
      </dgm:t>
    </dgm:pt>
    <dgm:pt modelId="{A9BE8DB0-8A8E-43AD-A6A6-AA06A5630DD5}" type="pres">
      <dgm:prSet presAssocID="{974BEABB-7573-4D5D-8DA7-7040D7A0A3D7}" presName="rootConnector1" presStyleLbl="node1" presStyleIdx="0" presStyleCnt="0"/>
      <dgm:spPr/>
      <dgm:t>
        <a:bodyPr/>
        <a:lstStyle/>
        <a:p>
          <a:endParaRPr lang="uk-UA"/>
        </a:p>
      </dgm:t>
    </dgm:pt>
    <dgm:pt modelId="{32BFBCEE-CD63-43AD-88D6-A45757059CB0}" type="pres">
      <dgm:prSet presAssocID="{974BEABB-7573-4D5D-8DA7-7040D7A0A3D7}" presName="hierChild2" presStyleCnt="0"/>
      <dgm:spPr/>
    </dgm:pt>
    <dgm:pt modelId="{91F24912-99AE-44E7-92E4-5EDA9BD3E4AD}" type="pres">
      <dgm:prSet presAssocID="{A8DD6076-AE49-4025-9015-F7D6BF011A51}" presName="Name37" presStyleLbl="parChTrans1D2" presStyleIdx="0" presStyleCnt="4"/>
      <dgm:spPr/>
      <dgm:t>
        <a:bodyPr/>
        <a:lstStyle/>
        <a:p>
          <a:endParaRPr lang="uk-UA"/>
        </a:p>
      </dgm:t>
    </dgm:pt>
    <dgm:pt modelId="{FE01513A-A064-4759-B830-57673A646A2D}" type="pres">
      <dgm:prSet presAssocID="{1B15E7FE-1B65-4631-952A-97875D86F647}" presName="hierRoot2" presStyleCnt="0">
        <dgm:presLayoutVars>
          <dgm:hierBranch val="init"/>
        </dgm:presLayoutVars>
      </dgm:prSet>
      <dgm:spPr/>
    </dgm:pt>
    <dgm:pt modelId="{F4D8CBE5-1CED-4870-B423-D35A72C81BDB}" type="pres">
      <dgm:prSet presAssocID="{1B15E7FE-1B65-4631-952A-97875D86F647}" presName="rootComposite" presStyleCnt="0"/>
      <dgm:spPr/>
    </dgm:pt>
    <dgm:pt modelId="{2524E5CB-7568-4E52-AB5D-B63F6AE62701}" type="pres">
      <dgm:prSet presAssocID="{1B15E7FE-1B65-4631-952A-97875D86F647}" presName="rootText" presStyleLbl="node2" presStyleIdx="0" presStyleCnt="4" custScaleY="460475" custLinFactNeighborX="2118" custLinFactNeighborY="4258">
        <dgm:presLayoutVars>
          <dgm:chPref val="3"/>
        </dgm:presLayoutVars>
      </dgm:prSet>
      <dgm:spPr/>
      <dgm:t>
        <a:bodyPr/>
        <a:lstStyle/>
        <a:p>
          <a:endParaRPr lang="uk-UA"/>
        </a:p>
      </dgm:t>
    </dgm:pt>
    <dgm:pt modelId="{80E023EB-2BC0-4142-9E0E-80978BDB3897}" type="pres">
      <dgm:prSet presAssocID="{1B15E7FE-1B65-4631-952A-97875D86F647}" presName="rootConnector" presStyleLbl="node2" presStyleIdx="0" presStyleCnt="4"/>
      <dgm:spPr/>
      <dgm:t>
        <a:bodyPr/>
        <a:lstStyle/>
        <a:p>
          <a:endParaRPr lang="uk-UA"/>
        </a:p>
      </dgm:t>
    </dgm:pt>
    <dgm:pt modelId="{C53DF0D7-CE99-451D-9E76-92361F819554}" type="pres">
      <dgm:prSet presAssocID="{1B15E7FE-1B65-4631-952A-97875D86F647}" presName="hierChild4" presStyleCnt="0"/>
      <dgm:spPr/>
    </dgm:pt>
    <dgm:pt modelId="{B3D76A07-4313-4EFA-94CF-41AECC01D0C6}" type="pres">
      <dgm:prSet presAssocID="{1B15E7FE-1B65-4631-952A-97875D86F647}" presName="hierChild5" presStyleCnt="0"/>
      <dgm:spPr/>
    </dgm:pt>
    <dgm:pt modelId="{E71C9D9E-985B-478B-AE00-057CBCCCE8CA}" type="pres">
      <dgm:prSet presAssocID="{82DE89F2-92C0-4334-A703-B794D5601352}" presName="Name37" presStyleLbl="parChTrans1D2" presStyleIdx="1" presStyleCnt="4"/>
      <dgm:spPr/>
      <dgm:t>
        <a:bodyPr/>
        <a:lstStyle/>
        <a:p>
          <a:endParaRPr lang="uk-UA"/>
        </a:p>
      </dgm:t>
    </dgm:pt>
    <dgm:pt modelId="{8CDF9380-9360-4E36-975B-2DBC7F0EFC6A}" type="pres">
      <dgm:prSet presAssocID="{8BC23906-11EF-49B8-BBD8-64877B007B6C}" presName="hierRoot2" presStyleCnt="0">
        <dgm:presLayoutVars>
          <dgm:hierBranch val="init"/>
        </dgm:presLayoutVars>
      </dgm:prSet>
      <dgm:spPr/>
    </dgm:pt>
    <dgm:pt modelId="{7897F63B-1A91-4911-8F11-063BEF4111E3}" type="pres">
      <dgm:prSet presAssocID="{8BC23906-11EF-49B8-BBD8-64877B007B6C}" presName="rootComposite" presStyleCnt="0"/>
      <dgm:spPr/>
    </dgm:pt>
    <dgm:pt modelId="{1127D8B1-4551-4414-B104-73A069D8A3DC}" type="pres">
      <dgm:prSet presAssocID="{8BC23906-11EF-49B8-BBD8-64877B007B6C}" presName="rootText" presStyleLbl="node2" presStyleIdx="1" presStyleCnt="4" custScaleY="452317" custLinFactNeighborX="252" custLinFactNeighborY="8191">
        <dgm:presLayoutVars>
          <dgm:chPref val="3"/>
        </dgm:presLayoutVars>
      </dgm:prSet>
      <dgm:spPr/>
      <dgm:t>
        <a:bodyPr/>
        <a:lstStyle/>
        <a:p>
          <a:endParaRPr lang="uk-UA"/>
        </a:p>
      </dgm:t>
    </dgm:pt>
    <dgm:pt modelId="{6CACCB4D-0D06-4131-A2CE-1EB278251E26}" type="pres">
      <dgm:prSet presAssocID="{8BC23906-11EF-49B8-BBD8-64877B007B6C}" presName="rootConnector" presStyleLbl="node2" presStyleIdx="1" presStyleCnt="4"/>
      <dgm:spPr/>
      <dgm:t>
        <a:bodyPr/>
        <a:lstStyle/>
        <a:p>
          <a:endParaRPr lang="uk-UA"/>
        </a:p>
      </dgm:t>
    </dgm:pt>
    <dgm:pt modelId="{C7F2CBB7-9A2A-42C7-9FE8-A11170C0C5A7}" type="pres">
      <dgm:prSet presAssocID="{8BC23906-11EF-49B8-BBD8-64877B007B6C}" presName="hierChild4" presStyleCnt="0"/>
      <dgm:spPr/>
    </dgm:pt>
    <dgm:pt modelId="{071AF9DA-487A-4511-905F-2238E0B73FA7}" type="pres">
      <dgm:prSet presAssocID="{8BC23906-11EF-49B8-BBD8-64877B007B6C}" presName="hierChild5" presStyleCnt="0"/>
      <dgm:spPr/>
    </dgm:pt>
    <dgm:pt modelId="{6AB4CC57-FDE3-44AD-BC94-559301FF5680}" type="pres">
      <dgm:prSet presAssocID="{FFCEB558-8289-4650-8DFD-36E8EA9FFAD8}" presName="Name37" presStyleLbl="parChTrans1D2" presStyleIdx="2" presStyleCnt="4"/>
      <dgm:spPr/>
      <dgm:t>
        <a:bodyPr/>
        <a:lstStyle/>
        <a:p>
          <a:endParaRPr lang="uk-UA"/>
        </a:p>
      </dgm:t>
    </dgm:pt>
    <dgm:pt modelId="{4BE188F8-7C52-4AAE-98F5-D08B53A51FA2}" type="pres">
      <dgm:prSet presAssocID="{694F5534-9721-44DA-8D29-689C793C513E}" presName="hierRoot2" presStyleCnt="0">
        <dgm:presLayoutVars>
          <dgm:hierBranch val="init"/>
        </dgm:presLayoutVars>
      </dgm:prSet>
      <dgm:spPr/>
    </dgm:pt>
    <dgm:pt modelId="{FB6E686D-165F-4801-A521-F801E9ADE60F}" type="pres">
      <dgm:prSet presAssocID="{694F5534-9721-44DA-8D29-689C793C513E}" presName="rootComposite" presStyleCnt="0"/>
      <dgm:spPr/>
    </dgm:pt>
    <dgm:pt modelId="{00D43EFC-F5A8-4687-B73C-CC7884AB1BD4}" type="pres">
      <dgm:prSet presAssocID="{694F5534-9721-44DA-8D29-689C793C513E}" presName="rootText" presStyleLbl="node2" presStyleIdx="2" presStyleCnt="4" custScaleY="458232">
        <dgm:presLayoutVars>
          <dgm:chPref val="3"/>
        </dgm:presLayoutVars>
      </dgm:prSet>
      <dgm:spPr/>
      <dgm:t>
        <a:bodyPr/>
        <a:lstStyle/>
        <a:p>
          <a:endParaRPr lang="uk-UA"/>
        </a:p>
      </dgm:t>
    </dgm:pt>
    <dgm:pt modelId="{9E831D89-7F93-4E58-B174-AC380A3BFA5E}" type="pres">
      <dgm:prSet presAssocID="{694F5534-9721-44DA-8D29-689C793C513E}" presName="rootConnector" presStyleLbl="node2" presStyleIdx="2" presStyleCnt="4"/>
      <dgm:spPr/>
      <dgm:t>
        <a:bodyPr/>
        <a:lstStyle/>
        <a:p>
          <a:endParaRPr lang="uk-UA"/>
        </a:p>
      </dgm:t>
    </dgm:pt>
    <dgm:pt modelId="{B7ADDB93-B437-4D95-AE9B-37E4E2504593}" type="pres">
      <dgm:prSet presAssocID="{694F5534-9721-44DA-8D29-689C793C513E}" presName="hierChild4" presStyleCnt="0"/>
      <dgm:spPr/>
    </dgm:pt>
    <dgm:pt modelId="{0C238949-5538-4780-A2A7-069252E5161C}" type="pres">
      <dgm:prSet presAssocID="{694F5534-9721-44DA-8D29-689C793C513E}" presName="hierChild5" presStyleCnt="0"/>
      <dgm:spPr/>
    </dgm:pt>
    <dgm:pt modelId="{39D40117-2574-48F1-AB9D-FF3301BF5107}" type="pres">
      <dgm:prSet presAssocID="{4EE4CE4B-B979-488B-AB44-873AF926CE68}" presName="Name37" presStyleLbl="parChTrans1D2" presStyleIdx="3" presStyleCnt="4"/>
      <dgm:spPr/>
      <dgm:t>
        <a:bodyPr/>
        <a:lstStyle/>
        <a:p>
          <a:endParaRPr lang="uk-UA"/>
        </a:p>
      </dgm:t>
    </dgm:pt>
    <dgm:pt modelId="{7BEEFF3D-18A1-4F0F-88A5-BB80D01C32BF}" type="pres">
      <dgm:prSet presAssocID="{697AB717-15DD-4718-A1B4-A78153CC14B0}" presName="hierRoot2" presStyleCnt="0">
        <dgm:presLayoutVars>
          <dgm:hierBranch val="init"/>
        </dgm:presLayoutVars>
      </dgm:prSet>
      <dgm:spPr/>
    </dgm:pt>
    <dgm:pt modelId="{1105BA4F-A9B1-4233-8619-00FCFA4F5D3B}" type="pres">
      <dgm:prSet presAssocID="{697AB717-15DD-4718-A1B4-A78153CC14B0}" presName="rootComposite" presStyleCnt="0"/>
      <dgm:spPr/>
    </dgm:pt>
    <dgm:pt modelId="{A9DF65F9-63DD-420B-972A-780CF94093B4}" type="pres">
      <dgm:prSet presAssocID="{697AB717-15DD-4718-A1B4-A78153CC14B0}" presName="rootText" presStyleLbl="node2" presStyleIdx="3" presStyleCnt="4" custScaleY="477592" custLinFactNeighborY="-4736">
        <dgm:presLayoutVars>
          <dgm:chPref val="3"/>
        </dgm:presLayoutVars>
      </dgm:prSet>
      <dgm:spPr/>
      <dgm:t>
        <a:bodyPr/>
        <a:lstStyle/>
        <a:p>
          <a:endParaRPr lang="uk-UA"/>
        </a:p>
      </dgm:t>
    </dgm:pt>
    <dgm:pt modelId="{D20430F1-4BDE-4D36-8A69-523D30F2B5B2}" type="pres">
      <dgm:prSet presAssocID="{697AB717-15DD-4718-A1B4-A78153CC14B0}" presName="rootConnector" presStyleLbl="node2" presStyleIdx="3" presStyleCnt="4"/>
      <dgm:spPr/>
      <dgm:t>
        <a:bodyPr/>
        <a:lstStyle/>
        <a:p>
          <a:endParaRPr lang="uk-UA"/>
        </a:p>
      </dgm:t>
    </dgm:pt>
    <dgm:pt modelId="{17922141-2509-4014-98E3-BCDF11B0E31B}" type="pres">
      <dgm:prSet presAssocID="{697AB717-15DD-4718-A1B4-A78153CC14B0}" presName="hierChild4" presStyleCnt="0"/>
      <dgm:spPr/>
    </dgm:pt>
    <dgm:pt modelId="{DA65270C-E254-498A-AE88-BFF0E15085EC}" type="pres">
      <dgm:prSet presAssocID="{697AB717-15DD-4718-A1B4-A78153CC14B0}" presName="hierChild5" presStyleCnt="0"/>
      <dgm:spPr/>
    </dgm:pt>
    <dgm:pt modelId="{9E40C66C-D1AA-4285-B1EA-460F34C48640}" type="pres">
      <dgm:prSet presAssocID="{974BEABB-7573-4D5D-8DA7-7040D7A0A3D7}" presName="hierChild3" presStyleCnt="0"/>
      <dgm:spPr/>
    </dgm:pt>
  </dgm:ptLst>
  <dgm:cxnLst>
    <dgm:cxn modelId="{BBFDC368-4D9B-47EB-8834-87AD21A3169D}" type="presOf" srcId="{8BC23906-11EF-49B8-BBD8-64877B007B6C}" destId="{6CACCB4D-0D06-4131-A2CE-1EB278251E26}" srcOrd="1" destOrd="0" presId="urn:microsoft.com/office/officeart/2005/8/layout/orgChart1#1"/>
    <dgm:cxn modelId="{86AB4EDE-6DF6-44B8-95D9-BAE85F70F9EC}" type="presOf" srcId="{FFCEB558-8289-4650-8DFD-36E8EA9FFAD8}" destId="{6AB4CC57-FDE3-44AD-BC94-559301FF5680}" srcOrd="0" destOrd="0" presId="urn:microsoft.com/office/officeart/2005/8/layout/orgChart1#1"/>
    <dgm:cxn modelId="{12B0A3E7-DFB4-4AD6-A6A2-67609CFDCDC4}" type="presOf" srcId="{A8DD6076-AE49-4025-9015-F7D6BF011A51}" destId="{91F24912-99AE-44E7-92E4-5EDA9BD3E4AD}" srcOrd="0" destOrd="0" presId="urn:microsoft.com/office/officeart/2005/8/layout/orgChart1#1"/>
    <dgm:cxn modelId="{19DF22C6-55D7-497F-85E1-40DCDDE1DA22}" srcId="{4A88FDF5-54EC-49B3-AEF8-29B650DD02DB}" destId="{974BEABB-7573-4D5D-8DA7-7040D7A0A3D7}" srcOrd="0" destOrd="0" parTransId="{932BE40C-EA13-4156-8738-E19108A12D4B}" sibTransId="{EAE82684-D352-4A8A-BCDF-C1A0D77776D8}"/>
    <dgm:cxn modelId="{FA43C394-E5ED-4424-9F6E-9117B4E74740}" type="presOf" srcId="{4A88FDF5-54EC-49B3-AEF8-29B650DD02DB}" destId="{6FF7E5CB-711D-49B9-AA5C-62230063CA5E}" srcOrd="0" destOrd="0" presId="urn:microsoft.com/office/officeart/2005/8/layout/orgChart1#1"/>
    <dgm:cxn modelId="{DA979E96-0070-4C60-9C90-C97BC5412D94}" srcId="{974BEABB-7573-4D5D-8DA7-7040D7A0A3D7}" destId="{694F5534-9721-44DA-8D29-689C793C513E}" srcOrd="2" destOrd="0" parTransId="{FFCEB558-8289-4650-8DFD-36E8EA9FFAD8}" sibTransId="{0132E08F-8893-4136-9554-38B4C98A1F14}"/>
    <dgm:cxn modelId="{DFF6205F-DC21-4275-9D54-02B597AF2939}" type="presOf" srcId="{697AB717-15DD-4718-A1B4-A78153CC14B0}" destId="{A9DF65F9-63DD-420B-972A-780CF94093B4}" srcOrd="0" destOrd="0" presId="urn:microsoft.com/office/officeart/2005/8/layout/orgChart1#1"/>
    <dgm:cxn modelId="{75444A4D-B56B-4CE4-90C5-4F6BF9DE6CF0}" type="presOf" srcId="{974BEABB-7573-4D5D-8DA7-7040D7A0A3D7}" destId="{A9BE8DB0-8A8E-43AD-A6A6-AA06A5630DD5}" srcOrd="1" destOrd="0" presId="urn:microsoft.com/office/officeart/2005/8/layout/orgChart1#1"/>
    <dgm:cxn modelId="{DD9839D0-0E08-4A7A-908C-921F80C39AED}" type="presOf" srcId="{1B15E7FE-1B65-4631-952A-97875D86F647}" destId="{80E023EB-2BC0-4142-9E0E-80978BDB3897}" srcOrd="1" destOrd="0" presId="urn:microsoft.com/office/officeart/2005/8/layout/orgChart1#1"/>
    <dgm:cxn modelId="{342EF14A-5629-4D3D-9027-2234E96A645C}" type="presOf" srcId="{1B15E7FE-1B65-4631-952A-97875D86F647}" destId="{2524E5CB-7568-4E52-AB5D-B63F6AE62701}" srcOrd="0" destOrd="0" presId="urn:microsoft.com/office/officeart/2005/8/layout/orgChart1#1"/>
    <dgm:cxn modelId="{094F1CC6-245E-4AC2-A97E-5222F434585A}" type="presOf" srcId="{694F5534-9721-44DA-8D29-689C793C513E}" destId="{9E831D89-7F93-4E58-B174-AC380A3BFA5E}" srcOrd="1" destOrd="0" presId="urn:microsoft.com/office/officeart/2005/8/layout/orgChart1#1"/>
    <dgm:cxn modelId="{E53CF522-DA58-4DDC-B8DD-16959EAFF254}" srcId="{974BEABB-7573-4D5D-8DA7-7040D7A0A3D7}" destId="{697AB717-15DD-4718-A1B4-A78153CC14B0}" srcOrd="3" destOrd="0" parTransId="{4EE4CE4B-B979-488B-AB44-873AF926CE68}" sibTransId="{C45F2AA1-5124-4650-8AA1-41FA26FF3101}"/>
    <dgm:cxn modelId="{191EB43D-A4B4-458C-AA0D-FDFD40083941}" type="presOf" srcId="{8BC23906-11EF-49B8-BBD8-64877B007B6C}" destId="{1127D8B1-4551-4414-B104-73A069D8A3DC}" srcOrd="0" destOrd="0" presId="urn:microsoft.com/office/officeart/2005/8/layout/orgChart1#1"/>
    <dgm:cxn modelId="{61479BAE-399E-487B-8214-254BBDF333BA}" type="presOf" srcId="{82DE89F2-92C0-4334-A703-B794D5601352}" destId="{E71C9D9E-985B-478B-AE00-057CBCCCE8CA}" srcOrd="0" destOrd="0" presId="urn:microsoft.com/office/officeart/2005/8/layout/orgChart1#1"/>
    <dgm:cxn modelId="{7B62DDA5-1F44-44A1-8F0F-B016F7FC00E0}" type="presOf" srcId="{4EE4CE4B-B979-488B-AB44-873AF926CE68}" destId="{39D40117-2574-48F1-AB9D-FF3301BF5107}" srcOrd="0" destOrd="0" presId="urn:microsoft.com/office/officeart/2005/8/layout/orgChart1#1"/>
    <dgm:cxn modelId="{9AF626FF-822B-4620-97D2-55BC2DEDBB1B}" type="presOf" srcId="{697AB717-15DD-4718-A1B4-A78153CC14B0}" destId="{D20430F1-4BDE-4D36-8A69-523D30F2B5B2}" srcOrd="1" destOrd="0" presId="urn:microsoft.com/office/officeart/2005/8/layout/orgChart1#1"/>
    <dgm:cxn modelId="{86E8EFC9-A831-45FB-8C45-C8F072C4CE49}" type="presOf" srcId="{974BEABB-7573-4D5D-8DA7-7040D7A0A3D7}" destId="{34A6A93E-17BE-4942-A888-6BBC5D9C6E37}" srcOrd="0" destOrd="0" presId="urn:microsoft.com/office/officeart/2005/8/layout/orgChart1#1"/>
    <dgm:cxn modelId="{40391C57-C1E2-4705-B37C-650651B86CF6}" srcId="{974BEABB-7573-4D5D-8DA7-7040D7A0A3D7}" destId="{1B15E7FE-1B65-4631-952A-97875D86F647}" srcOrd="0" destOrd="0" parTransId="{A8DD6076-AE49-4025-9015-F7D6BF011A51}" sibTransId="{3D6400EF-CBEE-4E9D-8F9D-7E661E52D598}"/>
    <dgm:cxn modelId="{1F476830-67F5-4076-B51F-EF4542FFDCBB}" type="presOf" srcId="{694F5534-9721-44DA-8D29-689C793C513E}" destId="{00D43EFC-F5A8-4687-B73C-CC7884AB1BD4}" srcOrd="0" destOrd="0" presId="urn:microsoft.com/office/officeart/2005/8/layout/orgChart1#1"/>
    <dgm:cxn modelId="{ADC0CAE4-B0BA-4174-82AC-4E2F14D1F64A}" srcId="{974BEABB-7573-4D5D-8DA7-7040D7A0A3D7}" destId="{8BC23906-11EF-49B8-BBD8-64877B007B6C}" srcOrd="1" destOrd="0" parTransId="{82DE89F2-92C0-4334-A703-B794D5601352}" sibTransId="{63CB8D8C-9E07-4361-9C4C-4238DDB29BFA}"/>
    <dgm:cxn modelId="{F5D87E75-2019-4B5F-9A6C-93197E9DAC44}" type="presParOf" srcId="{6FF7E5CB-711D-49B9-AA5C-62230063CA5E}" destId="{A04A3BB4-2114-4740-8D5B-33D16F33D9CA}" srcOrd="0" destOrd="0" presId="urn:microsoft.com/office/officeart/2005/8/layout/orgChart1#1"/>
    <dgm:cxn modelId="{4C54B6D5-C128-4623-BCAC-36DE61E12178}" type="presParOf" srcId="{A04A3BB4-2114-4740-8D5B-33D16F33D9CA}" destId="{28B859C4-10E8-4B5D-99DC-1F637D80C056}" srcOrd="0" destOrd="0" presId="urn:microsoft.com/office/officeart/2005/8/layout/orgChart1#1"/>
    <dgm:cxn modelId="{A78BC197-A115-4AA6-8ED1-8A6C546AD061}" type="presParOf" srcId="{28B859C4-10E8-4B5D-99DC-1F637D80C056}" destId="{34A6A93E-17BE-4942-A888-6BBC5D9C6E37}" srcOrd="0" destOrd="0" presId="urn:microsoft.com/office/officeart/2005/8/layout/orgChart1#1"/>
    <dgm:cxn modelId="{15278C18-5792-4A0E-AB5A-7B8AE33C3217}" type="presParOf" srcId="{28B859C4-10E8-4B5D-99DC-1F637D80C056}" destId="{A9BE8DB0-8A8E-43AD-A6A6-AA06A5630DD5}" srcOrd="1" destOrd="0" presId="urn:microsoft.com/office/officeart/2005/8/layout/orgChart1#1"/>
    <dgm:cxn modelId="{93159F56-7A44-4B1B-B29C-2489ED35CD7C}" type="presParOf" srcId="{A04A3BB4-2114-4740-8D5B-33D16F33D9CA}" destId="{32BFBCEE-CD63-43AD-88D6-A45757059CB0}" srcOrd="1" destOrd="0" presId="urn:microsoft.com/office/officeart/2005/8/layout/orgChart1#1"/>
    <dgm:cxn modelId="{564C61B6-45F0-4C82-A87B-D1F659BF3314}" type="presParOf" srcId="{32BFBCEE-CD63-43AD-88D6-A45757059CB0}" destId="{91F24912-99AE-44E7-92E4-5EDA9BD3E4AD}" srcOrd="0" destOrd="0" presId="urn:microsoft.com/office/officeart/2005/8/layout/orgChart1#1"/>
    <dgm:cxn modelId="{217F7430-B6BD-4E11-BBB0-791284228448}" type="presParOf" srcId="{32BFBCEE-CD63-43AD-88D6-A45757059CB0}" destId="{FE01513A-A064-4759-B830-57673A646A2D}" srcOrd="1" destOrd="0" presId="urn:microsoft.com/office/officeart/2005/8/layout/orgChart1#1"/>
    <dgm:cxn modelId="{98CC847D-1DBF-43E0-99FA-BA08397E423A}" type="presParOf" srcId="{FE01513A-A064-4759-B830-57673A646A2D}" destId="{F4D8CBE5-1CED-4870-B423-D35A72C81BDB}" srcOrd="0" destOrd="0" presId="urn:microsoft.com/office/officeart/2005/8/layout/orgChart1#1"/>
    <dgm:cxn modelId="{0CF8C573-1B9C-4806-9F4F-C491C555D54D}" type="presParOf" srcId="{F4D8CBE5-1CED-4870-B423-D35A72C81BDB}" destId="{2524E5CB-7568-4E52-AB5D-B63F6AE62701}" srcOrd="0" destOrd="0" presId="urn:microsoft.com/office/officeart/2005/8/layout/orgChart1#1"/>
    <dgm:cxn modelId="{9F2D2013-5867-4C73-B14D-66EA1732DC79}" type="presParOf" srcId="{F4D8CBE5-1CED-4870-B423-D35A72C81BDB}" destId="{80E023EB-2BC0-4142-9E0E-80978BDB3897}" srcOrd="1" destOrd="0" presId="urn:microsoft.com/office/officeart/2005/8/layout/orgChart1#1"/>
    <dgm:cxn modelId="{1464EEDF-6CE8-4391-BAB8-04B99A6C2AFE}" type="presParOf" srcId="{FE01513A-A064-4759-B830-57673A646A2D}" destId="{C53DF0D7-CE99-451D-9E76-92361F819554}" srcOrd="1" destOrd="0" presId="urn:microsoft.com/office/officeart/2005/8/layout/orgChart1#1"/>
    <dgm:cxn modelId="{5CBA67C6-9E9D-4A3B-AD1A-0C58774CAB45}" type="presParOf" srcId="{FE01513A-A064-4759-B830-57673A646A2D}" destId="{B3D76A07-4313-4EFA-94CF-41AECC01D0C6}" srcOrd="2" destOrd="0" presId="urn:microsoft.com/office/officeart/2005/8/layout/orgChart1#1"/>
    <dgm:cxn modelId="{C9465AA0-86C3-459E-8AAB-81B019B54225}" type="presParOf" srcId="{32BFBCEE-CD63-43AD-88D6-A45757059CB0}" destId="{E71C9D9E-985B-478B-AE00-057CBCCCE8CA}" srcOrd="2" destOrd="0" presId="urn:microsoft.com/office/officeart/2005/8/layout/orgChart1#1"/>
    <dgm:cxn modelId="{A25FE7BE-A094-46E7-8DCA-6FEA7BB7C17B}" type="presParOf" srcId="{32BFBCEE-CD63-43AD-88D6-A45757059CB0}" destId="{8CDF9380-9360-4E36-975B-2DBC7F0EFC6A}" srcOrd="3" destOrd="0" presId="urn:microsoft.com/office/officeart/2005/8/layout/orgChart1#1"/>
    <dgm:cxn modelId="{9DC172FB-953C-417E-B925-3FFB8A80B594}" type="presParOf" srcId="{8CDF9380-9360-4E36-975B-2DBC7F0EFC6A}" destId="{7897F63B-1A91-4911-8F11-063BEF4111E3}" srcOrd="0" destOrd="0" presId="urn:microsoft.com/office/officeart/2005/8/layout/orgChart1#1"/>
    <dgm:cxn modelId="{3D591444-FF01-4ABF-9C9E-C699DAA883A9}" type="presParOf" srcId="{7897F63B-1A91-4911-8F11-063BEF4111E3}" destId="{1127D8B1-4551-4414-B104-73A069D8A3DC}" srcOrd="0" destOrd="0" presId="urn:microsoft.com/office/officeart/2005/8/layout/orgChart1#1"/>
    <dgm:cxn modelId="{C55B69F8-64C4-4B49-B4AF-076865C1B1B8}" type="presParOf" srcId="{7897F63B-1A91-4911-8F11-063BEF4111E3}" destId="{6CACCB4D-0D06-4131-A2CE-1EB278251E26}" srcOrd="1" destOrd="0" presId="urn:microsoft.com/office/officeart/2005/8/layout/orgChart1#1"/>
    <dgm:cxn modelId="{614B8F95-E88A-49D8-A0E8-5811FA42D1EF}" type="presParOf" srcId="{8CDF9380-9360-4E36-975B-2DBC7F0EFC6A}" destId="{C7F2CBB7-9A2A-42C7-9FE8-A11170C0C5A7}" srcOrd="1" destOrd="0" presId="urn:microsoft.com/office/officeart/2005/8/layout/orgChart1#1"/>
    <dgm:cxn modelId="{C192C2EC-2AE5-42A5-BD28-22AD0EF2B047}" type="presParOf" srcId="{8CDF9380-9360-4E36-975B-2DBC7F0EFC6A}" destId="{071AF9DA-487A-4511-905F-2238E0B73FA7}" srcOrd="2" destOrd="0" presId="urn:microsoft.com/office/officeart/2005/8/layout/orgChart1#1"/>
    <dgm:cxn modelId="{35085845-C823-4E4F-9EDE-0B0978C4C45D}" type="presParOf" srcId="{32BFBCEE-CD63-43AD-88D6-A45757059CB0}" destId="{6AB4CC57-FDE3-44AD-BC94-559301FF5680}" srcOrd="4" destOrd="0" presId="urn:microsoft.com/office/officeart/2005/8/layout/orgChart1#1"/>
    <dgm:cxn modelId="{65353536-EA26-4DAF-B4E7-B7D0EFA82566}" type="presParOf" srcId="{32BFBCEE-CD63-43AD-88D6-A45757059CB0}" destId="{4BE188F8-7C52-4AAE-98F5-D08B53A51FA2}" srcOrd="5" destOrd="0" presId="urn:microsoft.com/office/officeart/2005/8/layout/orgChart1#1"/>
    <dgm:cxn modelId="{1FE14F83-1B02-4653-AC1D-B83036AC016A}" type="presParOf" srcId="{4BE188F8-7C52-4AAE-98F5-D08B53A51FA2}" destId="{FB6E686D-165F-4801-A521-F801E9ADE60F}" srcOrd="0" destOrd="0" presId="urn:microsoft.com/office/officeart/2005/8/layout/orgChart1#1"/>
    <dgm:cxn modelId="{7108A6B9-9372-4575-9455-FF7D30CE9294}" type="presParOf" srcId="{FB6E686D-165F-4801-A521-F801E9ADE60F}" destId="{00D43EFC-F5A8-4687-B73C-CC7884AB1BD4}" srcOrd="0" destOrd="0" presId="urn:microsoft.com/office/officeart/2005/8/layout/orgChart1#1"/>
    <dgm:cxn modelId="{A56E8625-0C00-4618-9269-20C57B54B667}" type="presParOf" srcId="{FB6E686D-165F-4801-A521-F801E9ADE60F}" destId="{9E831D89-7F93-4E58-B174-AC380A3BFA5E}" srcOrd="1" destOrd="0" presId="urn:microsoft.com/office/officeart/2005/8/layout/orgChart1#1"/>
    <dgm:cxn modelId="{2F2CB492-7E46-4652-A7C1-78C4A3B57FBE}" type="presParOf" srcId="{4BE188F8-7C52-4AAE-98F5-D08B53A51FA2}" destId="{B7ADDB93-B437-4D95-AE9B-37E4E2504593}" srcOrd="1" destOrd="0" presId="urn:microsoft.com/office/officeart/2005/8/layout/orgChart1#1"/>
    <dgm:cxn modelId="{DCD25688-8328-450E-BD22-73730E10E8A1}" type="presParOf" srcId="{4BE188F8-7C52-4AAE-98F5-D08B53A51FA2}" destId="{0C238949-5538-4780-A2A7-069252E5161C}" srcOrd="2" destOrd="0" presId="urn:microsoft.com/office/officeart/2005/8/layout/orgChart1#1"/>
    <dgm:cxn modelId="{AA5485EB-651C-4E53-A76B-B76860019F15}" type="presParOf" srcId="{32BFBCEE-CD63-43AD-88D6-A45757059CB0}" destId="{39D40117-2574-48F1-AB9D-FF3301BF5107}" srcOrd="6" destOrd="0" presId="urn:microsoft.com/office/officeart/2005/8/layout/orgChart1#1"/>
    <dgm:cxn modelId="{D8DFF1E9-A336-44A8-8E7A-ED553CE17D06}" type="presParOf" srcId="{32BFBCEE-CD63-43AD-88D6-A45757059CB0}" destId="{7BEEFF3D-18A1-4F0F-88A5-BB80D01C32BF}" srcOrd="7" destOrd="0" presId="urn:microsoft.com/office/officeart/2005/8/layout/orgChart1#1"/>
    <dgm:cxn modelId="{851AAA71-6818-4A20-B446-34214B9FF29C}" type="presParOf" srcId="{7BEEFF3D-18A1-4F0F-88A5-BB80D01C32BF}" destId="{1105BA4F-A9B1-4233-8619-00FCFA4F5D3B}" srcOrd="0" destOrd="0" presId="urn:microsoft.com/office/officeart/2005/8/layout/orgChart1#1"/>
    <dgm:cxn modelId="{4E48B250-A8B4-41B0-9AAF-F5DA50C4C2E0}" type="presParOf" srcId="{1105BA4F-A9B1-4233-8619-00FCFA4F5D3B}" destId="{A9DF65F9-63DD-420B-972A-780CF94093B4}" srcOrd="0" destOrd="0" presId="urn:microsoft.com/office/officeart/2005/8/layout/orgChart1#1"/>
    <dgm:cxn modelId="{91C2D564-F2A5-453C-8D03-E5E8DB6AF683}" type="presParOf" srcId="{1105BA4F-A9B1-4233-8619-00FCFA4F5D3B}" destId="{D20430F1-4BDE-4D36-8A69-523D30F2B5B2}" srcOrd="1" destOrd="0" presId="urn:microsoft.com/office/officeart/2005/8/layout/orgChart1#1"/>
    <dgm:cxn modelId="{5467B7F5-F912-4201-AA7A-5DC1C2DC8EE6}" type="presParOf" srcId="{7BEEFF3D-18A1-4F0F-88A5-BB80D01C32BF}" destId="{17922141-2509-4014-98E3-BCDF11B0E31B}" srcOrd="1" destOrd="0" presId="urn:microsoft.com/office/officeart/2005/8/layout/orgChart1#1"/>
    <dgm:cxn modelId="{0310C7AF-FA33-44F0-83A6-E1B4463FF156}" type="presParOf" srcId="{7BEEFF3D-18A1-4F0F-88A5-BB80D01C32BF}" destId="{DA65270C-E254-498A-AE88-BFF0E15085EC}" srcOrd="2" destOrd="0" presId="urn:microsoft.com/office/officeart/2005/8/layout/orgChart1#1"/>
    <dgm:cxn modelId="{DB90CC4D-7455-4D12-B189-AFA4194361AA}" type="presParOf" srcId="{A04A3BB4-2114-4740-8D5B-33D16F33D9CA}" destId="{9E40C66C-D1AA-4285-B1EA-460F34C48640}" srcOrd="2" destOrd="0" presId="urn:microsoft.com/office/officeart/2005/8/layout/orgChart1#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94EB3F-B11E-44F5-B46B-708D16D0FCD1}" type="doc">
      <dgm:prSet loTypeId="urn:microsoft.com/office/officeart/2005/8/layout/process4" loCatId="process" qsTypeId="urn:microsoft.com/office/officeart/2005/8/quickstyle/simple1#8" qsCatId="simple" csTypeId="urn:microsoft.com/office/officeart/2005/8/colors/colorful5#1" csCatId="colorful" phldr="1"/>
      <dgm:spPr/>
      <dgm:t>
        <a:bodyPr/>
        <a:lstStyle/>
        <a:p>
          <a:endParaRPr lang="en-US"/>
        </a:p>
      </dgm:t>
    </dgm:pt>
    <dgm:pt modelId="{D7223413-3642-46D5-A2E8-5F3E2DF1755F}">
      <dgm:prSet/>
      <dgm:spPr/>
      <dgm:t>
        <a:bodyPr/>
        <a:lstStyle/>
        <a:p>
          <a:r>
            <a:rPr lang="ru-RU" b="1" i="0" dirty="0">
              <a:solidFill>
                <a:srgbClr val="FF0000"/>
              </a:solidFill>
            </a:rPr>
            <a:t>Гендерно-</a:t>
          </a:r>
          <a:r>
            <a:rPr lang="ru-RU" b="1" i="0" dirty="0" err="1">
              <a:solidFill>
                <a:srgbClr val="FF0000"/>
              </a:solidFill>
            </a:rPr>
            <a:t>рольовий</a:t>
          </a:r>
          <a:r>
            <a:rPr lang="ru-RU" b="1" i="0" dirty="0">
              <a:solidFill>
                <a:srgbClr val="FF0000"/>
              </a:solidFill>
            </a:rPr>
            <a:t> </a:t>
          </a:r>
          <a:r>
            <a:rPr lang="ru-RU" b="1" i="0" dirty="0" err="1">
              <a:solidFill>
                <a:srgbClr val="FF0000"/>
              </a:solidFill>
            </a:rPr>
            <a:t>конфлікт</a:t>
          </a:r>
          <a:r>
            <a:rPr lang="ru-RU" b="1" i="0" dirty="0">
              <a:solidFill>
                <a:srgbClr val="FF0000"/>
              </a:solidFill>
            </a:rPr>
            <a:t> </a:t>
          </a:r>
          <a:endParaRPr lang="en-US" dirty="0">
            <a:solidFill>
              <a:srgbClr val="FF0000"/>
            </a:solidFill>
          </a:endParaRPr>
        </a:p>
      </dgm:t>
    </dgm:pt>
    <dgm:pt modelId="{3EDFBF21-1C84-493B-BEC5-35DFD2BE9AE4}" type="parTrans" cxnId="{F6FA6A86-1FFE-411D-BD8B-493FC2D85498}">
      <dgm:prSet/>
      <dgm:spPr/>
      <dgm:t>
        <a:bodyPr/>
        <a:lstStyle/>
        <a:p>
          <a:endParaRPr lang="en-US"/>
        </a:p>
      </dgm:t>
    </dgm:pt>
    <dgm:pt modelId="{328602B1-2E44-49B5-8B56-50B6E5DE5879}" type="sibTrans" cxnId="{F6FA6A86-1FFE-411D-BD8B-493FC2D85498}">
      <dgm:prSet/>
      <dgm:spPr/>
      <dgm:t>
        <a:bodyPr/>
        <a:lstStyle/>
        <a:p>
          <a:endParaRPr lang="en-US"/>
        </a:p>
      </dgm:t>
    </dgm:pt>
    <dgm:pt modelId="{D54BD967-2811-4895-A5F7-A2970F734048}">
      <dgm:prSet/>
      <dgm:spPr>
        <a:solidFill>
          <a:schemeClr val="accent2">
            <a:lumMod val="50000"/>
          </a:schemeClr>
        </a:solidFill>
      </dgm:spPr>
      <dgm:t>
        <a:bodyPr/>
        <a:lstStyle/>
        <a:p>
          <a:r>
            <a:rPr lang="ru-RU" b="0" i="0" dirty="0" err="1"/>
            <a:t>це</a:t>
          </a:r>
          <a:r>
            <a:rPr lang="ru-RU" b="0" i="0" dirty="0"/>
            <a:t> </a:t>
          </a:r>
          <a:r>
            <a:rPr lang="ru-RU" b="0" i="0" dirty="0" err="1"/>
            <a:t>протиріччя</a:t>
          </a:r>
          <a:r>
            <a:rPr lang="ru-RU" b="0" i="0" dirty="0"/>
            <a:t> (</a:t>
          </a:r>
          <a:r>
            <a:rPr lang="ru-RU" b="0" i="0" dirty="0" err="1"/>
            <a:t>зіткнення</a:t>
          </a:r>
          <a:r>
            <a:rPr lang="ru-RU" b="0" i="0" dirty="0"/>
            <a:t>) </a:t>
          </a:r>
          <a:r>
            <a:rPr lang="ru-RU" b="0" i="0" dirty="0" err="1"/>
            <a:t>між</a:t>
          </a:r>
          <a:r>
            <a:rPr lang="ru-RU" b="0" i="0" dirty="0"/>
            <a:t> </a:t>
          </a:r>
          <a:r>
            <a:rPr lang="ru-RU" b="0" i="0" dirty="0" err="1"/>
            <a:t>нормативними</a:t>
          </a:r>
          <a:r>
            <a:rPr lang="ru-RU" b="0" i="0" dirty="0"/>
            <a:t> </a:t>
          </a:r>
          <a:r>
            <a:rPr lang="ru-RU" b="0" i="0" dirty="0" err="1"/>
            <a:t>уявленнями</a:t>
          </a:r>
          <a:r>
            <a:rPr lang="ru-RU" b="0" i="0" dirty="0"/>
            <a:t> про </a:t>
          </a:r>
          <a:r>
            <a:rPr lang="ru-RU" b="0" i="0" dirty="0" err="1"/>
            <a:t>риси</a:t>
          </a:r>
          <a:r>
            <a:rPr lang="ru-RU" b="0" i="0" dirty="0"/>
            <a:t> </a:t>
          </a:r>
          <a:r>
            <a:rPr lang="ru-RU" b="0" i="0" dirty="0" err="1"/>
            <a:t>особистості</a:t>
          </a:r>
          <a:r>
            <a:rPr lang="ru-RU" b="0" i="0" dirty="0"/>
            <a:t>, </a:t>
          </a:r>
          <a:r>
            <a:rPr lang="ru-RU" b="0" i="0" dirty="0" err="1"/>
            <a:t>особливості</a:t>
          </a:r>
          <a:r>
            <a:rPr lang="ru-RU" b="0" i="0" dirty="0"/>
            <a:t> </a:t>
          </a:r>
          <a:r>
            <a:rPr lang="ru-RU" b="0" i="0" dirty="0" err="1"/>
            <a:t>поведінки</a:t>
          </a:r>
          <a:r>
            <a:rPr lang="ru-RU" b="0" i="0" dirty="0"/>
            <a:t> </a:t>
          </a:r>
          <a:r>
            <a:rPr lang="ru-RU" b="0" i="0" dirty="0" err="1"/>
            <a:t>чоловіків</a:t>
          </a:r>
          <a:r>
            <a:rPr lang="ru-RU" b="0" i="0" dirty="0"/>
            <a:t> і </a:t>
          </a:r>
          <a:r>
            <a:rPr lang="ru-RU" b="0" i="0" dirty="0" err="1"/>
            <a:t>жінок</a:t>
          </a:r>
          <a:r>
            <a:rPr lang="ru-RU" b="0" i="0" dirty="0"/>
            <a:t> та </a:t>
          </a:r>
          <a:r>
            <a:rPr lang="ru-RU" b="0" i="0" dirty="0" err="1"/>
            <a:t>неспроможністю</a:t>
          </a:r>
          <a:r>
            <a:rPr lang="ru-RU" b="0" i="0" dirty="0"/>
            <a:t> </a:t>
          </a:r>
          <a:r>
            <a:rPr lang="ru-RU" b="0" i="0" dirty="0" err="1"/>
            <a:t>або</a:t>
          </a:r>
          <a:r>
            <a:rPr lang="ru-RU" b="0" i="0" dirty="0"/>
            <a:t> </a:t>
          </a:r>
          <a:r>
            <a:rPr lang="ru-RU" b="0" i="0" dirty="0" err="1"/>
            <a:t>небажанням</a:t>
          </a:r>
          <a:r>
            <a:rPr lang="ru-RU" b="0" i="0" dirty="0"/>
            <a:t> </a:t>
          </a:r>
          <a:r>
            <a:rPr lang="ru-RU" b="0" i="0" dirty="0" err="1"/>
            <a:t>особистості</a:t>
          </a:r>
          <a:r>
            <a:rPr lang="ru-RU" b="0" i="0" dirty="0"/>
            <a:t> </a:t>
          </a:r>
          <a:r>
            <a:rPr lang="ru-RU" b="0" i="0" dirty="0" err="1"/>
            <a:t>відповідати</a:t>
          </a:r>
          <a:r>
            <a:rPr lang="ru-RU" b="0" i="0" dirty="0"/>
            <a:t> </a:t>
          </a:r>
          <a:r>
            <a:rPr lang="ru-RU" b="0" i="0" dirty="0" err="1"/>
            <a:t>цим</a:t>
          </a:r>
          <a:r>
            <a:rPr lang="ru-RU" b="0" i="0" dirty="0"/>
            <a:t> </a:t>
          </a:r>
          <a:r>
            <a:rPr lang="ru-RU" b="0" i="0" dirty="0" err="1"/>
            <a:t>уявленням</a:t>
          </a:r>
          <a:r>
            <a:rPr lang="ru-RU" b="0" i="0" dirty="0"/>
            <a:t> та </a:t>
          </a:r>
          <a:r>
            <a:rPr lang="ru-RU" b="0" i="0" dirty="0" err="1"/>
            <a:t>вимогам</a:t>
          </a:r>
          <a:r>
            <a:rPr lang="ru-RU" b="0" i="0" dirty="0"/>
            <a:t>.</a:t>
          </a:r>
          <a:endParaRPr lang="en-US" dirty="0"/>
        </a:p>
      </dgm:t>
    </dgm:pt>
    <dgm:pt modelId="{E747CD46-8BBD-4A06-A2A1-F11CAC886395}" type="parTrans" cxnId="{29131E85-8E0E-4068-BF96-4E24CCD54B6C}">
      <dgm:prSet/>
      <dgm:spPr/>
      <dgm:t>
        <a:bodyPr/>
        <a:lstStyle/>
        <a:p>
          <a:endParaRPr lang="en-US"/>
        </a:p>
      </dgm:t>
    </dgm:pt>
    <dgm:pt modelId="{5B2508AF-62EB-4D00-AB4F-9E1646AAD466}" type="sibTrans" cxnId="{29131E85-8E0E-4068-BF96-4E24CCD54B6C}">
      <dgm:prSet/>
      <dgm:spPr/>
      <dgm:t>
        <a:bodyPr/>
        <a:lstStyle/>
        <a:p>
          <a:endParaRPr lang="en-US"/>
        </a:p>
      </dgm:t>
    </dgm:pt>
    <dgm:pt modelId="{8D3380DE-A797-41FF-BBCE-9666B9C27817}" type="pres">
      <dgm:prSet presAssocID="{EE94EB3F-B11E-44F5-B46B-708D16D0FCD1}" presName="Name0" presStyleCnt="0">
        <dgm:presLayoutVars>
          <dgm:dir/>
          <dgm:animLvl val="lvl"/>
          <dgm:resizeHandles val="exact"/>
        </dgm:presLayoutVars>
      </dgm:prSet>
      <dgm:spPr/>
      <dgm:t>
        <a:bodyPr/>
        <a:lstStyle/>
        <a:p>
          <a:endParaRPr lang="uk-UA"/>
        </a:p>
      </dgm:t>
    </dgm:pt>
    <dgm:pt modelId="{8AC28BD0-8DC9-4837-AF7C-CA055176A291}" type="pres">
      <dgm:prSet presAssocID="{D54BD967-2811-4895-A5F7-A2970F734048}" presName="boxAndChildren" presStyleCnt="0"/>
      <dgm:spPr/>
    </dgm:pt>
    <dgm:pt modelId="{45A60742-5C1B-48E1-A1C6-58E6C965078A}" type="pres">
      <dgm:prSet presAssocID="{D54BD967-2811-4895-A5F7-A2970F734048}" presName="parentTextBox" presStyleLbl="node1" presStyleIdx="0" presStyleCnt="2"/>
      <dgm:spPr/>
      <dgm:t>
        <a:bodyPr/>
        <a:lstStyle/>
        <a:p>
          <a:endParaRPr lang="uk-UA"/>
        </a:p>
      </dgm:t>
    </dgm:pt>
    <dgm:pt modelId="{5B831A51-F955-4585-A4CB-3B4E2D1EDC9B}" type="pres">
      <dgm:prSet presAssocID="{328602B1-2E44-49B5-8B56-50B6E5DE5879}" presName="sp" presStyleCnt="0"/>
      <dgm:spPr/>
    </dgm:pt>
    <dgm:pt modelId="{B99DCEA5-7E3D-4FE4-8664-6AA261926386}" type="pres">
      <dgm:prSet presAssocID="{D7223413-3642-46D5-A2E8-5F3E2DF1755F}" presName="arrowAndChildren" presStyleCnt="0"/>
      <dgm:spPr/>
    </dgm:pt>
    <dgm:pt modelId="{B6181BB9-3185-497D-8D30-2148500F93D9}" type="pres">
      <dgm:prSet presAssocID="{D7223413-3642-46D5-A2E8-5F3E2DF1755F}" presName="parentTextArrow" presStyleLbl="node1" presStyleIdx="1" presStyleCnt="2"/>
      <dgm:spPr/>
      <dgm:t>
        <a:bodyPr/>
        <a:lstStyle/>
        <a:p>
          <a:endParaRPr lang="uk-UA"/>
        </a:p>
      </dgm:t>
    </dgm:pt>
  </dgm:ptLst>
  <dgm:cxnLst>
    <dgm:cxn modelId="{030EADA7-3B7F-4AB4-A4E4-5A0949B95451}" type="presOf" srcId="{D7223413-3642-46D5-A2E8-5F3E2DF1755F}" destId="{B6181BB9-3185-497D-8D30-2148500F93D9}" srcOrd="0" destOrd="0" presId="urn:microsoft.com/office/officeart/2005/8/layout/process4"/>
    <dgm:cxn modelId="{0A6F9AE7-BE70-4BAA-819B-AEFD56698091}" type="presOf" srcId="{D54BD967-2811-4895-A5F7-A2970F734048}" destId="{45A60742-5C1B-48E1-A1C6-58E6C965078A}" srcOrd="0" destOrd="0" presId="urn:microsoft.com/office/officeart/2005/8/layout/process4"/>
    <dgm:cxn modelId="{F6FA6A86-1FFE-411D-BD8B-493FC2D85498}" srcId="{EE94EB3F-B11E-44F5-B46B-708D16D0FCD1}" destId="{D7223413-3642-46D5-A2E8-5F3E2DF1755F}" srcOrd="0" destOrd="0" parTransId="{3EDFBF21-1C84-493B-BEC5-35DFD2BE9AE4}" sibTransId="{328602B1-2E44-49B5-8B56-50B6E5DE5879}"/>
    <dgm:cxn modelId="{29131E85-8E0E-4068-BF96-4E24CCD54B6C}" srcId="{EE94EB3F-B11E-44F5-B46B-708D16D0FCD1}" destId="{D54BD967-2811-4895-A5F7-A2970F734048}" srcOrd="1" destOrd="0" parTransId="{E747CD46-8BBD-4A06-A2A1-F11CAC886395}" sibTransId="{5B2508AF-62EB-4D00-AB4F-9E1646AAD466}"/>
    <dgm:cxn modelId="{14C7DCB9-AF06-492A-A72D-A405AD306780}" type="presOf" srcId="{EE94EB3F-B11E-44F5-B46B-708D16D0FCD1}" destId="{8D3380DE-A797-41FF-BBCE-9666B9C27817}" srcOrd="0" destOrd="0" presId="urn:microsoft.com/office/officeart/2005/8/layout/process4"/>
    <dgm:cxn modelId="{ECADAF72-83EE-4791-92AB-9A1235048F2A}" type="presParOf" srcId="{8D3380DE-A797-41FF-BBCE-9666B9C27817}" destId="{8AC28BD0-8DC9-4837-AF7C-CA055176A291}" srcOrd="0" destOrd="0" presId="urn:microsoft.com/office/officeart/2005/8/layout/process4"/>
    <dgm:cxn modelId="{8F55886B-29ED-40D7-8F61-C3C55C47399E}" type="presParOf" srcId="{8AC28BD0-8DC9-4837-AF7C-CA055176A291}" destId="{45A60742-5C1B-48E1-A1C6-58E6C965078A}" srcOrd="0" destOrd="0" presId="urn:microsoft.com/office/officeart/2005/8/layout/process4"/>
    <dgm:cxn modelId="{A06BF4DF-E0B2-428F-8EC9-0AD1ECAEB69E}" type="presParOf" srcId="{8D3380DE-A797-41FF-BBCE-9666B9C27817}" destId="{5B831A51-F955-4585-A4CB-3B4E2D1EDC9B}" srcOrd="1" destOrd="0" presId="urn:microsoft.com/office/officeart/2005/8/layout/process4"/>
    <dgm:cxn modelId="{1B9A84E3-8A20-4F3A-9F6B-3A088FC69103}" type="presParOf" srcId="{8D3380DE-A797-41FF-BBCE-9666B9C27817}" destId="{B99DCEA5-7E3D-4FE4-8664-6AA261926386}" srcOrd="2" destOrd="0" presId="urn:microsoft.com/office/officeart/2005/8/layout/process4"/>
    <dgm:cxn modelId="{E8F6CC2F-617A-4F5A-B378-E093899FB660}" type="presParOf" srcId="{B99DCEA5-7E3D-4FE4-8664-6AA261926386}" destId="{B6181BB9-3185-497D-8D30-2148500F93D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2D926C-92C5-4C11-897A-03873BB402D4}" type="doc">
      <dgm:prSet loTypeId="urn:microsoft.com/office/officeart/2005/8/layout/venn1" loCatId="relationship" qsTypeId="urn:microsoft.com/office/officeart/2005/8/quickstyle/simple1#6" qsCatId="simple" csTypeId="urn:microsoft.com/office/officeart/2005/8/colors/accent6_2#2" csCatId="accent6" phldr="1"/>
      <dgm:spPr/>
    </dgm:pt>
    <dgm:pt modelId="{01A38A16-940D-4C9A-AF06-D281EE2BC064}">
      <dgm:prSet phldrT="[Text]"/>
      <dgm:spPr>
        <a:solidFill>
          <a:srgbClr val="FFFF00">
            <a:alpha val="50000"/>
          </a:srgbClr>
        </a:solidFill>
      </dgm:spPr>
      <dgm:t>
        <a:bodyPr/>
        <a:lstStyle/>
        <a:p>
          <a:r>
            <a:rPr lang="uk-UA" dirty="0"/>
            <a:t>Гендер</a:t>
          </a:r>
          <a:endParaRPr lang="en-US" dirty="0"/>
        </a:p>
      </dgm:t>
    </dgm:pt>
    <dgm:pt modelId="{86E2780B-D72F-4679-83AE-0E6F781D29AA}" type="parTrans" cxnId="{F2138930-981F-469C-8BBA-0F2CB51FFAC3}">
      <dgm:prSet/>
      <dgm:spPr/>
      <dgm:t>
        <a:bodyPr/>
        <a:lstStyle/>
        <a:p>
          <a:endParaRPr lang="en-US"/>
        </a:p>
      </dgm:t>
    </dgm:pt>
    <dgm:pt modelId="{8815EF8A-5EBB-4F4F-A91D-614DC871B17A}" type="sibTrans" cxnId="{F2138930-981F-469C-8BBA-0F2CB51FFAC3}">
      <dgm:prSet/>
      <dgm:spPr/>
      <dgm:t>
        <a:bodyPr/>
        <a:lstStyle/>
        <a:p>
          <a:endParaRPr lang="en-US"/>
        </a:p>
      </dgm:t>
    </dgm:pt>
    <dgm:pt modelId="{8A2A9E5F-2B74-4CD6-9E1D-A8538F8C5ED8}">
      <dgm:prSet phldrT="[Text]"/>
      <dgm:spPr>
        <a:solidFill>
          <a:srgbClr val="00B050">
            <a:alpha val="50000"/>
          </a:srgbClr>
        </a:solidFill>
      </dgm:spPr>
      <dgm:t>
        <a:bodyPr/>
        <a:lstStyle/>
        <a:p>
          <a:r>
            <a:rPr lang="uk-UA" dirty="0"/>
            <a:t>Вік</a:t>
          </a:r>
          <a:endParaRPr lang="en-US" dirty="0"/>
        </a:p>
      </dgm:t>
    </dgm:pt>
    <dgm:pt modelId="{2EDC1C95-BC6B-4350-B604-B738051A7F10}" type="parTrans" cxnId="{6F069764-947E-4FFC-AA4C-BBF103BD3A13}">
      <dgm:prSet/>
      <dgm:spPr/>
      <dgm:t>
        <a:bodyPr/>
        <a:lstStyle/>
        <a:p>
          <a:endParaRPr lang="en-US"/>
        </a:p>
      </dgm:t>
    </dgm:pt>
    <dgm:pt modelId="{79AA6AE5-AFCF-44C2-A224-735510EE53C5}" type="sibTrans" cxnId="{6F069764-947E-4FFC-AA4C-BBF103BD3A13}">
      <dgm:prSet/>
      <dgm:spPr/>
      <dgm:t>
        <a:bodyPr/>
        <a:lstStyle/>
        <a:p>
          <a:endParaRPr lang="en-US"/>
        </a:p>
      </dgm:t>
    </dgm:pt>
    <dgm:pt modelId="{BA2E6401-8DFA-4BD9-BB0F-0DD608826F6F}">
      <dgm:prSet phldrT="[Text]"/>
      <dgm:spPr>
        <a:solidFill>
          <a:schemeClr val="accent2">
            <a:lumMod val="75000"/>
          </a:schemeClr>
        </a:solidFill>
      </dgm:spPr>
      <dgm:t>
        <a:bodyPr/>
        <a:lstStyle/>
        <a:p>
          <a:r>
            <a:rPr lang="uk-UA" dirty="0"/>
            <a:t>Кар</a:t>
          </a:r>
          <a:r>
            <a:rPr lang="en-US" dirty="0"/>
            <a:t>’</a:t>
          </a:r>
          <a:r>
            <a:rPr lang="uk-UA" dirty="0" err="1"/>
            <a:t>єра</a:t>
          </a:r>
          <a:endParaRPr lang="en-US" dirty="0"/>
        </a:p>
      </dgm:t>
    </dgm:pt>
    <dgm:pt modelId="{41AB8870-5D42-4F01-B132-485BAE7AFFC7}" type="parTrans" cxnId="{A6D55534-4AC4-4108-9DE8-81FAABCE93E4}">
      <dgm:prSet/>
      <dgm:spPr/>
      <dgm:t>
        <a:bodyPr/>
        <a:lstStyle/>
        <a:p>
          <a:endParaRPr lang="en-US"/>
        </a:p>
      </dgm:t>
    </dgm:pt>
    <dgm:pt modelId="{0D8FDDD8-A859-47F7-810B-81BE63356986}" type="sibTrans" cxnId="{A6D55534-4AC4-4108-9DE8-81FAABCE93E4}">
      <dgm:prSet/>
      <dgm:spPr/>
      <dgm:t>
        <a:bodyPr/>
        <a:lstStyle/>
        <a:p>
          <a:endParaRPr lang="en-US"/>
        </a:p>
      </dgm:t>
    </dgm:pt>
    <dgm:pt modelId="{6D56F5E2-D023-4AA6-A145-19A7D1CFBC05}" type="pres">
      <dgm:prSet presAssocID="{E82D926C-92C5-4C11-897A-03873BB402D4}" presName="compositeShape" presStyleCnt="0">
        <dgm:presLayoutVars>
          <dgm:chMax val="7"/>
          <dgm:dir/>
          <dgm:resizeHandles val="exact"/>
        </dgm:presLayoutVars>
      </dgm:prSet>
      <dgm:spPr/>
    </dgm:pt>
    <dgm:pt modelId="{446BFE38-485E-44EF-83DD-60D6E8ABF095}" type="pres">
      <dgm:prSet presAssocID="{01A38A16-940D-4C9A-AF06-D281EE2BC064}" presName="circ1" presStyleLbl="vennNode1" presStyleIdx="0" presStyleCnt="3"/>
      <dgm:spPr/>
      <dgm:t>
        <a:bodyPr/>
        <a:lstStyle/>
        <a:p>
          <a:endParaRPr lang="uk-UA"/>
        </a:p>
      </dgm:t>
    </dgm:pt>
    <dgm:pt modelId="{7FA1F489-6CF5-4F8F-96BF-78E4435D1E6A}" type="pres">
      <dgm:prSet presAssocID="{01A38A16-940D-4C9A-AF06-D281EE2BC064}" presName="circ1Tx" presStyleLbl="revTx" presStyleIdx="0" presStyleCnt="0">
        <dgm:presLayoutVars>
          <dgm:chMax val="0"/>
          <dgm:chPref val="0"/>
          <dgm:bulletEnabled val="1"/>
        </dgm:presLayoutVars>
      </dgm:prSet>
      <dgm:spPr/>
      <dgm:t>
        <a:bodyPr/>
        <a:lstStyle/>
        <a:p>
          <a:endParaRPr lang="uk-UA"/>
        </a:p>
      </dgm:t>
    </dgm:pt>
    <dgm:pt modelId="{B1B92BBB-D961-4EAA-BC04-D8715F67D656}" type="pres">
      <dgm:prSet presAssocID="{8A2A9E5F-2B74-4CD6-9E1D-A8538F8C5ED8}" presName="circ2" presStyleLbl="vennNode1" presStyleIdx="1" presStyleCnt="3"/>
      <dgm:spPr/>
      <dgm:t>
        <a:bodyPr/>
        <a:lstStyle/>
        <a:p>
          <a:endParaRPr lang="uk-UA"/>
        </a:p>
      </dgm:t>
    </dgm:pt>
    <dgm:pt modelId="{1094ECCA-9762-405A-9147-8C9A38D5E784}" type="pres">
      <dgm:prSet presAssocID="{8A2A9E5F-2B74-4CD6-9E1D-A8538F8C5ED8}" presName="circ2Tx" presStyleLbl="revTx" presStyleIdx="0" presStyleCnt="0">
        <dgm:presLayoutVars>
          <dgm:chMax val="0"/>
          <dgm:chPref val="0"/>
          <dgm:bulletEnabled val="1"/>
        </dgm:presLayoutVars>
      </dgm:prSet>
      <dgm:spPr/>
      <dgm:t>
        <a:bodyPr/>
        <a:lstStyle/>
        <a:p>
          <a:endParaRPr lang="uk-UA"/>
        </a:p>
      </dgm:t>
    </dgm:pt>
    <dgm:pt modelId="{563E4554-A983-4555-B3E0-3717B8E81023}" type="pres">
      <dgm:prSet presAssocID="{BA2E6401-8DFA-4BD9-BB0F-0DD608826F6F}" presName="circ3" presStyleLbl="vennNode1" presStyleIdx="2" presStyleCnt="3"/>
      <dgm:spPr/>
      <dgm:t>
        <a:bodyPr/>
        <a:lstStyle/>
        <a:p>
          <a:endParaRPr lang="uk-UA"/>
        </a:p>
      </dgm:t>
    </dgm:pt>
    <dgm:pt modelId="{E303F61C-179B-4768-88CB-4E4AD7880201}" type="pres">
      <dgm:prSet presAssocID="{BA2E6401-8DFA-4BD9-BB0F-0DD608826F6F}" presName="circ3Tx" presStyleLbl="revTx" presStyleIdx="0" presStyleCnt="0">
        <dgm:presLayoutVars>
          <dgm:chMax val="0"/>
          <dgm:chPref val="0"/>
          <dgm:bulletEnabled val="1"/>
        </dgm:presLayoutVars>
      </dgm:prSet>
      <dgm:spPr/>
      <dgm:t>
        <a:bodyPr/>
        <a:lstStyle/>
        <a:p>
          <a:endParaRPr lang="uk-UA"/>
        </a:p>
      </dgm:t>
    </dgm:pt>
  </dgm:ptLst>
  <dgm:cxnLst>
    <dgm:cxn modelId="{6F069764-947E-4FFC-AA4C-BBF103BD3A13}" srcId="{E82D926C-92C5-4C11-897A-03873BB402D4}" destId="{8A2A9E5F-2B74-4CD6-9E1D-A8538F8C5ED8}" srcOrd="1" destOrd="0" parTransId="{2EDC1C95-BC6B-4350-B604-B738051A7F10}" sibTransId="{79AA6AE5-AFCF-44C2-A224-735510EE53C5}"/>
    <dgm:cxn modelId="{A6D55534-4AC4-4108-9DE8-81FAABCE93E4}" srcId="{E82D926C-92C5-4C11-897A-03873BB402D4}" destId="{BA2E6401-8DFA-4BD9-BB0F-0DD608826F6F}" srcOrd="2" destOrd="0" parTransId="{41AB8870-5D42-4F01-B132-485BAE7AFFC7}" sibTransId="{0D8FDDD8-A859-47F7-810B-81BE63356986}"/>
    <dgm:cxn modelId="{9953869A-AC10-48D2-BD88-AD8C7F10D0CD}" type="presOf" srcId="{8A2A9E5F-2B74-4CD6-9E1D-A8538F8C5ED8}" destId="{1094ECCA-9762-405A-9147-8C9A38D5E784}" srcOrd="1" destOrd="0" presId="urn:microsoft.com/office/officeart/2005/8/layout/venn1"/>
    <dgm:cxn modelId="{F2138930-981F-469C-8BBA-0F2CB51FFAC3}" srcId="{E82D926C-92C5-4C11-897A-03873BB402D4}" destId="{01A38A16-940D-4C9A-AF06-D281EE2BC064}" srcOrd="0" destOrd="0" parTransId="{86E2780B-D72F-4679-83AE-0E6F781D29AA}" sibTransId="{8815EF8A-5EBB-4F4F-A91D-614DC871B17A}"/>
    <dgm:cxn modelId="{BA75F549-6734-4D3A-B5B4-F99AEC424554}" type="presOf" srcId="{E82D926C-92C5-4C11-897A-03873BB402D4}" destId="{6D56F5E2-D023-4AA6-A145-19A7D1CFBC05}" srcOrd="0" destOrd="0" presId="urn:microsoft.com/office/officeart/2005/8/layout/venn1"/>
    <dgm:cxn modelId="{4912162B-DE40-4021-B426-45483D1785A4}" type="presOf" srcId="{01A38A16-940D-4C9A-AF06-D281EE2BC064}" destId="{446BFE38-485E-44EF-83DD-60D6E8ABF095}" srcOrd="0" destOrd="0" presId="urn:microsoft.com/office/officeart/2005/8/layout/venn1"/>
    <dgm:cxn modelId="{E729530A-13BE-4B49-B692-90ABB92A6604}" type="presOf" srcId="{BA2E6401-8DFA-4BD9-BB0F-0DD608826F6F}" destId="{E303F61C-179B-4768-88CB-4E4AD7880201}" srcOrd="1" destOrd="0" presId="urn:microsoft.com/office/officeart/2005/8/layout/venn1"/>
    <dgm:cxn modelId="{E540B382-634B-4688-8BC5-9FABCFB96B51}" type="presOf" srcId="{01A38A16-940D-4C9A-AF06-D281EE2BC064}" destId="{7FA1F489-6CF5-4F8F-96BF-78E4435D1E6A}" srcOrd="1" destOrd="0" presId="urn:microsoft.com/office/officeart/2005/8/layout/venn1"/>
    <dgm:cxn modelId="{17EDB074-93CA-437A-91F7-A5161F7E03FC}" type="presOf" srcId="{8A2A9E5F-2B74-4CD6-9E1D-A8538F8C5ED8}" destId="{B1B92BBB-D961-4EAA-BC04-D8715F67D656}" srcOrd="0" destOrd="0" presId="urn:microsoft.com/office/officeart/2005/8/layout/venn1"/>
    <dgm:cxn modelId="{9E9AE016-CEA4-4418-AD1F-725660F30A19}" type="presOf" srcId="{BA2E6401-8DFA-4BD9-BB0F-0DD608826F6F}" destId="{563E4554-A983-4555-B3E0-3717B8E81023}" srcOrd="0" destOrd="0" presId="urn:microsoft.com/office/officeart/2005/8/layout/venn1"/>
    <dgm:cxn modelId="{1808AB80-902E-414E-AE85-E7D934EC65E4}" type="presParOf" srcId="{6D56F5E2-D023-4AA6-A145-19A7D1CFBC05}" destId="{446BFE38-485E-44EF-83DD-60D6E8ABF095}" srcOrd="0" destOrd="0" presId="urn:microsoft.com/office/officeart/2005/8/layout/venn1"/>
    <dgm:cxn modelId="{31C42EEE-B75F-445B-9D8C-407998BA58BD}" type="presParOf" srcId="{6D56F5E2-D023-4AA6-A145-19A7D1CFBC05}" destId="{7FA1F489-6CF5-4F8F-96BF-78E4435D1E6A}" srcOrd="1" destOrd="0" presId="urn:microsoft.com/office/officeart/2005/8/layout/venn1"/>
    <dgm:cxn modelId="{DBB8259F-17BD-4F69-9762-33C63243D7C9}" type="presParOf" srcId="{6D56F5E2-D023-4AA6-A145-19A7D1CFBC05}" destId="{B1B92BBB-D961-4EAA-BC04-D8715F67D656}" srcOrd="2" destOrd="0" presId="urn:microsoft.com/office/officeart/2005/8/layout/venn1"/>
    <dgm:cxn modelId="{95295F4C-84CE-4A7B-A763-66FA7887B2C7}" type="presParOf" srcId="{6D56F5E2-D023-4AA6-A145-19A7D1CFBC05}" destId="{1094ECCA-9762-405A-9147-8C9A38D5E784}" srcOrd="3" destOrd="0" presId="urn:microsoft.com/office/officeart/2005/8/layout/venn1"/>
    <dgm:cxn modelId="{E8083848-C8AB-4518-A654-D49EAFCED29D}" type="presParOf" srcId="{6D56F5E2-D023-4AA6-A145-19A7D1CFBC05}" destId="{563E4554-A983-4555-B3E0-3717B8E81023}" srcOrd="4" destOrd="0" presId="urn:microsoft.com/office/officeart/2005/8/layout/venn1"/>
    <dgm:cxn modelId="{E8DCDE24-BDA7-4EAE-A054-E70BE961FC3B}" type="presParOf" srcId="{6D56F5E2-D023-4AA6-A145-19A7D1CFBC05}" destId="{E303F61C-179B-4768-88CB-4E4AD788020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003980-4392-4B0D-A72C-5B233108B71F}" type="doc">
      <dgm:prSet loTypeId="urn:microsoft.com/office/officeart/2005/8/layout/vList2#2" loCatId="list" qsTypeId="urn:microsoft.com/office/officeart/2005/8/quickstyle/simple1#7" qsCatId="simple" csTypeId="urn:microsoft.com/office/officeart/2005/8/colors/accent1_2#5" csCatId="accent1" phldr="1"/>
      <dgm:spPr/>
      <dgm:t>
        <a:bodyPr/>
        <a:lstStyle/>
        <a:p>
          <a:endParaRPr lang="en-US"/>
        </a:p>
      </dgm:t>
    </dgm:pt>
    <dgm:pt modelId="{5F1EBAC0-B8B9-4D11-B43A-04CB0581ED95}">
      <dgm:prSet/>
      <dgm:spPr>
        <a:solidFill>
          <a:schemeClr val="accent2">
            <a:lumMod val="50000"/>
          </a:schemeClr>
        </a:solidFill>
      </dgm:spPr>
      <dgm:t>
        <a:bodyPr/>
        <a:lstStyle/>
        <a:p>
          <a:r>
            <a:rPr lang="ru-RU" b="0" i="0" dirty="0" err="1"/>
            <a:t>Ейджизм</a:t>
          </a:r>
          <a:r>
            <a:rPr lang="ru-RU" b="0" i="0" dirty="0"/>
            <a:t> є одним </a:t>
          </a:r>
          <a:r>
            <a:rPr lang="ru-RU" b="0" i="0" dirty="0" err="1"/>
            <a:t>із</a:t>
          </a:r>
          <a:r>
            <a:rPr lang="ru-RU" b="0" i="0" dirty="0"/>
            <a:t> </a:t>
          </a:r>
          <a:r>
            <a:rPr lang="ru-RU" b="0" i="0" dirty="0" err="1"/>
            <a:t>найпоширеніших</a:t>
          </a:r>
          <a:r>
            <a:rPr lang="ru-RU" b="0" i="0" dirty="0"/>
            <a:t> </a:t>
          </a:r>
          <a:r>
            <a:rPr lang="ru-RU" b="0" i="0" dirty="0" err="1"/>
            <a:t>видів</a:t>
          </a:r>
          <a:r>
            <a:rPr lang="ru-RU" b="0" i="0" dirty="0"/>
            <a:t> </a:t>
          </a:r>
          <a:r>
            <a:rPr lang="ru-RU" b="0" i="0" dirty="0" err="1"/>
            <a:t>дискримінації</a:t>
          </a:r>
          <a:r>
            <a:rPr lang="ru-RU" b="0" i="0" dirty="0"/>
            <a:t> в </a:t>
          </a:r>
          <a:r>
            <a:rPr lang="ru-RU" b="0" i="0" dirty="0" err="1"/>
            <a:t>Україні</a:t>
          </a:r>
          <a:r>
            <a:rPr lang="ru-RU" b="0" i="0" dirty="0"/>
            <a:t> </a:t>
          </a:r>
          <a:endParaRPr lang="en-US" dirty="0"/>
        </a:p>
      </dgm:t>
    </dgm:pt>
    <dgm:pt modelId="{DE663D63-54A1-4059-BD00-EEEFADE6558E}" type="parTrans" cxnId="{56A2C453-C955-4280-A2F4-1741B0C212BA}">
      <dgm:prSet/>
      <dgm:spPr/>
      <dgm:t>
        <a:bodyPr/>
        <a:lstStyle/>
        <a:p>
          <a:endParaRPr lang="en-US"/>
        </a:p>
      </dgm:t>
    </dgm:pt>
    <dgm:pt modelId="{BFA13987-22BE-47D1-8F4A-6AE5B8BDA87A}" type="sibTrans" cxnId="{56A2C453-C955-4280-A2F4-1741B0C212BA}">
      <dgm:prSet/>
      <dgm:spPr/>
      <dgm:t>
        <a:bodyPr/>
        <a:lstStyle/>
        <a:p>
          <a:endParaRPr lang="en-US"/>
        </a:p>
      </dgm:t>
    </dgm:pt>
    <dgm:pt modelId="{429EC412-306A-4EA0-A143-228614CC0BAB}">
      <dgm:prSet/>
      <dgm:spPr/>
      <dgm:t>
        <a:bodyPr/>
        <a:lstStyle/>
        <a:p>
          <a:r>
            <a:rPr lang="ru-RU" b="0" i="0"/>
            <a:t>39,7% громадян зазнавали цієї дискримінації, серед них 33% людей від 18 до 29 років, 39.3% – віком від 30 до 54 років, і 45,9% – віком понад 55 років. </a:t>
          </a:r>
          <a:endParaRPr lang="en-US"/>
        </a:p>
      </dgm:t>
    </dgm:pt>
    <dgm:pt modelId="{7B655E56-0BE3-4EAF-B781-40A15E589492}" type="parTrans" cxnId="{CC3C6799-C13B-4773-B118-D1292402DAED}">
      <dgm:prSet/>
      <dgm:spPr/>
      <dgm:t>
        <a:bodyPr/>
        <a:lstStyle/>
        <a:p>
          <a:endParaRPr lang="en-US"/>
        </a:p>
      </dgm:t>
    </dgm:pt>
    <dgm:pt modelId="{DE4B16BC-2E72-4A19-A0CD-260695F33798}" type="sibTrans" cxnId="{CC3C6799-C13B-4773-B118-D1292402DAED}">
      <dgm:prSet/>
      <dgm:spPr/>
      <dgm:t>
        <a:bodyPr/>
        <a:lstStyle/>
        <a:p>
          <a:endParaRPr lang="en-US"/>
        </a:p>
      </dgm:t>
    </dgm:pt>
    <dgm:pt modelId="{A76D8CDD-EEF7-4A6D-833D-7ACC48B6B689}">
      <dgm:prSet/>
      <dgm:spPr>
        <a:solidFill>
          <a:schemeClr val="accent6">
            <a:lumMod val="50000"/>
          </a:schemeClr>
        </a:solidFill>
      </dgm:spPr>
      <dgm:t>
        <a:bodyPr/>
        <a:lstStyle/>
        <a:p>
          <a:r>
            <a:rPr lang="en-US" b="0" i="0" dirty="0"/>
            <a:t>Ч</a:t>
          </a:r>
          <a:r>
            <a:rPr lang="ru-RU" b="0" i="0" dirty="0" err="1"/>
            <a:t>оловіки</a:t>
          </a:r>
          <a:r>
            <a:rPr lang="ru-RU" b="0" i="0" dirty="0"/>
            <a:t> </a:t>
          </a:r>
          <a:r>
            <a:rPr lang="ru-RU" b="0" i="0" dirty="0" err="1"/>
            <a:t>зазнають</a:t>
          </a:r>
          <a:r>
            <a:rPr lang="ru-RU" b="0" i="0" dirty="0"/>
            <a:t> </a:t>
          </a:r>
          <a:r>
            <a:rPr lang="ru-RU" b="0" i="0" dirty="0" err="1"/>
            <a:t>вікової</a:t>
          </a:r>
          <a:r>
            <a:rPr lang="ru-RU" b="0" i="0" dirty="0"/>
            <a:t> </a:t>
          </a:r>
          <a:r>
            <a:rPr lang="ru-RU" b="0" i="0" dirty="0" err="1"/>
            <a:t>дискримінації</a:t>
          </a:r>
          <a:r>
            <a:rPr lang="ru-RU" b="0" i="0" dirty="0"/>
            <a:t> </a:t>
          </a:r>
          <a:r>
            <a:rPr lang="ru-RU" b="0" i="0" dirty="0" err="1"/>
            <a:t>майже</a:t>
          </a:r>
          <a:r>
            <a:rPr lang="ru-RU" b="0" i="0" dirty="0"/>
            <a:t> так само (39,9%), як і </a:t>
          </a:r>
          <a:r>
            <a:rPr lang="ru-RU" b="0" i="0" dirty="0" err="1"/>
            <a:t>жінки</a:t>
          </a:r>
          <a:r>
            <a:rPr lang="ru-RU" b="0" i="0" dirty="0"/>
            <a:t> (39,4%). </a:t>
          </a:r>
          <a:r>
            <a:rPr lang="ru-RU" b="0" i="0" dirty="0" err="1"/>
            <a:t>кожен</a:t>
          </a:r>
          <a:r>
            <a:rPr lang="ru-RU" b="0" i="0" dirty="0"/>
            <a:t> </a:t>
          </a:r>
          <a:r>
            <a:rPr lang="ru-RU" b="0" i="0" dirty="0" err="1"/>
            <a:t>третій</a:t>
          </a:r>
          <a:r>
            <a:rPr lang="ru-RU" b="0" i="0" dirty="0"/>
            <a:t> </a:t>
          </a:r>
          <a:r>
            <a:rPr lang="ru-RU" b="0" i="0" dirty="0" err="1"/>
            <a:t>українець</a:t>
          </a:r>
          <a:r>
            <a:rPr lang="ru-RU" b="0" i="0" dirty="0"/>
            <a:t> </a:t>
          </a:r>
          <a:r>
            <a:rPr lang="ru-RU" b="0" i="0" dirty="0" err="1"/>
            <a:t>вважає</a:t>
          </a:r>
          <a:r>
            <a:rPr lang="ru-RU" b="0" i="0" dirty="0"/>
            <a:t> </a:t>
          </a:r>
          <a:r>
            <a:rPr lang="ru-RU" b="0" i="0" dirty="0" err="1"/>
            <a:t>працевлаштування</a:t>
          </a:r>
          <a:r>
            <a:rPr lang="ru-RU" b="0" i="0" dirty="0"/>
            <a:t> і </a:t>
          </a:r>
          <a:r>
            <a:rPr lang="ru-RU" b="0" i="0" dirty="0" err="1"/>
            <a:t>трудові</a:t>
          </a:r>
          <a:r>
            <a:rPr lang="ru-RU" b="0" i="0" dirty="0"/>
            <a:t> </a:t>
          </a:r>
          <a:r>
            <a:rPr lang="ru-RU" b="0" i="0" dirty="0" err="1"/>
            <a:t>відносини</a:t>
          </a:r>
          <a:r>
            <a:rPr lang="ru-RU" b="0" i="0" dirty="0"/>
            <a:t> </a:t>
          </a:r>
          <a:r>
            <a:rPr lang="ru-RU" b="0" i="0" dirty="0" err="1"/>
            <a:t>тією</a:t>
          </a:r>
          <a:r>
            <a:rPr lang="ru-RU" b="0" i="0" dirty="0"/>
            <a:t> сферою, де вони </a:t>
          </a:r>
          <a:r>
            <a:rPr lang="ru-RU" b="0" i="0" dirty="0" err="1"/>
            <a:t>відчувають</a:t>
          </a:r>
          <a:r>
            <a:rPr lang="ru-RU" b="0" i="0" dirty="0"/>
            <a:t> </a:t>
          </a:r>
          <a:r>
            <a:rPr lang="ru-RU" b="0" i="0" dirty="0" err="1"/>
            <a:t>дискримінацію</a:t>
          </a:r>
          <a:r>
            <a:rPr lang="ru-RU" b="0" i="0" dirty="0"/>
            <a:t> </a:t>
          </a:r>
          <a:r>
            <a:rPr lang="ru-RU" b="0" i="0" dirty="0" err="1"/>
            <a:t>найбільше</a:t>
          </a:r>
          <a:r>
            <a:rPr lang="ru-RU" b="0" i="0" dirty="0"/>
            <a:t>. </a:t>
          </a:r>
          <a:endParaRPr lang="en-US" dirty="0"/>
        </a:p>
      </dgm:t>
    </dgm:pt>
    <dgm:pt modelId="{D379D161-B5F2-4D2F-9416-A84FF4E4265A}" type="parTrans" cxnId="{B6EDBCDB-7D1A-4DC3-8D8B-7AD2266B76D3}">
      <dgm:prSet/>
      <dgm:spPr/>
      <dgm:t>
        <a:bodyPr/>
        <a:lstStyle/>
        <a:p>
          <a:endParaRPr lang="en-US"/>
        </a:p>
      </dgm:t>
    </dgm:pt>
    <dgm:pt modelId="{DA9990AA-5A16-44A8-BC13-1874F7B4DAB8}" type="sibTrans" cxnId="{B6EDBCDB-7D1A-4DC3-8D8B-7AD2266B76D3}">
      <dgm:prSet/>
      <dgm:spPr/>
      <dgm:t>
        <a:bodyPr/>
        <a:lstStyle/>
        <a:p>
          <a:endParaRPr lang="en-US"/>
        </a:p>
      </dgm:t>
    </dgm:pt>
    <dgm:pt modelId="{79CB66E7-B546-4A26-B3C0-10825334D500}" type="pres">
      <dgm:prSet presAssocID="{8E003980-4392-4B0D-A72C-5B233108B71F}" presName="linear" presStyleCnt="0">
        <dgm:presLayoutVars>
          <dgm:animLvl val="lvl"/>
          <dgm:resizeHandles val="exact"/>
        </dgm:presLayoutVars>
      </dgm:prSet>
      <dgm:spPr/>
      <dgm:t>
        <a:bodyPr/>
        <a:lstStyle/>
        <a:p>
          <a:endParaRPr lang="uk-UA"/>
        </a:p>
      </dgm:t>
    </dgm:pt>
    <dgm:pt modelId="{29C24239-817C-4537-96B9-D1C8C1B725C1}" type="pres">
      <dgm:prSet presAssocID="{5F1EBAC0-B8B9-4D11-B43A-04CB0581ED95}" presName="parentText" presStyleLbl="node1" presStyleIdx="0" presStyleCnt="3">
        <dgm:presLayoutVars>
          <dgm:chMax val="0"/>
          <dgm:bulletEnabled val="1"/>
        </dgm:presLayoutVars>
      </dgm:prSet>
      <dgm:spPr/>
      <dgm:t>
        <a:bodyPr/>
        <a:lstStyle/>
        <a:p>
          <a:endParaRPr lang="uk-UA"/>
        </a:p>
      </dgm:t>
    </dgm:pt>
    <dgm:pt modelId="{75DD998F-DBD0-48D6-B376-C868DD60DB9A}" type="pres">
      <dgm:prSet presAssocID="{BFA13987-22BE-47D1-8F4A-6AE5B8BDA87A}" presName="spacer" presStyleCnt="0"/>
      <dgm:spPr/>
    </dgm:pt>
    <dgm:pt modelId="{693A858C-D66C-4071-9438-5719B4180735}" type="pres">
      <dgm:prSet presAssocID="{429EC412-306A-4EA0-A143-228614CC0BAB}" presName="parentText" presStyleLbl="node1" presStyleIdx="1" presStyleCnt="3">
        <dgm:presLayoutVars>
          <dgm:chMax val="0"/>
          <dgm:bulletEnabled val="1"/>
        </dgm:presLayoutVars>
      </dgm:prSet>
      <dgm:spPr/>
      <dgm:t>
        <a:bodyPr/>
        <a:lstStyle/>
        <a:p>
          <a:endParaRPr lang="uk-UA"/>
        </a:p>
      </dgm:t>
    </dgm:pt>
    <dgm:pt modelId="{29E60522-BFB5-4B6F-9C74-DC806385927C}" type="pres">
      <dgm:prSet presAssocID="{DE4B16BC-2E72-4A19-A0CD-260695F33798}" presName="spacer" presStyleCnt="0"/>
      <dgm:spPr/>
    </dgm:pt>
    <dgm:pt modelId="{B47A324C-B440-4168-BFE1-0FA381A0C188}" type="pres">
      <dgm:prSet presAssocID="{A76D8CDD-EEF7-4A6D-833D-7ACC48B6B689}" presName="parentText" presStyleLbl="node1" presStyleIdx="2" presStyleCnt="3">
        <dgm:presLayoutVars>
          <dgm:chMax val="0"/>
          <dgm:bulletEnabled val="1"/>
        </dgm:presLayoutVars>
      </dgm:prSet>
      <dgm:spPr/>
      <dgm:t>
        <a:bodyPr/>
        <a:lstStyle/>
        <a:p>
          <a:endParaRPr lang="uk-UA"/>
        </a:p>
      </dgm:t>
    </dgm:pt>
  </dgm:ptLst>
  <dgm:cxnLst>
    <dgm:cxn modelId="{56A2C453-C955-4280-A2F4-1741B0C212BA}" srcId="{8E003980-4392-4B0D-A72C-5B233108B71F}" destId="{5F1EBAC0-B8B9-4D11-B43A-04CB0581ED95}" srcOrd="0" destOrd="0" parTransId="{DE663D63-54A1-4059-BD00-EEEFADE6558E}" sibTransId="{BFA13987-22BE-47D1-8F4A-6AE5B8BDA87A}"/>
    <dgm:cxn modelId="{EE43062A-A1D8-4CB0-8591-254FAD734D3F}" type="presOf" srcId="{5F1EBAC0-B8B9-4D11-B43A-04CB0581ED95}" destId="{29C24239-817C-4537-96B9-D1C8C1B725C1}" srcOrd="0" destOrd="0" presId="urn:microsoft.com/office/officeart/2005/8/layout/vList2#2"/>
    <dgm:cxn modelId="{E5F12332-203E-40DC-A8F6-216CC66433BA}" type="presOf" srcId="{A76D8CDD-EEF7-4A6D-833D-7ACC48B6B689}" destId="{B47A324C-B440-4168-BFE1-0FA381A0C188}" srcOrd="0" destOrd="0" presId="urn:microsoft.com/office/officeart/2005/8/layout/vList2#2"/>
    <dgm:cxn modelId="{E9E90ED6-D102-420C-BCA5-53B87FFCAD7D}" type="presOf" srcId="{429EC412-306A-4EA0-A143-228614CC0BAB}" destId="{693A858C-D66C-4071-9438-5719B4180735}" srcOrd="0" destOrd="0" presId="urn:microsoft.com/office/officeart/2005/8/layout/vList2#2"/>
    <dgm:cxn modelId="{52F56462-C449-4328-8020-5645DACE65B8}" type="presOf" srcId="{8E003980-4392-4B0D-A72C-5B233108B71F}" destId="{79CB66E7-B546-4A26-B3C0-10825334D500}" srcOrd="0" destOrd="0" presId="urn:microsoft.com/office/officeart/2005/8/layout/vList2#2"/>
    <dgm:cxn modelId="{CC3C6799-C13B-4773-B118-D1292402DAED}" srcId="{8E003980-4392-4B0D-A72C-5B233108B71F}" destId="{429EC412-306A-4EA0-A143-228614CC0BAB}" srcOrd="1" destOrd="0" parTransId="{7B655E56-0BE3-4EAF-B781-40A15E589492}" sibTransId="{DE4B16BC-2E72-4A19-A0CD-260695F33798}"/>
    <dgm:cxn modelId="{B6EDBCDB-7D1A-4DC3-8D8B-7AD2266B76D3}" srcId="{8E003980-4392-4B0D-A72C-5B233108B71F}" destId="{A76D8CDD-EEF7-4A6D-833D-7ACC48B6B689}" srcOrd="2" destOrd="0" parTransId="{D379D161-B5F2-4D2F-9416-A84FF4E4265A}" sibTransId="{DA9990AA-5A16-44A8-BC13-1874F7B4DAB8}"/>
    <dgm:cxn modelId="{B71F067B-E706-4167-840D-E78706DA66FA}" type="presParOf" srcId="{79CB66E7-B546-4A26-B3C0-10825334D500}" destId="{29C24239-817C-4537-96B9-D1C8C1B725C1}" srcOrd="0" destOrd="0" presId="urn:microsoft.com/office/officeart/2005/8/layout/vList2#2"/>
    <dgm:cxn modelId="{2520270C-79B9-4A22-BCF8-CCD5A9BD73BA}" type="presParOf" srcId="{79CB66E7-B546-4A26-B3C0-10825334D500}" destId="{75DD998F-DBD0-48D6-B376-C868DD60DB9A}" srcOrd="1" destOrd="0" presId="urn:microsoft.com/office/officeart/2005/8/layout/vList2#2"/>
    <dgm:cxn modelId="{E0BD4773-4641-4BA1-AF85-C305BC8CAF23}" type="presParOf" srcId="{79CB66E7-B546-4A26-B3C0-10825334D500}" destId="{693A858C-D66C-4071-9438-5719B4180735}" srcOrd="2" destOrd="0" presId="urn:microsoft.com/office/officeart/2005/8/layout/vList2#2"/>
    <dgm:cxn modelId="{3B283F32-56D1-4EC4-8575-407467D33020}" type="presParOf" srcId="{79CB66E7-B546-4A26-B3C0-10825334D500}" destId="{29E60522-BFB5-4B6F-9C74-DC806385927C}" srcOrd="3" destOrd="0" presId="urn:microsoft.com/office/officeart/2005/8/layout/vList2#2"/>
    <dgm:cxn modelId="{4757EEA7-424C-4B0A-8765-F57B6D43E34A}" type="presParOf" srcId="{79CB66E7-B546-4A26-B3C0-10825334D500}" destId="{B47A324C-B440-4168-BFE1-0FA381A0C188}" srcOrd="4"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ED229A7-4E2B-43BD-B80B-46189DE9E65A}" type="doc">
      <dgm:prSet loTypeId="urn:microsoft.com/office/officeart/2005/8/layout/cycle2" loCatId="cycle" qsTypeId="urn:microsoft.com/office/officeart/2005/8/quickstyle/simple1#9" qsCatId="simple" csTypeId="urn:microsoft.com/office/officeart/2005/8/colors/colorful1#2" csCatId="colorful" phldr="1"/>
      <dgm:spPr/>
      <dgm:t>
        <a:bodyPr/>
        <a:lstStyle/>
        <a:p>
          <a:endParaRPr lang="en-US"/>
        </a:p>
      </dgm:t>
    </dgm:pt>
    <dgm:pt modelId="{5D6099D1-0CFB-4782-9DD6-73B310AF0023}">
      <dgm:prSet/>
      <dgm:spPr/>
      <dgm:t>
        <a:bodyPr/>
        <a:lstStyle/>
        <a:p>
          <a:r>
            <a:rPr lang="uk-UA"/>
            <a:t>Ведення щоденника, записів, простежувати динаміку саморозвитку</a:t>
          </a:r>
          <a:endParaRPr lang="en-US"/>
        </a:p>
      </dgm:t>
    </dgm:pt>
    <dgm:pt modelId="{D77524C2-D954-4C93-AD0B-E77C2221A930}" type="parTrans" cxnId="{1C71E0D9-9820-4C56-8BF3-4363D188F13C}">
      <dgm:prSet/>
      <dgm:spPr/>
      <dgm:t>
        <a:bodyPr/>
        <a:lstStyle/>
        <a:p>
          <a:endParaRPr lang="en-US"/>
        </a:p>
      </dgm:t>
    </dgm:pt>
    <dgm:pt modelId="{D33E0D71-5B1C-4FBB-B7D4-ED556F511DF7}" type="sibTrans" cxnId="{1C71E0D9-9820-4C56-8BF3-4363D188F13C}">
      <dgm:prSet/>
      <dgm:spPr/>
      <dgm:t>
        <a:bodyPr/>
        <a:lstStyle/>
        <a:p>
          <a:endParaRPr lang="en-US"/>
        </a:p>
      </dgm:t>
    </dgm:pt>
    <dgm:pt modelId="{3016825A-0CC7-42C5-8CA4-98ADD6F871B0}">
      <dgm:prSet/>
      <dgm:spPr>
        <a:solidFill>
          <a:schemeClr val="tx2">
            <a:lumMod val="75000"/>
          </a:schemeClr>
        </a:solidFill>
        <a:ln>
          <a:solidFill>
            <a:schemeClr val="tx2">
              <a:lumMod val="75000"/>
            </a:schemeClr>
          </a:solidFill>
        </a:ln>
      </dgm:spPr>
      <dgm:t>
        <a:bodyPr/>
        <a:lstStyle/>
        <a:p>
          <a:r>
            <a:rPr lang="uk-UA" dirty="0"/>
            <a:t>Фільтрування власних ідей і думок (відфільтрувати непотрібну інформацію)</a:t>
          </a:r>
          <a:endParaRPr lang="en-US" dirty="0"/>
        </a:p>
      </dgm:t>
    </dgm:pt>
    <dgm:pt modelId="{D5554660-07DF-46A1-90E8-CEC4028C8B27}" type="parTrans" cxnId="{9CBE457D-4643-47C4-9AB8-2C73DD4C5106}">
      <dgm:prSet/>
      <dgm:spPr/>
      <dgm:t>
        <a:bodyPr/>
        <a:lstStyle/>
        <a:p>
          <a:endParaRPr lang="en-US"/>
        </a:p>
      </dgm:t>
    </dgm:pt>
    <dgm:pt modelId="{1504EBC5-40FB-4B52-8509-DC3D1D9C936A}" type="sibTrans" cxnId="{9CBE457D-4643-47C4-9AB8-2C73DD4C5106}">
      <dgm:prSet/>
      <dgm:spPr/>
      <dgm:t>
        <a:bodyPr/>
        <a:lstStyle/>
        <a:p>
          <a:endParaRPr lang="en-US"/>
        </a:p>
      </dgm:t>
    </dgm:pt>
    <dgm:pt modelId="{E6FDD065-7DEE-42FB-BEC9-0C68DFD55F35}">
      <dgm:prSet/>
      <dgm:spPr>
        <a:solidFill>
          <a:schemeClr val="accent6">
            <a:lumMod val="50000"/>
          </a:schemeClr>
        </a:solidFill>
      </dgm:spPr>
      <dgm:t>
        <a:bodyPr/>
        <a:lstStyle/>
        <a:p>
          <a:r>
            <a:rPr lang="uk-UA" dirty="0"/>
            <a:t>Позитивне мислення (уникнення депресії, неврозів, апатії)</a:t>
          </a:r>
          <a:endParaRPr lang="en-US" dirty="0"/>
        </a:p>
      </dgm:t>
    </dgm:pt>
    <dgm:pt modelId="{4183DDFD-4960-4A7B-A479-2F4D6CB9D714}" type="parTrans" cxnId="{01B01C3E-EDF5-411A-99AA-DFD506813516}">
      <dgm:prSet/>
      <dgm:spPr/>
      <dgm:t>
        <a:bodyPr/>
        <a:lstStyle/>
        <a:p>
          <a:endParaRPr lang="en-US"/>
        </a:p>
      </dgm:t>
    </dgm:pt>
    <dgm:pt modelId="{61D27802-60E8-4717-820A-3BA1935DE3B1}" type="sibTrans" cxnId="{01B01C3E-EDF5-411A-99AA-DFD506813516}">
      <dgm:prSet/>
      <dgm:spPr/>
      <dgm:t>
        <a:bodyPr/>
        <a:lstStyle/>
        <a:p>
          <a:endParaRPr lang="en-US"/>
        </a:p>
      </dgm:t>
    </dgm:pt>
    <dgm:pt modelId="{6BCE7601-194C-42E9-95EA-2001F143AA8D}">
      <dgm:prSet/>
      <dgm:spPr>
        <a:solidFill>
          <a:schemeClr val="accent2">
            <a:lumMod val="50000"/>
          </a:schemeClr>
        </a:solidFill>
        <a:ln>
          <a:solidFill>
            <a:schemeClr val="accent2">
              <a:lumMod val="50000"/>
            </a:schemeClr>
          </a:solidFill>
        </a:ln>
      </dgm:spPr>
      <dgm:t>
        <a:bodyPr/>
        <a:lstStyle/>
        <a:p>
          <a:r>
            <a:rPr lang="uk-UA" dirty="0"/>
            <a:t>Прийняття себе повністю, з недоліками та перевагами (вміння бути неупередженим)</a:t>
          </a:r>
          <a:endParaRPr lang="en-US" dirty="0"/>
        </a:p>
      </dgm:t>
    </dgm:pt>
    <dgm:pt modelId="{D397B97B-33A8-47EE-8D22-192457A25733}" type="parTrans" cxnId="{DE8C267B-9A84-40DC-8EAE-089FB1A1528A}">
      <dgm:prSet/>
      <dgm:spPr/>
      <dgm:t>
        <a:bodyPr/>
        <a:lstStyle/>
        <a:p>
          <a:endParaRPr lang="en-US"/>
        </a:p>
      </dgm:t>
    </dgm:pt>
    <dgm:pt modelId="{4642F743-F05B-4F05-AEE5-FF0DE783126E}" type="sibTrans" cxnId="{DE8C267B-9A84-40DC-8EAE-089FB1A1528A}">
      <dgm:prSet/>
      <dgm:spPr/>
      <dgm:t>
        <a:bodyPr/>
        <a:lstStyle/>
        <a:p>
          <a:endParaRPr lang="en-US"/>
        </a:p>
      </dgm:t>
    </dgm:pt>
    <dgm:pt modelId="{00BAB32B-CE25-4E03-B27E-BA0904A5BF8A}">
      <dgm:prSet/>
      <dgm:spPr/>
      <dgm:t>
        <a:bodyPr/>
        <a:lstStyle/>
        <a:p>
          <a:r>
            <a:rPr lang="uk-UA" dirty="0">
              <a:solidFill>
                <a:schemeClr val="tx1"/>
              </a:solidFill>
            </a:rPr>
            <a:t>Боротьба зі своїми страхами ( не боятися невідомого)</a:t>
          </a:r>
          <a:endParaRPr lang="en-US" dirty="0">
            <a:solidFill>
              <a:schemeClr val="tx1"/>
            </a:solidFill>
          </a:endParaRPr>
        </a:p>
      </dgm:t>
    </dgm:pt>
    <dgm:pt modelId="{2EAAC30D-18B5-403F-90B0-68C5EFA39718}" type="parTrans" cxnId="{16C1C419-6769-4C2F-B575-208AD7432FB1}">
      <dgm:prSet/>
      <dgm:spPr/>
      <dgm:t>
        <a:bodyPr/>
        <a:lstStyle/>
        <a:p>
          <a:endParaRPr lang="en-US"/>
        </a:p>
      </dgm:t>
    </dgm:pt>
    <dgm:pt modelId="{EBD7CE26-976F-44B4-92D7-A0A84CDE14E8}" type="sibTrans" cxnId="{16C1C419-6769-4C2F-B575-208AD7432FB1}">
      <dgm:prSet/>
      <dgm:spPr/>
      <dgm:t>
        <a:bodyPr/>
        <a:lstStyle/>
        <a:p>
          <a:endParaRPr lang="en-US"/>
        </a:p>
      </dgm:t>
    </dgm:pt>
    <dgm:pt modelId="{D9EFD568-5EA6-43B7-AD87-92E9A6DE72C2}" type="pres">
      <dgm:prSet presAssocID="{8ED229A7-4E2B-43BD-B80B-46189DE9E65A}" presName="cycle" presStyleCnt="0">
        <dgm:presLayoutVars>
          <dgm:dir/>
          <dgm:resizeHandles val="exact"/>
        </dgm:presLayoutVars>
      </dgm:prSet>
      <dgm:spPr/>
      <dgm:t>
        <a:bodyPr/>
        <a:lstStyle/>
        <a:p>
          <a:endParaRPr lang="uk-UA"/>
        </a:p>
      </dgm:t>
    </dgm:pt>
    <dgm:pt modelId="{7D0786D2-B27D-4090-B629-93F67FA5E677}" type="pres">
      <dgm:prSet presAssocID="{5D6099D1-0CFB-4782-9DD6-73B310AF0023}" presName="node" presStyleLbl="node1" presStyleIdx="0" presStyleCnt="5">
        <dgm:presLayoutVars>
          <dgm:bulletEnabled val="1"/>
        </dgm:presLayoutVars>
      </dgm:prSet>
      <dgm:spPr/>
      <dgm:t>
        <a:bodyPr/>
        <a:lstStyle/>
        <a:p>
          <a:endParaRPr lang="uk-UA"/>
        </a:p>
      </dgm:t>
    </dgm:pt>
    <dgm:pt modelId="{AA74ED5F-DFCB-4328-B2F2-3AE5F2E9F810}" type="pres">
      <dgm:prSet presAssocID="{D33E0D71-5B1C-4FBB-B7D4-ED556F511DF7}" presName="sibTrans" presStyleLbl="sibTrans2D1" presStyleIdx="0" presStyleCnt="5"/>
      <dgm:spPr/>
      <dgm:t>
        <a:bodyPr/>
        <a:lstStyle/>
        <a:p>
          <a:endParaRPr lang="uk-UA"/>
        </a:p>
      </dgm:t>
    </dgm:pt>
    <dgm:pt modelId="{C68DA433-375F-4152-8E66-8DB32F971FCE}" type="pres">
      <dgm:prSet presAssocID="{D33E0D71-5B1C-4FBB-B7D4-ED556F511DF7}" presName="connectorText" presStyleLbl="sibTrans2D1" presStyleIdx="0" presStyleCnt="5"/>
      <dgm:spPr/>
      <dgm:t>
        <a:bodyPr/>
        <a:lstStyle/>
        <a:p>
          <a:endParaRPr lang="uk-UA"/>
        </a:p>
      </dgm:t>
    </dgm:pt>
    <dgm:pt modelId="{108CCA3B-245A-4B7D-AE82-D464134C1784}" type="pres">
      <dgm:prSet presAssocID="{3016825A-0CC7-42C5-8CA4-98ADD6F871B0}" presName="node" presStyleLbl="node1" presStyleIdx="1" presStyleCnt="5">
        <dgm:presLayoutVars>
          <dgm:bulletEnabled val="1"/>
        </dgm:presLayoutVars>
      </dgm:prSet>
      <dgm:spPr/>
      <dgm:t>
        <a:bodyPr/>
        <a:lstStyle/>
        <a:p>
          <a:endParaRPr lang="uk-UA"/>
        </a:p>
      </dgm:t>
    </dgm:pt>
    <dgm:pt modelId="{584B276D-F68B-42DF-8B2E-1E2C14A40E9E}" type="pres">
      <dgm:prSet presAssocID="{1504EBC5-40FB-4B52-8509-DC3D1D9C936A}" presName="sibTrans" presStyleLbl="sibTrans2D1" presStyleIdx="1" presStyleCnt="5"/>
      <dgm:spPr/>
      <dgm:t>
        <a:bodyPr/>
        <a:lstStyle/>
        <a:p>
          <a:endParaRPr lang="uk-UA"/>
        </a:p>
      </dgm:t>
    </dgm:pt>
    <dgm:pt modelId="{4CFFCF28-02A2-453C-BFFE-D34FE6E73755}" type="pres">
      <dgm:prSet presAssocID="{1504EBC5-40FB-4B52-8509-DC3D1D9C936A}" presName="connectorText" presStyleLbl="sibTrans2D1" presStyleIdx="1" presStyleCnt="5"/>
      <dgm:spPr/>
      <dgm:t>
        <a:bodyPr/>
        <a:lstStyle/>
        <a:p>
          <a:endParaRPr lang="uk-UA"/>
        </a:p>
      </dgm:t>
    </dgm:pt>
    <dgm:pt modelId="{4FE6A37F-E821-46FB-B371-8FEE520746C4}" type="pres">
      <dgm:prSet presAssocID="{E6FDD065-7DEE-42FB-BEC9-0C68DFD55F35}" presName="node" presStyleLbl="node1" presStyleIdx="2" presStyleCnt="5">
        <dgm:presLayoutVars>
          <dgm:bulletEnabled val="1"/>
        </dgm:presLayoutVars>
      </dgm:prSet>
      <dgm:spPr/>
      <dgm:t>
        <a:bodyPr/>
        <a:lstStyle/>
        <a:p>
          <a:endParaRPr lang="uk-UA"/>
        </a:p>
      </dgm:t>
    </dgm:pt>
    <dgm:pt modelId="{3EDB276F-9873-4BE7-A927-FB33A2868823}" type="pres">
      <dgm:prSet presAssocID="{61D27802-60E8-4717-820A-3BA1935DE3B1}" presName="sibTrans" presStyleLbl="sibTrans2D1" presStyleIdx="2" presStyleCnt="5"/>
      <dgm:spPr/>
      <dgm:t>
        <a:bodyPr/>
        <a:lstStyle/>
        <a:p>
          <a:endParaRPr lang="uk-UA"/>
        </a:p>
      </dgm:t>
    </dgm:pt>
    <dgm:pt modelId="{6F1AD5EF-4800-43E7-A3F0-E21A58F02E66}" type="pres">
      <dgm:prSet presAssocID="{61D27802-60E8-4717-820A-3BA1935DE3B1}" presName="connectorText" presStyleLbl="sibTrans2D1" presStyleIdx="2" presStyleCnt="5"/>
      <dgm:spPr/>
      <dgm:t>
        <a:bodyPr/>
        <a:lstStyle/>
        <a:p>
          <a:endParaRPr lang="uk-UA"/>
        </a:p>
      </dgm:t>
    </dgm:pt>
    <dgm:pt modelId="{9C6023AC-4AE4-42F3-BAD4-DD132B982AAD}" type="pres">
      <dgm:prSet presAssocID="{6BCE7601-194C-42E9-95EA-2001F143AA8D}" presName="node" presStyleLbl="node1" presStyleIdx="3" presStyleCnt="5">
        <dgm:presLayoutVars>
          <dgm:bulletEnabled val="1"/>
        </dgm:presLayoutVars>
      </dgm:prSet>
      <dgm:spPr/>
      <dgm:t>
        <a:bodyPr/>
        <a:lstStyle/>
        <a:p>
          <a:endParaRPr lang="uk-UA"/>
        </a:p>
      </dgm:t>
    </dgm:pt>
    <dgm:pt modelId="{6C4C4BAA-C06C-40A5-9EAA-D35C606B37AD}" type="pres">
      <dgm:prSet presAssocID="{4642F743-F05B-4F05-AEE5-FF0DE783126E}" presName="sibTrans" presStyleLbl="sibTrans2D1" presStyleIdx="3" presStyleCnt="5"/>
      <dgm:spPr/>
      <dgm:t>
        <a:bodyPr/>
        <a:lstStyle/>
        <a:p>
          <a:endParaRPr lang="uk-UA"/>
        </a:p>
      </dgm:t>
    </dgm:pt>
    <dgm:pt modelId="{E474CBFD-5B6A-4E94-8997-D4D6E94FFD50}" type="pres">
      <dgm:prSet presAssocID="{4642F743-F05B-4F05-AEE5-FF0DE783126E}" presName="connectorText" presStyleLbl="sibTrans2D1" presStyleIdx="3" presStyleCnt="5"/>
      <dgm:spPr/>
      <dgm:t>
        <a:bodyPr/>
        <a:lstStyle/>
        <a:p>
          <a:endParaRPr lang="uk-UA"/>
        </a:p>
      </dgm:t>
    </dgm:pt>
    <dgm:pt modelId="{25DFD0C0-0637-406D-9B4E-D094CDAC2F29}" type="pres">
      <dgm:prSet presAssocID="{00BAB32B-CE25-4E03-B27E-BA0904A5BF8A}" presName="node" presStyleLbl="node1" presStyleIdx="4" presStyleCnt="5">
        <dgm:presLayoutVars>
          <dgm:bulletEnabled val="1"/>
        </dgm:presLayoutVars>
      </dgm:prSet>
      <dgm:spPr/>
      <dgm:t>
        <a:bodyPr/>
        <a:lstStyle/>
        <a:p>
          <a:endParaRPr lang="uk-UA"/>
        </a:p>
      </dgm:t>
    </dgm:pt>
    <dgm:pt modelId="{075BB654-E68A-48B4-83B7-6B6E951E8403}" type="pres">
      <dgm:prSet presAssocID="{EBD7CE26-976F-44B4-92D7-A0A84CDE14E8}" presName="sibTrans" presStyleLbl="sibTrans2D1" presStyleIdx="4" presStyleCnt="5"/>
      <dgm:spPr/>
      <dgm:t>
        <a:bodyPr/>
        <a:lstStyle/>
        <a:p>
          <a:endParaRPr lang="uk-UA"/>
        </a:p>
      </dgm:t>
    </dgm:pt>
    <dgm:pt modelId="{F349A97C-F17E-47EA-B49C-D23DE816CB67}" type="pres">
      <dgm:prSet presAssocID="{EBD7CE26-976F-44B4-92D7-A0A84CDE14E8}" presName="connectorText" presStyleLbl="sibTrans2D1" presStyleIdx="4" presStyleCnt="5"/>
      <dgm:spPr/>
      <dgm:t>
        <a:bodyPr/>
        <a:lstStyle/>
        <a:p>
          <a:endParaRPr lang="uk-UA"/>
        </a:p>
      </dgm:t>
    </dgm:pt>
  </dgm:ptLst>
  <dgm:cxnLst>
    <dgm:cxn modelId="{1C71E0D9-9820-4C56-8BF3-4363D188F13C}" srcId="{8ED229A7-4E2B-43BD-B80B-46189DE9E65A}" destId="{5D6099D1-0CFB-4782-9DD6-73B310AF0023}" srcOrd="0" destOrd="0" parTransId="{D77524C2-D954-4C93-AD0B-E77C2221A930}" sibTransId="{D33E0D71-5B1C-4FBB-B7D4-ED556F511DF7}"/>
    <dgm:cxn modelId="{BCF5D895-87DF-4D56-A0B9-5F0955F6BF46}" type="presOf" srcId="{6BCE7601-194C-42E9-95EA-2001F143AA8D}" destId="{9C6023AC-4AE4-42F3-BAD4-DD132B982AAD}" srcOrd="0" destOrd="0" presId="urn:microsoft.com/office/officeart/2005/8/layout/cycle2"/>
    <dgm:cxn modelId="{DE8C267B-9A84-40DC-8EAE-089FB1A1528A}" srcId="{8ED229A7-4E2B-43BD-B80B-46189DE9E65A}" destId="{6BCE7601-194C-42E9-95EA-2001F143AA8D}" srcOrd="3" destOrd="0" parTransId="{D397B97B-33A8-47EE-8D22-192457A25733}" sibTransId="{4642F743-F05B-4F05-AEE5-FF0DE783126E}"/>
    <dgm:cxn modelId="{8EC12BEE-72DD-41B0-8308-F5E077DB6070}" type="presOf" srcId="{E6FDD065-7DEE-42FB-BEC9-0C68DFD55F35}" destId="{4FE6A37F-E821-46FB-B371-8FEE520746C4}" srcOrd="0" destOrd="0" presId="urn:microsoft.com/office/officeart/2005/8/layout/cycle2"/>
    <dgm:cxn modelId="{09FA4C55-7EBD-4699-BD5B-272F70C2A0C7}" type="presOf" srcId="{5D6099D1-0CFB-4782-9DD6-73B310AF0023}" destId="{7D0786D2-B27D-4090-B629-93F67FA5E677}" srcOrd="0" destOrd="0" presId="urn:microsoft.com/office/officeart/2005/8/layout/cycle2"/>
    <dgm:cxn modelId="{4F7C82B4-8B70-4B36-A9D0-720BE432EB2D}" type="presOf" srcId="{D33E0D71-5B1C-4FBB-B7D4-ED556F511DF7}" destId="{AA74ED5F-DFCB-4328-B2F2-3AE5F2E9F810}" srcOrd="0" destOrd="0" presId="urn:microsoft.com/office/officeart/2005/8/layout/cycle2"/>
    <dgm:cxn modelId="{BD470465-CEB3-40A4-86ED-E6FE97732BC6}" type="presOf" srcId="{EBD7CE26-976F-44B4-92D7-A0A84CDE14E8}" destId="{F349A97C-F17E-47EA-B49C-D23DE816CB67}" srcOrd="1" destOrd="0" presId="urn:microsoft.com/office/officeart/2005/8/layout/cycle2"/>
    <dgm:cxn modelId="{126CA916-D9BF-4A3C-A778-D5CF636288E9}" type="presOf" srcId="{8ED229A7-4E2B-43BD-B80B-46189DE9E65A}" destId="{D9EFD568-5EA6-43B7-AD87-92E9A6DE72C2}" srcOrd="0" destOrd="0" presId="urn:microsoft.com/office/officeart/2005/8/layout/cycle2"/>
    <dgm:cxn modelId="{F6A9E0D9-CAD4-4DB3-965E-1BF7388B1BBE}" type="presOf" srcId="{61D27802-60E8-4717-820A-3BA1935DE3B1}" destId="{6F1AD5EF-4800-43E7-A3F0-E21A58F02E66}" srcOrd="1" destOrd="0" presId="urn:microsoft.com/office/officeart/2005/8/layout/cycle2"/>
    <dgm:cxn modelId="{84CD4168-A1E3-4375-9AEE-220C33C4E584}" type="presOf" srcId="{4642F743-F05B-4F05-AEE5-FF0DE783126E}" destId="{6C4C4BAA-C06C-40A5-9EAA-D35C606B37AD}" srcOrd="0" destOrd="0" presId="urn:microsoft.com/office/officeart/2005/8/layout/cycle2"/>
    <dgm:cxn modelId="{8A9A64F5-F0C6-4F6C-AACF-B9CC9981F19A}" type="presOf" srcId="{D33E0D71-5B1C-4FBB-B7D4-ED556F511DF7}" destId="{C68DA433-375F-4152-8E66-8DB32F971FCE}" srcOrd="1" destOrd="0" presId="urn:microsoft.com/office/officeart/2005/8/layout/cycle2"/>
    <dgm:cxn modelId="{16C1C419-6769-4C2F-B575-208AD7432FB1}" srcId="{8ED229A7-4E2B-43BD-B80B-46189DE9E65A}" destId="{00BAB32B-CE25-4E03-B27E-BA0904A5BF8A}" srcOrd="4" destOrd="0" parTransId="{2EAAC30D-18B5-403F-90B0-68C5EFA39718}" sibTransId="{EBD7CE26-976F-44B4-92D7-A0A84CDE14E8}"/>
    <dgm:cxn modelId="{01B01C3E-EDF5-411A-99AA-DFD506813516}" srcId="{8ED229A7-4E2B-43BD-B80B-46189DE9E65A}" destId="{E6FDD065-7DEE-42FB-BEC9-0C68DFD55F35}" srcOrd="2" destOrd="0" parTransId="{4183DDFD-4960-4A7B-A479-2F4D6CB9D714}" sibTransId="{61D27802-60E8-4717-820A-3BA1935DE3B1}"/>
    <dgm:cxn modelId="{26DF43FC-6F2C-4FC4-A621-6FC4662088B6}" type="presOf" srcId="{3016825A-0CC7-42C5-8CA4-98ADD6F871B0}" destId="{108CCA3B-245A-4B7D-AE82-D464134C1784}" srcOrd="0" destOrd="0" presId="urn:microsoft.com/office/officeart/2005/8/layout/cycle2"/>
    <dgm:cxn modelId="{85056379-185B-4B3F-BF1E-0864AD89B08D}" type="presOf" srcId="{4642F743-F05B-4F05-AEE5-FF0DE783126E}" destId="{E474CBFD-5B6A-4E94-8997-D4D6E94FFD50}" srcOrd="1" destOrd="0" presId="urn:microsoft.com/office/officeart/2005/8/layout/cycle2"/>
    <dgm:cxn modelId="{8558D319-B2C6-450B-A042-D193682C6080}" type="presOf" srcId="{1504EBC5-40FB-4B52-8509-DC3D1D9C936A}" destId="{4CFFCF28-02A2-453C-BFFE-D34FE6E73755}" srcOrd="1" destOrd="0" presId="urn:microsoft.com/office/officeart/2005/8/layout/cycle2"/>
    <dgm:cxn modelId="{8F7FC4C7-5302-4606-B936-7FDC690AE82B}" type="presOf" srcId="{EBD7CE26-976F-44B4-92D7-A0A84CDE14E8}" destId="{075BB654-E68A-48B4-83B7-6B6E951E8403}" srcOrd="0" destOrd="0" presId="urn:microsoft.com/office/officeart/2005/8/layout/cycle2"/>
    <dgm:cxn modelId="{9CBE457D-4643-47C4-9AB8-2C73DD4C5106}" srcId="{8ED229A7-4E2B-43BD-B80B-46189DE9E65A}" destId="{3016825A-0CC7-42C5-8CA4-98ADD6F871B0}" srcOrd="1" destOrd="0" parTransId="{D5554660-07DF-46A1-90E8-CEC4028C8B27}" sibTransId="{1504EBC5-40FB-4B52-8509-DC3D1D9C936A}"/>
    <dgm:cxn modelId="{1AC5F0C3-3204-44BD-8B83-20B0682DE12C}" type="presOf" srcId="{1504EBC5-40FB-4B52-8509-DC3D1D9C936A}" destId="{584B276D-F68B-42DF-8B2E-1E2C14A40E9E}" srcOrd="0" destOrd="0" presId="urn:microsoft.com/office/officeart/2005/8/layout/cycle2"/>
    <dgm:cxn modelId="{79F4646A-BBB1-4CF1-82B4-7F07C22D7D19}" type="presOf" srcId="{00BAB32B-CE25-4E03-B27E-BA0904A5BF8A}" destId="{25DFD0C0-0637-406D-9B4E-D094CDAC2F29}" srcOrd="0" destOrd="0" presId="urn:microsoft.com/office/officeart/2005/8/layout/cycle2"/>
    <dgm:cxn modelId="{186C3B78-A797-49F6-B9FC-14077B15B966}" type="presOf" srcId="{61D27802-60E8-4717-820A-3BA1935DE3B1}" destId="{3EDB276F-9873-4BE7-A927-FB33A2868823}" srcOrd="0" destOrd="0" presId="urn:microsoft.com/office/officeart/2005/8/layout/cycle2"/>
    <dgm:cxn modelId="{B26555CE-DFBF-40F5-9799-F7D915F119CA}" type="presParOf" srcId="{D9EFD568-5EA6-43B7-AD87-92E9A6DE72C2}" destId="{7D0786D2-B27D-4090-B629-93F67FA5E677}" srcOrd="0" destOrd="0" presId="urn:microsoft.com/office/officeart/2005/8/layout/cycle2"/>
    <dgm:cxn modelId="{34B88095-1E72-4073-AD3E-E06095FDE5C9}" type="presParOf" srcId="{D9EFD568-5EA6-43B7-AD87-92E9A6DE72C2}" destId="{AA74ED5F-DFCB-4328-B2F2-3AE5F2E9F810}" srcOrd="1" destOrd="0" presId="urn:microsoft.com/office/officeart/2005/8/layout/cycle2"/>
    <dgm:cxn modelId="{16CF02EC-42A9-4CEF-903F-6D0FFA53BF6B}" type="presParOf" srcId="{AA74ED5F-DFCB-4328-B2F2-3AE5F2E9F810}" destId="{C68DA433-375F-4152-8E66-8DB32F971FCE}" srcOrd="0" destOrd="0" presId="urn:microsoft.com/office/officeart/2005/8/layout/cycle2"/>
    <dgm:cxn modelId="{752E58EA-BD93-47C9-B380-2FBEBDB7FD6D}" type="presParOf" srcId="{D9EFD568-5EA6-43B7-AD87-92E9A6DE72C2}" destId="{108CCA3B-245A-4B7D-AE82-D464134C1784}" srcOrd="2" destOrd="0" presId="urn:microsoft.com/office/officeart/2005/8/layout/cycle2"/>
    <dgm:cxn modelId="{E2EB114F-BD66-4C5C-8C9D-9603AF8F06B4}" type="presParOf" srcId="{D9EFD568-5EA6-43B7-AD87-92E9A6DE72C2}" destId="{584B276D-F68B-42DF-8B2E-1E2C14A40E9E}" srcOrd="3" destOrd="0" presId="urn:microsoft.com/office/officeart/2005/8/layout/cycle2"/>
    <dgm:cxn modelId="{2D86E577-2352-4EF8-B365-9C2199B937A3}" type="presParOf" srcId="{584B276D-F68B-42DF-8B2E-1E2C14A40E9E}" destId="{4CFFCF28-02A2-453C-BFFE-D34FE6E73755}" srcOrd="0" destOrd="0" presId="urn:microsoft.com/office/officeart/2005/8/layout/cycle2"/>
    <dgm:cxn modelId="{92F2B5F3-289B-4287-BB5D-8D547CB92AEE}" type="presParOf" srcId="{D9EFD568-5EA6-43B7-AD87-92E9A6DE72C2}" destId="{4FE6A37F-E821-46FB-B371-8FEE520746C4}" srcOrd="4" destOrd="0" presId="urn:microsoft.com/office/officeart/2005/8/layout/cycle2"/>
    <dgm:cxn modelId="{C526E8BD-9FD1-4DD1-A277-38039A37381A}" type="presParOf" srcId="{D9EFD568-5EA6-43B7-AD87-92E9A6DE72C2}" destId="{3EDB276F-9873-4BE7-A927-FB33A2868823}" srcOrd="5" destOrd="0" presId="urn:microsoft.com/office/officeart/2005/8/layout/cycle2"/>
    <dgm:cxn modelId="{7C7870EF-91F4-4671-8ACE-BCCB54B36EFA}" type="presParOf" srcId="{3EDB276F-9873-4BE7-A927-FB33A2868823}" destId="{6F1AD5EF-4800-43E7-A3F0-E21A58F02E66}" srcOrd="0" destOrd="0" presId="urn:microsoft.com/office/officeart/2005/8/layout/cycle2"/>
    <dgm:cxn modelId="{1A6B18AB-FA86-447E-9BAC-A5FD36552BFE}" type="presParOf" srcId="{D9EFD568-5EA6-43B7-AD87-92E9A6DE72C2}" destId="{9C6023AC-4AE4-42F3-BAD4-DD132B982AAD}" srcOrd="6" destOrd="0" presId="urn:microsoft.com/office/officeart/2005/8/layout/cycle2"/>
    <dgm:cxn modelId="{21A157D8-7130-4BE9-9EC9-7A277C316DD5}" type="presParOf" srcId="{D9EFD568-5EA6-43B7-AD87-92E9A6DE72C2}" destId="{6C4C4BAA-C06C-40A5-9EAA-D35C606B37AD}" srcOrd="7" destOrd="0" presId="urn:microsoft.com/office/officeart/2005/8/layout/cycle2"/>
    <dgm:cxn modelId="{D9C79422-24D2-4BE6-ABD3-525A3915166C}" type="presParOf" srcId="{6C4C4BAA-C06C-40A5-9EAA-D35C606B37AD}" destId="{E474CBFD-5B6A-4E94-8997-D4D6E94FFD50}" srcOrd="0" destOrd="0" presId="urn:microsoft.com/office/officeart/2005/8/layout/cycle2"/>
    <dgm:cxn modelId="{38E3EFCC-F7D8-4E2D-8CB8-75AB475EC1CB}" type="presParOf" srcId="{D9EFD568-5EA6-43B7-AD87-92E9A6DE72C2}" destId="{25DFD0C0-0637-406D-9B4E-D094CDAC2F29}" srcOrd="8" destOrd="0" presId="urn:microsoft.com/office/officeart/2005/8/layout/cycle2"/>
    <dgm:cxn modelId="{307C8BCB-A3E2-4141-815A-23C2D2C5FEFF}" type="presParOf" srcId="{D9EFD568-5EA6-43B7-AD87-92E9A6DE72C2}" destId="{075BB654-E68A-48B4-83B7-6B6E951E8403}" srcOrd="9" destOrd="0" presId="urn:microsoft.com/office/officeart/2005/8/layout/cycle2"/>
    <dgm:cxn modelId="{16803298-E3FE-4561-A2DE-1892A246FE34}" type="presParOf" srcId="{075BB654-E68A-48B4-83B7-6B6E951E8403}" destId="{F349A97C-F17E-47EA-B49C-D23DE816CB6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0733352-8708-49C6-A6A9-E375635818BA}" type="doc">
      <dgm:prSet loTypeId="urn:microsoft.com/office/officeart/2005/8/layout/vList2#3" loCatId="list" qsTypeId="urn:microsoft.com/office/officeart/2005/8/quickstyle/simple1#10" qsCatId="simple" csTypeId="urn:microsoft.com/office/officeart/2005/8/colors/colorful5#2" csCatId="colorful" phldr="1"/>
      <dgm:spPr/>
      <dgm:t>
        <a:bodyPr/>
        <a:lstStyle/>
        <a:p>
          <a:endParaRPr lang="en-US"/>
        </a:p>
      </dgm:t>
    </dgm:pt>
    <dgm:pt modelId="{D8C1AEB2-0C8F-4185-AEC9-E2241F6E2271}">
      <dgm:prSet/>
      <dgm:spPr>
        <a:solidFill>
          <a:srgbClr val="C00000"/>
        </a:solidFill>
      </dgm:spPr>
      <dgm:t>
        <a:bodyPr/>
        <a:lstStyle/>
        <a:p>
          <a:r>
            <a:rPr lang="uk-UA" dirty="0"/>
            <a:t>«Гумка» - подолання негативних думок за допомогою гумки, яка одягається на кисть руки, сприяє позитивному мисленню через больовий стимул</a:t>
          </a:r>
          <a:endParaRPr lang="en-US" dirty="0"/>
        </a:p>
      </dgm:t>
    </dgm:pt>
    <dgm:pt modelId="{F9FDC76B-E117-408C-84CA-EC0C45555F6E}" type="parTrans" cxnId="{A3C08AEA-2212-4AFC-BDA2-E8C0ED558092}">
      <dgm:prSet/>
      <dgm:spPr/>
      <dgm:t>
        <a:bodyPr/>
        <a:lstStyle/>
        <a:p>
          <a:endParaRPr lang="en-US"/>
        </a:p>
      </dgm:t>
    </dgm:pt>
    <dgm:pt modelId="{BE1ADEEC-E1E8-4DDA-98FF-13785D11E9A9}" type="sibTrans" cxnId="{A3C08AEA-2212-4AFC-BDA2-E8C0ED558092}">
      <dgm:prSet/>
      <dgm:spPr/>
      <dgm:t>
        <a:bodyPr/>
        <a:lstStyle/>
        <a:p>
          <a:endParaRPr lang="en-US"/>
        </a:p>
      </dgm:t>
    </dgm:pt>
    <dgm:pt modelId="{F4842C37-6182-49B9-9028-8CB7FA19AB37}">
      <dgm:prSet/>
      <dgm:spPr>
        <a:solidFill>
          <a:schemeClr val="accent2">
            <a:lumMod val="50000"/>
          </a:schemeClr>
        </a:solidFill>
      </dgm:spPr>
      <dgm:t>
        <a:bodyPr/>
        <a:lstStyle/>
        <a:p>
          <a:r>
            <a:rPr lang="uk-UA" dirty="0"/>
            <a:t>«Візуалізація» - сприяє впевненості (</a:t>
          </a:r>
          <a:r>
            <a:rPr lang="uk-UA" dirty="0" err="1"/>
            <a:t>мисленнєве</a:t>
          </a:r>
          <a:r>
            <a:rPr lang="uk-UA" dirty="0"/>
            <a:t> переживання майбутніх ситуацій)</a:t>
          </a:r>
          <a:endParaRPr lang="en-US" dirty="0"/>
        </a:p>
      </dgm:t>
    </dgm:pt>
    <dgm:pt modelId="{119EF28B-594F-405A-817D-0C7BC856149D}" type="parTrans" cxnId="{38EF5BED-D10E-4CEE-8241-C37A81F869CB}">
      <dgm:prSet/>
      <dgm:spPr/>
      <dgm:t>
        <a:bodyPr/>
        <a:lstStyle/>
        <a:p>
          <a:endParaRPr lang="en-US"/>
        </a:p>
      </dgm:t>
    </dgm:pt>
    <dgm:pt modelId="{2B4B33C7-2E8B-484A-B277-1C3462D41C97}" type="sibTrans" cxnId="{38EF5BED-D10E-4CEE-8241-C37A81F869CB}">
      <dgm:prSet/>
      <dgm:spPr/>
      <dgm:t>
        <a:bodyPr/>
        <a:lstStyle/>
        <a:p>
          <a:endParaRPr lang="en-US"/>
        </a:p>
      </dgm:t>
    </dgm:pt>
    <dgm:pt modelId="{876E8CA0-068E-4EEF-AC10-6186D26F71DC}">
      <dgm:prSet/>
      <dgm:spPr>
        <a:solidFill>
          <a:srgbClr val="0070C0"/>
        </a:solidFill>
      </dgm:spPr>
      <dgm:t>
        <a:bodyPr/>
        <a:lstStyle/>
        <a:p>
          <a:r>
            <a:rPr lang="uk-UA" dirty="0"/>
            <a:t>«Постановка цілей» - детальний послідовний аналіз реальних проблем. Ціль – важливий складник втілення життєвого плану</a:t>
          </a:r>
          <a:endParaRPr lang="en-US" dirty="0"/>
        </a:p>
      </dgm:t>
    </dgm:pt>
    <dgm:pt modelId="{0AC0DE92-1E3D-4952-9F57-0D2B5748BC43}" type="parTrans" cxnId="{A9D3F74A-264F-46AC-866A-C98E5F3C73AC}">
      <dgm:prSet/>
      <dgm:spPr/>
      <dgm:t>
        <a:bodyPr/>
        <a:lstStyle/>
        <a:p>
          <a:endParaRPr lang="en-US"/>
        </a:p>
      </dgm:t>
    </dgm:pt>
    <dgm:pt modelId="{1E6BEF40-9A1B-4581-B000-34235DD7EA40}" type="sibTrans" cxnId="{A9D3F74A-264F-46AC-866A-C98E5F3C73AC}">
      <dgm:prSet/>
      <dgm:spPr/>
      <dgm:t>
        <a:bodyPr/>
        <a:lstStyle/>
        <a:p>
          <a:endParaRPr lang="en-US"/>
        </a:p>
      </dgm:t>
    </dgm:pt>
    <dgm:pt modelId="{DD9091B0-2C33-4939-9C10-CDB7AE1F4C68}">
      <dgm:prSet/>
      <dgm:spPr>
        <a:solidFill>
          <a:schemeClr val="bg2">
            <a:lumMod val="75000"/>
          </a:schemeClr>
        </a:solidFill>
      </dgm:spPr>
      <dgm:t>
        <a:bodyPr/>
        <a:lstStyle/>
        <a:p>
          <a:r>
            <a:rPr lang="uk-UA" dirty="0"/>
            <a:t>«Остання година» - тренує вміння жити </a:t>
          </a:r>
          <a:r>
            <a:rPr lang="uk-UA" dirty="0" err="1"/>
            <a:t>продуктивно</a:t>
          </a:r>
          <a:r>
            <a:rPr lang="uk-UA" dirty="0"/>
            <a:t>, цінувати час і життя в цілому (аналіз щойно минулої години – «останньої» години життя на землі. Чи задоволений/а я цією годиною? Усвідомлення – час дій</a:t>
          </a:r>
          <a:endParaRPr lang="en-US" dirty="0"/>
        </a:p>
      </dgm:t>
    </dgm:pt>
    <dgm:pt modelId="{1684A728-EA7F-49ED-8161-3653BBF8D34F}" type="parTrans" cxnId="{8C06D1AE-61D9-4750-AEB8-3D7D8343B698}">
      <dgm:prSet/>
      <dgm:spPr/>
      <dgm:t>
        <a:bodyPr/>
        <a:lstStyle/>
        <a:p>
          <a:endParaRPr lang="en-US"/>
        </a:p>
      </dgm:t>
    </dgm:pt>
    <dgm:pt modelId="{8B767C7B-4562-45FC-B493-F83CE018EBB5}" type="sibTrans" cxnId="{8C06D1AE-61D9-4750-AEB8-3D7D8343B698}">
      <dgm:prSet/>
      <dgm:spPr/>
      <dgm:t>
        <a:bodyPr/>
        <a:lstStyle/>
        <a:p>
          <a:endParaRPr lang="en-US"/>
        </a:p>
      </dgm:t>
    </dgm:pt>
    <dgm:pt modelId="{0811714E-B24D-4C8C-894C-14B870BA3EE9}" type="pres">
      <dgm:prSet presAssocID="{90733352-8708-49C6-A6A9-E375635818BA}" presName="linear" presStyleCnt="0">
        <dgm:presLayoutVars>
          <dgm:animLvl val="lvl"/>
          <dgm:resizeHandles val="exact"/>
        </dgm:presLayoutVars>
      </dgm:prSet>
      <dgm:spPr/>
      <dgm:t>
        <a:bodyPr/>
        <a:lstStyle/>
        <a:p>
          <a:endParaRPr lang="uk-UA"/>
        </a:p>
      </dgm:t>
    </dgm:pt>
    <dgm:pt modelId="{CBBFA132-03AE-4831-9F47-429B2FA66A28}" type="pres">
      <dgm:prSet presAssocID="{D8C1AEB2-0C8F-4185-AEC9-E2241F6E2271}" presName="parentText" presStyleLbl="node1" presStyleIdx="0" presStyleCnt="4">
        <dgm:presLayoutVars>
          <dgm:chMax val="0"/>
          <dgm:bulletEnabled val="1"/>
        </dgm:presLayoutVars>
      </dgm:prSet>
      <dgm:spPr/>
      <dgm:t>
        <a:bodyPr/>
        <a:lstStyle/>
        <a:p>
          <a:endParaRPr lang="uk-UA"/>
        </a:p>
      </dgm:t>
    </dgm:pt>
    <dgm:pt modelId="{2BA1ED59-636E-475C-A20C-383B5921E64A}" type="pres">
      <dgm:prSet presAssocID="{BE1ADEEC-E1E8-4DDA-98FF-13785D11E9A9}" presName="spacer" presStyleCnt="0"/>
      <dgm:spPr/>
    </dgm:pt>
    <dgm:pt modelId="{C3B645AB-0959-4913-A3F2-23FACD141592}" type="pres">
      <dgm:prSet presAssocID="{F4842C37-6182-49B9-9028-8CB7FA19AB37}" presName="parentText" presStyleLbl="node1" presStyleIdx="1" presStyleCnt="4">
        <dgm:presLayoutVars>
          <dgm:chMax val="0"/>
          <dgm:bulletEnabled val="1"/>
        </dgm:presLayoutVars>
      </dgm:prSet>
      <dgm:spPr/>
      <dgm:t>
        <a:bodyPr/>
        <a:lstStyle/>
        <a:p>
          <a:endParaRPr lang="uk-UA"/>
        </a:p>
      </dgm:t>
    </dgm:pt>
    <dgm:pt modelId="{9D181626-E914-4DB8-99F2-9744EA95AE2B}" type="pres">
      <dgm:prSet presAssocID="{2B4B33C7-2E8B-484A-B277-1C3462D41C97}" presName="spacer" presStyleCnt="0"/>
      <dgm:spPr/>
    </dgm:pt>
    <dgm:pt modelId="{8D0A939A-EE86-480C-B86B-6F87BC6145A7}" type="pres">
      <dgm:prSet presAssocID="{876E8CA0-068E-4EEF-AC10-6186D26F71DC}" presName="parentText" presStyleLbl="node1" presStyleIdx="2" presStyleCnt="4">
        <dgm:presLayoutVars>
          <dgm:chMax val="0"/>
          <dgm:bulletEnabled val="1"/>
        </dgm:presLayoutVars>
      </dgm:prSet>
      <dgm:spPr/>
      <dgm:t>
        <a:bodyPr/>
        <a:lstStyle/>
        <a:p>
          <a:endParaRPr lang="uk-UA"/>
        </a:p>
      </dgm:t>
    </dgm:pt>
    <dgm:pt modelId="{5E69D121-5988-4519-816F-7AFD13707348}" type="pres">
      <dgm:prSet presAssocID="{1E6BEF40-9A1B-4581-B000-34235DD7EA40}" presName="spacer" presStyleCnt="0"/>
      <dgm:spPr/>
    </dgm:pt>
    <dgm:pt modelId="{FAFD3989-6C39-4D1D-A81F-C2A1FEFA2249}" type="pres">
      <dgm:prSet presAssocID="{DD9091B0-2C33-4939-9C10-CDB7AE1F4C68}" presName="parentText" presStyleLbl="node1" presStyleIdx="3" presStyleCnt="4">
        <dgm:presLayoutVars>
          <dgm:chMax val="0"/>
          <dgm:bulletEnabled val="1"/>
        </dgm:presLayoutVars>
      </dgm:prSet>
      <dgm:spPr/>
      <dgm:t>
        <a:bodyPr/>
        <a:lstStyle/>
        <a:p>
          <a:endParaRPr lang="uk-UA"/>
        </a:p>
      </dgm:t>
    </dgm:pt>
  </dgm:ptLst>
  <dgm:cxnLst>
    <dgm:cxn modelId="{B831E085-BC51-453C-927E-1282F1EBAB78}" type="presOf" srcId="{F4842C37-6182-49B9-9028-8CB7FA19AB37}" destId="{C3B645AB-0959-4913-A3F2-23FACD141592}" srcOrd="0" destOrd="0" presId="urn:microsoft.com/office/officeart/2005/8/layout/vList2#3"/>
    <dgm:cxn modelId="{8CD2FE39-F014-4871-AF2A-C765F975F3BA}" type="presOf" srcId="{90733352-8708-49C6-A6A9-E375635818BA}" destId="{0811714E-B24D-4C8C-894C-14B870BA3EE9}" srcOrd="0" destOrd="0" presId="urn:microsoft.com/office/officeart/2005/8/layout/vList2#3"/>
    <dgm:cxn modelId="{9579EC3F-67FB-4280-B008-920055C5D942}" type="presOf" srcId="{876E8CA0-068E-4EEF-AC10-6186D26F71DC}" destId="{8D0A939A-EE86-480C-B86B-6F87BC6145A7}" srcOrd="0" destOrd="0" presId="urn:microsoft.com/office/officeart/2005/8/layout/vList2#3"/>
    <dgm:cxn modelId="{38EF5BED-D10E-4CEE-8241-C37A81F869CB}" srcId="{90733352-8708-49C6-A6A9-E375635818BA}" destId="{F4842C37-6182-49B9-9028-8CB7FA19AB37}" srcOrd="1" destOrd="0" parTransId="{119EF28B-594F-405A-817D-0C7BC856149D}" sibTransId="{2B4B33C7-2E8B-484A-B277-1C3462D41C97}"/>
    <dgm:cxn modelId="{A9D3F74A-264F-46AC-866A-C98E5F3C73AC}" srcId="{90733352-8708-49C6-A6A9-E375635818BA}" destId="{876E8CA0-068E-4EEF-AC10-6186D26F71DC}" srcOrd="2" destOrd="0" parTransId="{0AC0DE92-1E3D-4952-9F57-0D2B5748BC43}" sibTransId="{1E6BEF40-9A1B-4581-B000-34235DD7EA40}"/>
    <dgm:cxn modelId="{A3C08AEA-2212-4AFC-BDA2-E8C0ED558092}" srcId="{90733352-8708-49C6-A6A9-E375635818BA}" destId="{D8C1AEB2-0C8F-4185-AEC9-E2241F6E2271}" srcOrd="0" destOrd="0" parTransId="{F9FDC76B-E117-408C-84CA-EC0C45555F6E}" sibTransId="{BE1ADEEC-E1E8-4DDA-98FF-13785D11E9A9}"/>
    <dgm:cxn modelId="{24583345-D169-4988-BC05-FDAC3DFF4641}" type="presOf" srcId="{D8C1AEB2-0C8F-4185-AEC9-E2241F6E2271}" destId="{CBBFA132-03AE-4831-9F47-429B2FA66A28}" srcOrd="0" destOrd="0" presId="urn:microsoft.com/office/officeart/2005/8/layout/vList2#3"/>
    <dgm:cxn modelId="{9DDDE707-9B41-45B5-BD0D-D8EF47E567DE}" type="presOf" srcId="{DD9091B0-2C33-4939-9C10-CDB7AE1F4C68}" destId="{FAFD3989-6C39-4D1D-A81F-C2A1FEFA2249}" srcOrd="0" destOrd="0" presId="urn:microsoft.com/office/officeart/2005/8/layout/vList2#3"/>
    <dgm:cxn modelId="{8C06D1AE-61D9-4750-AEB8-3D7D8343B698}" srcId="{90733352-8708-49C6-A6A9-E375635818BA}" destId="{DD9091B0-2C33-4939-9C10-CDB7AE1F4C68}" srcOrd="3" destOrd="0" parTransId="{1684A728-EA7F-49ED-8161-3653BBF8D34F}" sibTransId="{8B767C7B-4562-45FC-B493-F83CE018EBB5}"/>
    <dgm:cxn modelId="{C8310A65-F419-4D70-89D1-8E8A43946E6C}" type="presParOf" srcId="{0811714E-B24D-4C8C-894C-14B870BA3EE9}" destId="{CBBFA132-03AE-4831-9F47-429B2FA66A28}" srcOrd="0" destOrd="0" presId="urn:microsoft.com/office/officeart/2005/8/layout/vList2#3"/>
    <dgm:cxn modelId="{5254A55D-D462-4A85-BFCF-883D9A7549DE}" type="presParOf" srcId="{0811714E-B24D-4C8C-894C-14B870BA3EE9}" destId="{2BA1ED59-636E-475C-A20C-383B5921E64A}" srcOrd="1" destOrd="0" presId="urn:microsoft.com/office/officeart/2005/8/layout/vList2#3"/>
    <dgm:cxn modelId="{766B89DB-89EF-4C80-82FE-844605F3F640}" type="presParOf" srcId="{0811714E-B24D-4C8C-894C-14B870BA3EE9}" destId="{C3B645AB-0959-4913-A3F2-23FACD141592}" srcOrd="2" destOrd="0" presId="urn:microsoft.com/office/officeart/2005/8/layout/vList2#3"/>
    <dgm:cxn modelId="{2877536B-5B5F-4B37-8690-8A02805D3017}" type="presParOf" srcId="{0811714E-B24D-4C8C-894C-14B870BA3EE9}" destId="{9D181626-E914-4DB8-99F2-9744EA95AE2B}" srcOrd="3" destOrd="0" presId="urn:microsoft.com/office/officeart/2005/8/layout/vList2#3"/>
    <dgm:cxn modelId="{161B86F9-F3AF-43EA-9979-71979019A7F9}" type="presParOf" srcId="{0811714E-B24D-4C8C-894C-14B870BA3EE9}" destId="{8D0A939A-EE86-480C-B86B-6F87BC6145A7}" srcOrd="4" destOrd="0" presId="urn:microsoft.com/office/officeart/2005/8/layout/vList2#3"/>
    <dgm:cxn modelId="{51CC01FA-03A8-4248-902E-882E6DD0676E}" type="presParOf" srcId="{0811714E-B24D-4C8C-894C-14B870BA3EE9}" destId="{5E69D121-5988-4519-816F-7AFD13707348}" srcOrd="5" destOrd="0" presId="urn:microsoft.com/office/officeart/2005/8/layout/vList2#3"/>
    <dgm:cxn modelId="{E3D57C79-CE8F-4535-9282-F2A4C9CBD62B}" type="presParOf" srcId="{0811714E-B24D-4C8C-894C-14B870BA3EE9}" destId="{FAFD3989-6C39-4D1D-A81F-C2A1FEFA2249}" srcOrd="6" destOrd="0" presId="urn:microsoft.com/office/officeart/2005/8/layout/v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733352-8708-49C6-A6A9-E375635818BA}" type="doc">
      <dgm:prSet loTypeId="urn:microsoft.com/office/officeart/2005/8/layout/vList2#4" loCatId="list" qsTypeId="urn:microsoft.com/office/officeart/2005/8/quickstyle/simple1#11" qsCatId="simple" csTypeId="urn:microsoft.com/office/officeart/2005/8/colors/colorful5#3" csCatId="colorful" phldr="1"/>
      <dgm:spPr/>
      <dgm:t>
        <a:bodyPr/>
        <a:lstStyle/>
        <a:p>
          <a:endParaRPr lang="en-US"/>
        </a:p>
      </dgm:t>
    </dgm:pt>
    <dgm:pt modelId="{D8C1AEB2-0C8F-4185-AEC9-E2241F6E2271}">
      <dgm:prSet/>
      <dgm:spPr>
        <a:solidFill>
          <a:srgbClr val="C00000"/>
        </a:solidFill>
      </dgm:spPr>
      <dgm:t>
        <a:bodyPr/>
        <a:lstStyle/>
        <a:p>
          <a:r>
            <a:rPr lang="uk-UA" dirty="0"/>
            <a:t>«Ціль-Засіб-Результат-Марне» (впорядковує плани та думки, структурує мислення)</a:t>
          </a:r>
          <a:endParaRPr lang="en-US" dirty="0"/>
        </a:p>
      </dgm:t>
    </dgm:pt>
    <dgm:pt modelId="{F9FDC76B-E117-408C-84CA-EC0C45555F6E}" type="parTrans" cxnId="{A3C08AEA-2212-4AFC-BDA2-E8C0ED558092}">
      <dgm:prSet/>
      <dgm:spPr/>
      <dgm:t>
        <a:bodyPr/>
        <a:lstStyle/>
        <a:p>
          <a:endParaRPr lang="en-US"/>
        </a:p>
      </dgm:t>
    </dgm:pt>
    <dgm:pt modelId="{BE1ADEEC-E1E8-4DDA-98FF-13785D11E9A9}" type="sibTrans" cxnId="{A3C08AEA-2212-4AFC-BDA2-E8C0ED558092}">
      <dgm:prSet/>
      <dgm:spPr/>
      <dgm:t>
        <a:bodyPr/>
        <a:lstStyle/>
        <a:p>
          <a:endParaRPr lang="en-US"/>
        </a:p>
      </dgm:t>
    </dgm:pt>
    <dgm:pt modelId="{F4842C37-6182-49B9-9028-8CB7FA19AB37}">
      <dgm:prSet/>
      <dgm:spPr>
        <a:solidFill>
          <a:schemeClr val="accent2">
            <a:lumMod val="50000"/>
          </a:schemeClr>
        </a:solidFill>
      </dgm:spPr>
      <dgm:t>
        <a:bodyPr/>
        <a:lstStyle/>
        <a:p>
          <a:r>
            <a:rPr lang="uk-UA" dirty="0"/>
            <a:t>«8+8+8» – для тих, хто не вміє планувати свій час (праця-активний відпочинок-сон)</a:t>
          </a:r>
          <a:endParaRPr lang="en-US" dirty="0"/>
        </a:p>
      </dgm:t>
    </dgm:pt>
    <dgm:pt modelId="{119EF28B-594F-405A-817D-0C7BC856149D}" type="parTrans" cxnId="{38EF5BED-D10E-4CEE-8241-C37A81F869CB}">
      <dgm:prSet/>
      <dgm:spPr/>
      <dgm:t>
        <a:bodyPr/>
        <a:lstStyle/>
        <a:p>
          <a:endParaRPr lang="en-US"/>
        </a:p>
      </dgm:t>
    </dgm:pt>
    <dgm:pt modelId="{2B4B33C7-2E8B-484A-B277-1C3462D41C97}" type="sibTrans" cxnId="{38EF5BED-D10E-4CEE-8241-C37A81F869CB}">
      <dgm:prSet/>
      <dgm:spPr/>
      <dgm:t>
        <a:bodyPr/>
        <a:lstStyle/>
        <a:p>
          <a:endParaRPr lang="en-US"/>
        </a:p>
      </dgm:t>
    </dgm:pt>
    <dgm:pt modelId="{876E8CA0-068E-4EEF-AC10-6186D26F71DC}">
      <dgm:prSet/>
      <dgm:spPr>
        <a:solidFill>
          <a:srgbClr val="0070C0"/>
        </a:solidFill>
      </dgm:spPr>
      <dgm:t>
        <a:bodyPr/>
        <a:lstStyle/>
        <a:p>
          <a:r>
            <a:rPr lang="uk-UA" dirty="0"/>
            <a:t>«А завтра буде ще краще» (10 щасливих моментів дня)</a:t>
          </a:r>
          <a:endParaRPr lang="en-US" dirty="0"/>
        </a:p>
      </dgm:t>
    </dgm:pt>
    <dgm:pt modelId="{0AC0DE92-1E3D-4952-9F57-0D2B5748BC43}" type="parTrans" cxnId="{A9D3F74A-264F-46AC-866A-C98E5F3C73AC}">
      <dgm:prSet/>
      <dgm:spPr/>
      <dgm:t>
        <a:bodyPr/>
        <a:lstStyle/>
        <a:p>
          <a:endParaRPr lang="en-US"/>
        </a:p>
      </dgm:t>
    </dgm:pt>
    <dgm:pt modelId="{1E6BEF40-9A1B-4581-B000-34235DD7EA40}" type="sibTrans" cxnId="{A9D3F74A-264F-46AC-866A-C98E5F3C73AC}">
      <dgm:prSet/>
      <dgm:spPr/>
      <dgm:t>
        <a:bodyPr/>
        <a:lstStyle/>
        <a:p>
          <a:endParaRPr lang="en-US"/>
        </a:p>
      </dgm:t>
    </dgm:pt>
    <dgm:pt modelId="{0811714E-B24D-4C8C-894C-14B870BA3EE9}" type="pres">
      <dgm:prSet presAssocID="{90733352-8708-49C6-A6A9-E375635818BA}" presName="linear" presStyleCnt="0">
        <dgm:presLayoutVars>
          <dgm:animLvl val="lvl"/>
          <dgm:resizeHandles val="exact"/>
        </dgm:presLayoutVars>
      </dgm:prSet>
      <dgm:spPr/>
      <dgm:t>
        <a:bodyPr/>
        <a:lstStyle/>
        <a:p>
          <a:endParaRPr lang="uk-UA"/>
        </a:p>
      </dgm:t>
    </dgm:pt>
    <dgm:pt modelId="{CBBFA132-03AE-4831-9F47-429B2FA66A28}" type="pres">
      <dgm:prSet presAssocID="{D8C1AEB2-0C8F-4185-AEC9-E2241F6E2271}" presName="parentText" presStyleLbl="node1" presStyleIdx="0" presStyleCnt="3">
        <dgm:presLayoutVars>
          <dgm:chMax val="0"/>
          <dgm:bulletEnabled val="1"/>
        </dgm:presLayoutVars>
      </dgm:prSet>
      <dgm:spPr/>
      <dgm:t>
        <a:bodyPr/>
        <a:lstStyle/>
        <a:p>
          <a:endParaRPr lang="uk-UA"/>
        </a:p>
      </dgm:t>
    </dgm:pt>
    <dgm:pt modelId="{2BA1ED59-636E-475C-A20C-383B5921E64A}" type="pres">
      <dgm:prSet presAssocID="{BE1ADEEC-E1E8-4DDA-98FF-13785D11E9A9}" presName="spacer" presStyleCnt="0"/>
      <dgm:spPr/>
    </dgm:pt>
    <dgm:pt modelId="{C3B645AB-0959-4913-A3F2-23FACD141592}" type="pres">
      <dgm:prSet presAssocID="{F4842C37-6182-49B9-9028-8CB7FA19AB37}" presName="parentText" presStyleLbl="node1" presStyleIdx="1" presStyleCnt="3">
        <dgm:presLayoutVars>
          <dgm:chMax val="0"/>
          <dgm:bulletEnabled val="1"/>
        </dgm:presLayoutVars>
      </dgm:prSet>
      <dgm:spPr/>
      <dgm:t>
        <a:bodyPr/>
        <a:lstStyle/>
        <a:p>
          <a:endParaRPr lang="uk-UA"/>
        </a:p>
      </dgm:t>
    </dgm:pt>
    <dgm:pt modelId="{9D181626-E914-4DB8-99F2-9744EA95AE2B}" type="pres">
      <dgm:prSet presAssocID="{2B4B33C7-2E8B-484A-B277-1C3462D41C97}" presName="spacer" presStyleCnt="0"/>
      <dgm:spPr/>
    </dgm:pt>
    <dgm:pt modelId="{8D0A939A-EE86-480C-B86B-6F87BC6145A7}" type="pres">
      <dgm:prSet presAssocID="{876E8CA0-068E-4EEF-AC10-6186D26F71DC}" presName="parentText" presStyleLbl="node1" presStyleIdx="2" presStyleCnt="3">
        <dgm:presLayoutVars>
          <dgm:chMax val="0"/>
          <dgm:bulletEnabled val="1"/>
        </dgm:presLayoutVars>
      </dgm:prSet>
      <dgm:spPr/>
      <dgm:t>
        <a:bodyPr/>
        <a:lstStyle/>
        <a:p>
          <a:endParaRPr lang="uk-UA"/>
        </a:p>
      </dgm:t>
    </dgm:pt>
  </dgm:ptLst>
  <dgm:cxnLst>
    <dgm:cxn modelId="{B831E085-BC51-453C-927E-1282F1EBAB78}" type="presOf" srcId="{F4842C37-6182-49B9-9028-8CB7FA19AB37}" destId="{C3B645AB-0959-4913-A3F2-23FACD141592}" srcOrd="0" destOrd="0" presId="urn:microsoft.com/office/officeart/2005/8/layout/vList2#4"/>
    <dgm:cxn modelId="{38EF5BED-D10E-4CEE-8241-C37A81F869CB}" srcId="{90733352-8708-49C6-A6A9-E375635818BA}" destId="{F4842C37-6182-49B9-9028-8CB7FA19AB37}" srcOrd="1" destOrd="0" parTransId="{119EF28B-594F-405A-817D-0C7BC856149D}" sibTransId="{2B4B33C7-2E8B-484A-B277-1C3462D41C97}"/>
    <dgm:cxn modelId="{A3C08AEA-2212-4AFC-BDA2-E8C0ED558092}" srcId="{90733352-8708-49C6-A6A9-E375635818BA}" destId="{D8C1AEB2-0C8F-4185-AEC9-E2241F6E2271}" srcOrd="0" destOrd="0" parTransId="{F9FDC76B-E117-408C-84CA-EC0C45555F6E}" sibTransId="{BE1ADEEC-E1E8-4DDA-98FF-13785D11E9A9}"/>
    <dgm:cxn modelId="{24583345-D169-4988-BC05-FDAC3DFF4641}" type="presOf" srcId="{D8C1AEB2-0C8F-4185-AEC9-E2241F6E2271}" destId="{CBBFA132-03AE-4831-9F47-429B2FA66A28}" srcOrd="0" destOrd="0" presId="urn:microsoft.com/office/officeart/2005/8/layout/vList2#4"/>
    <dgm:cxn modelId="{A9D3F74A-264F-46AC-866A-C98E5F3C73AC}" srcId="{90733352-8708-49C6-A6A9-E375635818BA}" destId="{876E8CA0-068E-4EEF-AC10-6186D26F71DC}" srcOrd="2" destOrd="0" parTransId="{0AC0DE92-1E3D-4952-9F57-0D2B5748BC43}" sibTransId="{1E6BEF40-9A1B-4581-B000-34235DD7EA40}"/>
    <dgm:cxn modelId="{9579EC3F-67FB-4280-B008-920055C5D942}" type="presOf" srcId="{876E8CA0-068E-4EEF-AC10-6186D26F71DC}" destId="{8D0A939A-EE86-480C-B86B-6F87BC6145A7}" srcOrd="0" destOrd="0" presId="urn:microsoft.com/office/officeart/2005/8/layout/vList2#4"/>
    <dgm:cxn modelId="{8CD2FE39-F014-4871-AF2A-C765F975F3BA}" type="presOf" srcId="{90733352-8708-49C6-A6A9-E375635818BA}" destId="{0811714E-B24D-4C8C-894C-14B870BA3EE9}" srcOrd="0" destOrd="0" presId="urn:microsoft.com/office/officeart/2005/8/layout/vList2#4"/>
    <dgm:cxn modelId="{C8310A65-F419-4D70-89D1-8E8A43946E6C}" type="presParOf" srcId="{0811714E-B24D-4C8C-894C-14B870BA3EE9}" destId="{CBBFA132-03AE-4831-9F47-429B2FA66A28}" srcOrd="0" destOrd="0" presId="urn:microsoft.com/office/officeart/2005/8/layout/vList2#4"/>
    <dgm:cxn modelId="{5254A55D-D462-4A85-BFCF-883D9A7549DE}" type="presParOf" srcId="{0811714E-B24D-4C8C-894C-14B870BA3EE9}" destId="{2BA1ED59-636E-475C-A20C-383B5921E64A}" srcOrd="1" destOrd="0" presId="urn:microsoft.com/office/officeart/2005/8/layout/vList2#4"/>
    <dgm:cxn modelId="{766B89DB-89EF-4C80-82FE-844605F3F640}" type="presParOf" srcId="{0811714E-B24D-4C8C-894C-14B870BA3EE9}" destId="{C3B645AB-0959-4913-A3F2-23FACD141592}" srcOrd="2" destOrd="0" presId="urn:microsoft.com/office/officeart/2005/8/layout/vList2#4"/>
    <dgm:cxn modelId="{2877536B-5B5F-4B37-8690-8A02805D3017}" type="presParOf" srcId="{0811714E-B24D-4C8C-894C-14B870BA3EE9}" destId="{9D181626-E914-4DB8-99F2-9744EA95AE2B}" srcOrd="3" destOrd="0" presId="urn:microsoft.com/office/officeart/2005/8/layout/vList2#4"/>
    <dgm:cxn modelId="{161B86F9-F3AF-43EA-9979-71979019A7F9}" type="presParOf" srcId="{0811714E-B24D-4C8C-894C-14B870BA3EE9}" destId="{8D0A939A-EE86-480C-B86B-6F87BC6145A7}" srcOrd="4" destOrd="0" presId="urn:microsoft.com/office/officeart/2005/8/layout/v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576BBE3-8638-4F29-A53D-E738BDDEF018}" type="doc">
      <dgm:prSet loTypeId="urn:microsoft.com/office/officeart/2005/8/layout/vList2#5" loCatId="list" qsTypeId="urn:microsoft.com/office/officeart/2005/8/quickstyle/simple1#12" qsCatId="simple" csTypeId="urn:microsoft.com/office/officeart/2005/8/colors/colorful5#4" csCatId="colorful" phldr="1"/>
      <dgm:spPr/>
      <dgm:t>
        <a:bodyPr/>
        <a:lstStyle/>
        <a:p>
          <a:endParaRPr lang="en-US"/>
        </a:p>
      </dgm:t>
    </dgm:pt>
    <dgm:pt modelId="{93B59343-9CF0-46FB-93C5-F0BDCB2E31DE}">
      <dgm:prSet/>
      <dgm:spPr>
        <a:solidFill>
          <a:schemeClr val="accent2"/>
        </a:solidFill>
      </dgm:spPr>
      <dgm:t>
        <a:bodyPr/>
        <a:lstStyle/>
        <a:p>
          <a:r>
            <a:rPr lang="uk-UA" dirty="0"/>
            <a:t>Стреси у процесі розвитку кар</a:t>
          </a:r>
          <a:r>
            <a:rPr lang="en-US" dirty="0"/>
            <a:t>’</a:t>
          </a:r>
          <a:r>
            <a:rPr lang="uk-UA" dirty="0" err="1"/>
            <a:t>єри</a:t>
          </a:r>
          <a:endParaRPr lang="en-US" dirty="0"/>
        </a:p>
      </dgm:t>
    </dgm:pt>
    <dgm:pt modelId="{4E4A1051-A517-46AA-8213-4BE1C2D11EF2}" type="parTrans" cxnId="{F5192D91-E8DF-4274-AE74-D70339A26975}">
      <dgm:prSet/>
      <dgm:spPr/>
      <dgm:t>
        <a:bodyPr/>
        <a:lstStyle/>
        <a:p>
          <a:endParaRPr lang="en-US"/>
        </a:p>
      </dgm:t>
    </dgm:pt>
    <dgm:pt modelId="{1B92F9C9-63FD-4976-B2DA-E2EC3F3814EC}" type="sibTrans" cxnId="{F5192D91-E8DF-4274-AE74-D70339A26975}">
      <dgm:prSet/>
      <dgm:spPr/>
      <dgm:t>
        <a:bodyPr/>
        <a:lstStyle/>
        <a:p>
          <a:endParaRPr lang="en-US"/>
        </a:p>
      </dgm:t>
    </dgm:pt>
    <dgm:pt modelId="{991B324D-8F0E-4523-8870-99EB5FAA5752}">
      <dgm:prSet/>
      <dgm:spPr>
        <a:solidFill>
          <a:srgbClr val="7030A0"/>
        </a:solidFill>
      </dgm:spPr>
      <dgm:t>
        <a:bodyPr/>
        <a:lstStyle/>
        <a:p>
          <a:r>
            <a:rPr lang="uk-UA"/>
            <a:t>Синдром професійного вигорання</a:t>
          </a:r>
          <a:endParaRPr lang="en-US"/>
        </a:p>
      </dgm:t>
    </dgm:pt>
    <dgm:pt modelId="{B82C4119-499E-4463-AE60-8D0BFA620635}" type="parTrans" cxnId="{22143CFF-5A6D-48EC-923C-A21230905184}">
      <dgm:prSet/>
      <dgm:spPr/>
      <dgm:t>
        <a:bodyPr/>
        <a:lstStyle/>
        <a:p>
          <a:endParaRPr lang="en-US"/>
        </a:p>
      </dgm:t>
    </dgm:pt>
    <dgm:pt modelId="{D135F41B-EA63-473E-82FD-A9B895C1D6C9}" type="sibTrans" cxnId="{22143CFF-5A6D-48EC-923C-A21230905184}">
      <dgm:prSet/>
      <dgm:spPr/>
      <dgm:t>
        <a:bodyPr/>
        <a:lstStyle/>
        <a:p>
          <a:endParaRPr lang="en-US"/>
        </a:p>
      </dgm:t>
    </dgm:pt>
    <dgm:pt modelId="{131C83AA-36F8-469E-9581-4E3A367ACFD7}" type="pres">
      <dgm:prSet presAssocID="{3576BBE3-8638-4F29-A53D-E738BDDEF018}" presName="linear" presStyleCnt="0">
        <dgm:presLayoutVars>
          <dgm:animLvl val="lvl"/>
          <dgm:resizeHandles val="exact"/>
        </dgm:presLayoutVars>
      </dgm:prSet>
      <dgm:spPr/>
      <dgm:t>
        <a:bodyPr/>
        <a:lstStyle/>
        <a:p>
          <a:endParaRPr lang="uk-UA"/>
        </a:p>
      </dgm:t>
    </dgm:pt>
    <dgm:pt modelId="{D8F3ADC2-5A25-46E2-AA34-AE0F19893BB7}" type="pres">
      <dgm:prSet presAssocID="{93B59343-9CF0-46FB-93C5-F0BDCB2E31DE}" presName="parentText" presStyleLbl="node1" presStyleIdx="0" presStyleCnt="2">
        <dgm:presLayoutVars>
          <dgm:chMax val="0"/>
          <dgm:bulletEnabled val="1"/>
        </dgm:presLayoutVars>
      </dgm:prSet>
      <dgm:spPr/>
      <dgm:t>
        <a:bodyPr/>
        <a:lstStyle/>
        <a:p>
          <a:endParaRPr lang="uk-UA"/>
        </a:p>
      </dgm:t>
    </dgm:pt>
    <dgm:pt modelId="{D3BD0F5F-526C-4AF5-BE36-8C1768FC2E00}" type="pres">
      <dgm:prSet presAssocID="{1B92F9C9-63FD-4976-B2DA-E2EC3F3814EC}" presName="spacer" presStyleCnt="0"/>
      <dgm:spPr/>
    </dgm:pt>
    <dgm:pt modelId="{9EF0B416-4526-4871-B71F-0F3594126D23}" type="pres">
      <dgm:prSet presAssocID="{991B324D-8F0E-4523-8870-99EB5FAA5752}" presName="parentText" presStyleLbl="node1" presStyleIdx="1" presStyleCnt="2">
        <dgm:presLayoutVars>
          <dgm:chMax val="0"/>
          <dgm:bulletEnabled val="1"/>
        </dgm:presLayoutVars>
      </dgm:prSet>
      <dgm:spPr/>
      <dgm:t>
        <a:bodyPr/>
        <a:lstStyle/>
        <a:p>
          <a:endParaRPr lang="uk-UA"/>
        </a:p>
      </dgm:t>
    </dgm:pt>
  </dgm:ptLst>
  <dgm:cxnLst>
    <dgm:cxn modelId="{22143CFF-5A6D-48EC-923C-A21230905184}" srcId="{3576BBE3-8638-4F29-A53D-E738BDDEF018}" destId="{991B324D-8F0E-4523-8870-99EB5FAA5752}" srcOrd="1" destOrd="0" parTransId="{B82C4119-499E-4463-AE60-8D0BFA620635}" sibTransId="{D135F41B-EA63-473E-82FD-A9B895C1D6C9}"/>
    <dgm:cxn modelId="{3F549C2D-147C-4A78-AD74-3458CA59161E}" type="presOf" srcId="{3576BBE3-8638-4F29-A53D-E738BDDEF018}" destId="{131C83AA-36F8-469E-9581-4E3A367ACFD7}" srcOrd="0" destOrd="0" presId="urn:microsoft.com/office/officeart/2005/8/layout/vList2#5"/>
    <dgm:cxn modelId="{F5192D91-E8DF-4274-AE74-D70339A26975}" srcId="{3576BBE3-8638-4F29-A53D-E738BDDEF018}" destId="{93B59343-9CF0-46FB-93C5-F0BDCB2E31DE}" srcOrd="0" destOrd="0" parTransId="{4E4A1051-A517-46AA-8213-4BE1C2D11EF2}" sibTransId="{1B92F9C9-63FD-4976-B2DA-E2EC3F3814EC}"/>
    <dgm:cxn modelId="{0FD98963-E20D-4F7E-B0E1-76519A27BA3F}" type="presOf" srcId="{991B324D-8F0E-4523-8870-99EB5FAA5752}" destId="{9EF0B416-4526-4871-B71F-0F3594126D23}" srcOrd="0" destOrd="0" presId="urn:microsoft.com/office/officeart/2005/8/layout/vList2#5"/>
    <dgm:cxn modelId="{FDC0CA11-C5A5-4B36-85D5-904F90C6EDCD}" type="presOf" srcId="{93B59343-9CF0-46FB-93C5-F0BDCB2E31DE}" destId="{D8F3ADC2-5A25-46E2-AA34-AE0F19893BB7}" srcOrd="0" destOrd="0" presId="urn:microsoft.com/office/officeart/2005/8/layout/vList2#5"/>
    <dgm:cxn modelId="{4D7A876E-883B-406F-A8FC-9625F7707908}" type="presParOf" srcId="{131C83AA-36F8-469E-9581-4E3A367ACFD7}" destId="{D8F3ADC2-5A25-46E2-AA34-AE0F19893BB7}" srcOrd="0" destOrd="0" presId="urn:microsoft.com/office/officeart/2005/8/layout/vList2#5"/>
    <dgm:cxn modelId="{5109DEB2-D5A1-4BCD-9F12-C525DA0FB04C}" type="presParOf" srcId="{131C83AA-36F8-469E-9581-4E3A367ACFD7}" destId="{D3BD0F5F-526C-4AF5-BE36-8C1768FC2E00}" srcOrd="1" destOrd="0" presId="urn:microsoft.com/office/officeart/2005/8/layout/vList2#5"/>
    <dgm:cxn modelId="{ADB7B654-B68C-4113-BD68-210E16AF1C63}" type="presParOf" srcId="{131C83AA-36F8-469E-9581-4E3A367ACFD7}" destId="{9EF0B416-4526-4871-B71F-0F3594126D23}" srcOrd="2" destOrd="0" presId="urn:microsoft.com/office/officeart/2005/8/layout/vList2#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D11B923-C503-4241-BAB9-1F65F2781A63}" type="doc">
      <dgm:prSet loTypeId="urn:microsoft.com/office/officeart/2005/8/layout/vProcess5" loCatId="process" qsTypeId="urn:microsoft.com/office/officeart/2005/8/quickstyle/simple1#13" qsCatId="simple" csTypeId="urn:microsoft.com/office/officeart/2005/8/colors/colorful1#3" csCatId="colorful" phldr="1"/>
      <dgm:spPr/>
      <dgm:t>
        <a:bodyPr/>
        <a:lstStyle/>
        <a:p>
          <a:endParaRPr lang="en-US"/>
        </a:p>
      </dgm:t>
    </dgm:pt>
    <dgm:pt modelId="{301025AC-69F6-4C09-A815-4D594D661F49}">
      <dgm:prSet/>
      <dgm:spPr/>
      <dgm:t>
        <a:bodyPr/>
        <a:lstStyle/>
        <a:p>
          <a:r>
            <a:rPr lang="ru-RU" dirty="0" err="1"/>
            <a:t>Контрольні</a:t>
          </a:r>
          <a:r>
            <a:rPr lang="ru-RU" dirty="0"/>
            <a:t> </a:t>
          </a:r>
          <a:r>
            <a:rPr lang="ru-RU" dirty="0" err="1"/>
            <a:t>запитання</a:t>
          </a:r>
          <a:r>
            <a:rPr lang="ru-RU" dirty="0"/>
            <a:t> перед </a:t>
          </a:r>
          <a:r>
            <a:rPr lang="ru-RU" dirty="0" err="1"/>
            <a:t>заповненням</a:t>
          </a:r>
          <a:r>
            <a:rPr lang="ru-RU" dirty="0"/>
            <a:t> кожного квадранту:</a:t>
          </a:r>
          <a:endParaRPr lang="en-US" dirty="0"/>
        </a:p>
      </dgm:t>
    </dgm:pt>
    <dgm:pt modelId="{BC9E238F-3496-4F65-8BFC-3CC840D4C8E5}" type="parTrans" cxnId="{8A4A6122-33D9-4723-BA07-518C35772C4B}">
      <dgm:prSet/>
      <dgm:spPr/>
      <dgm:t>
        <a:bodyPr/>
        <a:lstStyle/>
        <a:p>
          <a:endParaRPr lang="en-US"/>
        </a:p>
      </dgm:t>
    </dgm:pt>
    <dgm:pt modelId="{79071D98-433A-4FB0-A34C-126F02572BFB}" type="sibTrans" cxnId="{8A4A6122-33D9-4723-BA07-518C35772C4B}">
      <dgm:prSet/>
      <dgm:spPr/>
      <dgm:t>
        <a:bodyPr/>
        <a:lstStyle/>
        <a:p>
          <a:endParaRPr lang="en-US"/>
        </a:p>
      </dgm:t>
    </dgm:pt>
    <dgm:pt modelId="{5F9A1E97-D86E-46B8-8ECF-8D703D947993}">
      <dgm:prSet/>
      <dgm:spPr/>
      <dgm:t>
        <a:bodyPr/>
        <a:lstStyle/>
        <a:p>
          <a:r>
            <a:rPr lang="ru-RU" i="1"/>
            <a:t>До яких наслідків може призвести невиконання цієї справи?</a:t>
          </a:r>
          <a:endParaRPr lang="en-US"/>
        </a:p>
      </dgm:t>
    </dgm:pt>
    <dgm:pt modelId="{9FF8E513-9948-4519-88CB-19CDA4B48B1B}" type="parTrans" cxnId="{4CD1665A-45F1-4363-A4FA-F71ABD40F8C4}">
      <dgm:prSet/>
      <dgm:spPr/>
      <dgm:t>
        <a:bodyPr/>
        <a:lstStyle/>
        <a:p>
          <a:endParaRPr lang="en-US"/>
        </a:p>
      </dgm:t>
    </dgm:pt>
    <dgm:pt modelId="{78876B9E-4F53-4D79-B77C-E12AB3E000F4}" type="sibTrans" cxnId="{4CD1665A-45F1-4363-A4FA-F71ABD40F8C4}">
      <dgm:prSet/>
      <dgm:spPr/>
      <dgm:t>
        <a:bodyPr/>
        <a:lstStyle/>
        <a:p>
          <a:endParaRPr lang="en-US"/>
        </a:p>
      </dgm:t>
    </dgm:pt>
    <dgm:pt modelId="{957896B3-73EB-4F16-BFAE-73F92BFCC1F9}">
      <dgm:prSet/>
      <dgm:spPr/>
      <dgm:t>
        <a:bodyPr/>
        <a:lstStyle/>
        <a:p>
          <a:r>
            <a:rPr lang="ru-RU" i="1"/>
            <a:t>Чи може хтось виконати її замість мене?</a:t>
          </a:r>
          <a:endParaRPr lang="en-US"/>
        </a:p>
      </dgm:t>
    </dgm:pt>
    <dgm:pt modelId="{68EFD410-F5FA-41C0-9AD1-90CC1BB31942}" type="parTrans" cxnId="{CCD27123-47E0-4507-B983-B722A8F363DE}">
      <dgm:prSet/>
      <dgm:spPr/>
      <dgm:t>
        <a:bodyPr/>
        <a:lstStyle/>
        <a:p>
          <a:endParaRPr lang="en-US"/>
        </a:p>
      </dgm:t>
    </dgm:pt>
    <dgm:pt modelId="{D6BE0143-C07F-4DDA-848F-09BE84BA5989}" type="sibTrans" cxnId="{CCD27123-47E0-4507-B983-B722A8F363DE}">
      <dgm:prSet/>
      <dgm:spPr/>
      <dgm:t>
        <a:bodyPr/>
        <a:lstStyle/>
        <a:p>
          <a:endParaRPr lang="en-US"/>
        </a:p>
      </dgm:t>
    </dgm:pt>
    <dgm:pt modelId="{FC6C9799-3BB5-461F-92AF-C86C0001EBC2}">
      <dgm:prSet/>
      <dgm:spPr/>
      <dgm:t>
        <a:bodyPr/>
        <a:lstStyle/>
        <a:p>
          <a:r>
            <a:rPr lang="ru-RU" i="1"/>
            <a:t>Чи важлива ця справа для досягнення моєї мети?</a:t>
          </a:r>
          <a:endParaRPr lang="en-US"/>
        </a:p>
      </dgm:t>
    </dgm:pt>
    <dgm:pt modelId="{459E61FF-0966-4CDF-B7CE-5064C2A025E5}" type="parTrans" cxnId="{EC80033D-755F-49DB-9707-53F53766BF88}">
      <dgm:prSet/>
      <dgm:spPr/>
      <dgm:t>
        <a:bodyPr/>
        <a:lstStyle/>
        <a:p>
          <a:endParaRPr lang="en-US"/>
        </a:p>
      </dgm:t>
    </dgm:pt>
    <dgm:pt modelId="{3A075C9A-5D83-4979-8E36-191BA87952AE}" type="sibTrans" cxnId="{EC80033D-755F-49DB-9707-53F53766BF88}">
      <dgm:prSet/>
      <dgm:spPr/>
      <dgm:t>
        <a:bodyPr/>
        <a:lstStyle/>
        <a:p>
          <a:endParaRPr lang="en-US"/>
        </a:p>
      </dgm:t>
    </dgm:pt>
    <dgm:pt modelId="{3419E762-188F-4CAC-BEFF-F4ECC38AB812}" type="pres">
      <dgm:prSet presAssocID="{FD11B923-C503-4241-BAB9-1F65F2781A63}" presName="outerComposite" presStyleCnt="0">
        <dgm:presLayoutVars>
          <dgm:chMax val="5"/>
          <dgm:dir/>
          <dgm:resizeHandles val="exact"/>
        </dgm:presLayoutVars>
      </dgm:prSet>
      <dgm:spPr/>
      <dgm:t>
        <a:bodyPr/>
        <a:lstStyle/>
        <a:p>
          <a:endParaRPr lang="uk-UA"/>
        </a:p>
      </dgm:t>
    </dgm:pt>
    <dgm:pt modelId="{68309F32-05C5-4D9C-8C93-0A4B3154E5B6}" type="pres">
      <dgm:prSet presAssocID="{FD11B923-C503-4241-BAB9-1F65F2781A63}" presName="dummyMaxCanvas" presStyleCnt="0">
        <dgm:presLayoutVars/>
      </dgm:prSet>
      <dgm:spPr/>
    </dgm:pt>
    <dgm:pt modelId="{8B863C27-1BC7-4D12-B4BC-DF08D0697AE2}" type="pres">
      <dgm:prSet presAssocID="{FD11B923-C503-4241-BAB9-1F65F2781A63}" presName="OneNode_1" presStyleLbl="node1" presStyleIdx="0" presStyleCnt="1">
        <dgm:presLayoutVars>
          <dgm:bulletEnabled val="1"/>
        </dgm:presLayoutVars>
      </dgm:prSet>
      <dgm:spPr/>
      <dgm:t>
        <a:bodyPr/>
        <a:lstStyle/>
        <a:p>
          <a:endParaRPr lang="uk-UA"/>
        </a:p>
      </dgm:t>
    </dgm:pt>
  </dgm:ptLst>
  <dgm:cxnLst>
    <dgm:cxn modelId="{4357248C-6C7D-4754-A528-EAAEF0B7EF34}" type="presOf" srcId="{301025AC-69F6-4C09-A815-4D594D661F49}" destId="{8B863C27-1BC7-4D12-B4BC-DF08D0697AE2}" srcOrd="0" destOrd="0" presId="urn:microsoft.com/office/officeart/2005/8/layout/vProcess5"/>
    <dgm:cxn modelId="{8A4A6122-33D9-4723-BA07-518C35772C4B}" srcId="{FD11B923-C503-4241-BAB9-1F65F2781A63}" destId="{301025AC-69F6-4C09-A815-4D594D661F49}" srcOrd="0" destOrd="0" parTransId="{BC9E238F-3496-4F65-8BFC-3CC840D4C8E5}" sibTransId="{79071D98-433A-4FB0-A34C-126F02572BFB}"/>
    <dgm:cxn modelId="{7B5747BE-B9E5-4890-B479-678A8630E30E}" type="presOf" srcId="{FC6C9799-3BB5-461F-92AF-C86C0001EBC2}" destId="{8B863C27-1BC7-4D12-B4BC-DF08D0697AE2}" srcOrd="0" destOrd="3" presId="urn:microsoft.com/office/officeart/2005/8/layout/vProcess5"/>
    <dgm:cxn modelId="{6F7E4F71-BD56-4051-810C-2AA162DB3C52}" type="presOf" srcId="{FD11B923-C503-4241-BAB9-1F65F2781A63}" destId="{3419E762-188F-4CAC-BEFF-F4ECC38AB812}" srcOrd="0" destOrd="0" presId="urn:microsoft.com/office/officeart/2005/8/layout/vProcess5"/>
    <dgm:cxn modelId="{47CF99D6-54D1-4E95-A684-225E615178C1}" type="presOf" srcId="{957896B3-73EB-4F16-BFAE-73F92BFCC1F9}" destId="{8B863C27-1BC7-4D12-B4BC-DF08D0697AE2}" srcOrd="0" destOrd="2" presId="urn:microsoft.com/office/officeart/2005/8/layout/vProcess5"/>
    <dgm:cxn modelId="{CCD27123-47E0-4507-B983-B722A8F363DE}" srcId="{301025AC-69F6-4C09-A815-4D594D661F49}" destId="{957896B3-73EB-4F16-BFAE-73F92BFCC1F9}" srcOrd="1" destOrd="0" parTransId="{68EFD410-F5FA-41C0-9AD1-90CC1BB31942}" sibTransId="{D6BE0143-C07F-4DDA-848F-09BE84BA5989}"/>
    <dgm:cxn modelId="{4CD1665A-45F1-4363-A4FA-F71ABD40F8C4}" srcId="{301025AC-69F6-4C09-A815-4D594D661F49}" destId="{5F9A1E97-D86E-46B8-8ECF-8D703D947993}" srcOrd="0" destOrd="0" parTransId="{9FF8E513-9948-4519-88CB-19CDA4B48B1B}" sibTransId="{78876B9E-4F53-4D79-B77C-E12AB3E000F4}"/>
    <dgm:cxn modelId="{EC80033D-755F-49DB-9707-53F53766BF88}" srcId="{301025AC-69F6-4C09-A815-4D594D661F49}" destId="{FC6C9799-3BB5-461F-92AF-C86C0001EBC2}" srcOrd="2" destOrd="0" parTransId="{459E61FF-0966-4CDF-B7CE-5064C2A025E5}" sibTransId="{3A075C9A-5D83-4979-8E36-191BA87952AE}"/>
    <dgm:cxn modelId="{330F469C-EB23-477F-BC0F-A9FAA63F7CD9}" type="presOf" srcId="{5F9A1E97-D86E-46B8-8ECF-8D703D947993}" destId="{8B863C27-1BC7-4D12-B4BC-DF08D0697AE2}" srcOrd="0" destOrd="1" presId="urn:microsoft.com/office/officeart/2005/8/layout/vProcess5"/>
    <dgm:cxn modelId="{2065F66D-55AF-488B-B445-22F012D0D83A}" type="presParOf" srcId="{3419E762-188F-4CAC-BEFF-F4ECC38AB812}" destId="{68309F32-05C5-4D9C-8C93-0A4B3154E5B6}" srcOrd="0" destOrd="0" presId="urn:microsoft.com/office/officeart/2005/8/layout/vProcess5"/>
    <dgm:cxn modelId="{C0AADAA6-8017-48FD-8927-76F9670EEAFD}" type="presParOf" srcId="{3419E762-188F-4CAC-BEFF-F4ECC38AB812}" destId="{8B863C27-1BC7-4D12-B4BC-DF08D0697AE2}"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B02439-255B-41AA-8BD8-338F9A47CB26}" type="doc">
      <dgm:prSet loTypeId="urn:microsoft.com/office/officeart/2005/8/layout/vList2#1" loCatId="list" qsTypeId="urn:microsoft.com/office/officeart/2005/8/quickstyle/simple5#2" qsCatId="simple" csTypeId="urn:microsoft.com/office/officeart/2005/8/colors/accent3_2#1" csCatId="accent3" phldr="1"/>
      <dgm:spPr/>
      <dgm:t>
        <a:bodyPr/>
        <a:lstStyle/>
        <a:p>
          <a:endParaRPr lang="en-US"/>
        </a:p>
      </dgm:t>
    </dgm:pt>
    <dgm:pt modelId="{4452C08D-CFD2-4206-86E2-845F6EFC7692}">
      <dgm:prSet phldrT="[Text]"/>
      <dgm:spPr>
        <a:solidFill>
          <a:srgbClr val="002060"/>
        </a:solidFill>
      </dgm:spPr>
      <dgm:t>
        <a:bodyPr/>
        <a:lstStyle/>
        <a:p>
          <a:r>
            <a:rPr lang="uk-UA" dirty="0"/>
            <a:t>Широке значення кар</a:t>
          </a:r>
          <a:r>
            <a:rPr lang="en-US" dirty="0"/>
            <a:t>’</a:t>
          </a:r>
          <a:r>
            <a:rPr lang="uk-UA" dirty="0" err="1"/>
            <a:t>єри</a:t>
          </a:r>
          <a:endParaRPr lang="en-US" dirty="0"/>
        </a:p>
      </dgm:t>
    </dgm:pt>
    <dgm:pt modelId="{8FB6FB09-E220-43E9-9281-E0F7F9DFD9B9}" type="parTrans" cxnId="{5AAC5957-6C07-4510-8179-C7BAF8CCED80}">
      <dgm:prSet/>
      <dgm:spPr/>
      <dgm:t>
        <a:bodyPr/>
        <a:lstStyle/>
        <a:p>
          <a:endParaRPr lang="en-US"/>
        </a:p>
      </dgm:t>
    </dgm:pt>
    <dgm:pt modelId="{7F940651-859D-4572-B130-61522983BD37}" type="sibTrans" cxnId="{5AAC5957-6C07-4510-8179-C7BAF8CCED80}">
      <dgm:prSet/>
      <dgm:spPr/>
      <dgm:t>
        <a:bodyPr/>
        <a:lstStyle/>
        <a:p>
          <a:endParaRPr lang="en-US"/>
        </a:p>
      </dgm:t>
    </dgm:pt>
    <dgm:pt modelId="{0845174D-88C9-49CF-A133-0ECA7DC53365}">
      <dgm:prSet phldrT="[Text]"/>
      <dgm:spPr/>
      <dgm:t>
        <a:bodyPr/>
        <a:lstStyle/>
        <a:p>
          <a:r>
            <a:rPr lang="uk-UA" dirty="0"/>
            <a:t>Динаміка трудового життя+ соціальний статус особи</a:t>
          </a:r>
          <a:endParaRPr lang="en-US" dirty="0"/>
        </a:p>
      </dgm:t>
    </dgm:pt>
    <dgm:pt modelId="{ADF50508-9143-4540-84F6-9A122AC8E574}" type="parTrans" cxnId="{9239DD58-C038-4410-8B57-66A07D9AE0F7}">
      <dgm:prSet/>
      <dgm:spPr/>
      <dgm:t>
        <a:bodyPr/>
        <a:lstStyle/>
        <a:p>
          <a:endParaRPr lang="en-US"/>
        </a:p>
      </dgm:t>
    </dgm:pt>
    <dgm:pt modelId="{EFFC9FA3-95EF-4152-8A78-667DFE3507BE}" type="sibTrans" cxnId="{9239DD58-C038-4410-8B57-66A07D9AE0F7}">
      <dgm:prSet/>
      <dgm:spPr/>
      <dgm:t>
        <a:bodyPr/>
        <a:lstStyle/>
        <a:p>
          <a:endParaRPr lang="en-US"/>
        </a:p>
      </dgm:t>
    </dgm:pt>
    <dgm:pt modelId="{45702631-B9C0-4201-8652-E73BB7742CEA}">
      <dgm:prSet phldrT="[Text]"/>
      <dgm:spPr/>
      <dgm:t>
        <a:bodyPr/>
        <a:lstStyle/>
        <a:p>
          <a:r>
            <a:rPr lang="uk-UA" dirty="0"/>
            <a:t>епізоди, події, зміни життєвого шляху</a:t>
          </a:r>
          <a:endParaRPr lang="en-US" dirty="0"/>
        </a:p>
      </dgm:t>
    </dgm:pt>
    <dgm:pt modelId="{F3F49606-773B-4E37-895C-CDA94065B060}" type="parTrans" cxnId="{A5025E0E-48F3-470C-9E81-ED9C55AF058D}">
      <dgm:prSet/>
      <dgm:spPr/>
      <dgm:t>
        <a:bodyPr/>
        <a:lstStyle/>
        <a:p>
          <a:endParaRPr lang="en-US"/>
        </a:p>
      </dgm:t>
    </dgm:pt>
    <dgm:pt modelId="{45158400-9A74-4555-94EB-30063DECA848}" type="sibTrans" cxnId="{A5025E0E-48F3-470C-9E81-ED9C55AF058D}">
      <dgm:prSet/>
      <dgm:spPr/>
      <dgm:t>
        <a:bodyPr/>
        <a:lstStyle/>
        <a:p>
          <a:endParaRPr lang="en-US"/>
        </a:p>
      </dgm:t>
    </dgm:pt>
    <dgm:pt modelId="{1E139AB0-15E6-446D-8DC5-BD82E9155C8E}">
      <dgm:prSet phldrT="[Text]"/>
      <dgm:spPr>
        <a:solidFill>
          <a:srgbClr val="0070C0"/>
        </a:solidFill>
        <a:ln>
          <a:solidFill>
            <a:schemeClr val="accent6">
              <a:lumMod val="50000"/>
            </a:schemeClr>
          </a:solidFill>
        </a:ln>
      </dgm:spPr>
      <dgm:t>
        <a:bodyPr/>
        <a:lstStyle/>
        <a:p>
          <a:r>
            <a:rPr lang="uk-UA" dirty="0"/>
            <a:t>Загальна схема життя</a:t>
          </a:r>
          <a:endParaRPr lang="en-US" dirty="0"/>
        </a:p>
      </dgm:t>
    </dgm:pt>
    <dgm:pt modelId="{3F59530A-7977-42BA-B92C-7CAFFD691CE4}" type="sibTrans" cxnId="{EE3F5A27-18E9-4EEB-8917-B758E0D5CD1D}">
      <dgm:prSet/>
      <dgm:spPr/>
      <dgm:t>
        <a:bodyPr/>
        <a:lstStyle/>
        <a:p>
          <a:endParaRPr lang="en-US"/>
        </a:p>
      </dgm:t>
    </dgm:pt>
    <dgm:pt modelId="{A2DDF0B4-275F-45E0-8BF8-5D79A3FE57E3}" type="parTrans" cxnId="{EE3F5A27-18E9-4EEB-8917-B758E0D5CD1D}">
      <dgm:prSet/>
      <dgm:spPr/>
      <dgm:t>
        <a:bodyPr/>
        <a:lstStyle/>
        <a:p>
          <a:endParaRPr lang="en-US"/>
        </a:p>
      </dgm:t>
    </dgm:pt>
    <dgm:pt modelId="{D0A7B63C-F772-402F-B363-C3B64DC3930D}" type="pres">
      <dgm:prSet presAssocID="{8DB02439-255B-41AA-8BD8-338F9A47CB26}" presName="linear" presStyleCnt="0">
        <dgm:presLayoutVars>
          <dgm:animLvl val="lvl"/>
          <dgm:resizeHandles val="exact"/>
        </dgm:presLayoutVars>
      </dgm:prSet>
      <dgm:spPr/>
      <dgm:t>
        <a:bodyPr/>
        <a:lstStyle/>
        <a:p>
          <a:endParaRPr lang="uk-UA"/>
        </a:p>
      </dgm:t>
    </dgm:pt>
    <dgm:pt modelId="{315388D2-9EB8-4CB5-9091-E863AE98ABD1}" type="pres">
      <dgm:prSet presAssocID="{4452C08D-CFD2-4206-86E2-845F6EFC7692}" presName="parentText" presStyleLbl="node1" presStyleIdx="0" presStyleCnt="2">
        <dgm:presLayoutVars>
          <dgm:chMax val="0"/>
          <dgm:bulletEnabled val="1"/>
        </dgm:presLayoutVars>
      </dgm:prSet>
      <dgm:spPr/>
      <dgm:t>
        <a:bodyPr/>
        <a:lstStyle/>
        <a:p>
          <a:endParaRPr lang="uk-UA"/>
        </a:p>
      </dgm:t>
    </dgm:pt>
    <dgm:pt modelId="{B4AB8FB1-9BED-4302-84C7-5DB109FA5566}" type="pres">
      <dgm:prSet presAssocID="{4452C08D-CFD2-4206-86E2-845F6EFC7692}" presName="childText" presStyleLbl="revTx" presStyleIdx="0" presStyleCnt="2">
        <dgm:presLayoutVars>
          <dgm:bulletEnabled val="1"/>
        </dgm:presLayoutVars>
      </dgm:prSet>
      <dgm:spPr/>
      <dgm:t>
        <a:bodyPr/>
        <a:lstStyle/>
        <a:p>
          <a:endParaRPr lang="uk-UA"/>
        </a:p>
      </dgm:t>
    </dgm:pt>
    <dgm:pt modelId="{D19213BF-0ED7-480B-B745-140F3F066A73}" type="pres">
      <dgm:prSet presAssocID="{1E139AB0-15E6-446D-8DC5-BD82E9155C8E}" presName="parentText" presStyleLbl="node1" presStyleIdx="1" presStyleCnt="2">
        <dgm:presLayoutVars>
          <dgm:chMax val="0"/>
          <dgm:bulletEnabled val="1"/>
        </dgm:presLayoutVars>
      </dgm:prSet>
      <dgm:spPr/>
      <dgm:t>
        <a:bodyPr/>
        <a:lstStyle/>
        <a:p>
          <a:endParaRPr lang="uk-UA"/>
        </a:p>
      </dgm:t>
    </dgm:pt>
    <dgm:pt modelId="{BFFA4E2F-682F-49C4-AA2C-779FE819E7D6}" type="pres">
      <dgm:prSet presAssocID="{1E139AB0-15E6-446D-8DC5-BD82E9155C8E}" presName="childText" presStyleLbl="revTx" presStyleIdx="1" presStyleCnt="2">
        <dgm:presLayoutVars>
          <dgm:bulletEnabled val="1"/>
        </dgm:presLayoutVars>
      </dgm:prSet>
      <dgm:spPr/>
      <dgm:t>
        <a:bodyPr/>
        <a:lstStyle/>
        <a:p>
          <a:endParaRPr lang="uk-UA"/>
        </a:p>
      </dgm:t>
    </dgm:pt>
  </dgm:ptLst>
  <dgm:cxnLst>
    <dgm:cxn modelId="{5AAC5957-6C07-4510-8179-C7BAF8CCED80}" srcId="{8DB02439-255B-41AA-8BD8-338F9A47CB26}" destId="{4452C08D-CFD2-4206-86E2-845F6EFC7692}" srcOrd="0" destOrd="0" parTransId="{8FB6FB09-E220-43E9-9281-E0F7F9DFD9B9}" sibTransId="{7F940651-859D-4572-B130-61522983BD37}"/>
    <dgm:cxn modelId="{CAF6CABC-4345-40EF-BB5D-80FD73EDB83E}" type="presOf" srcId="{45702631-B9C0-4201-8652-E73BB7742CEA}" destId="{BFFA4E2F-682F-49C4-AA2C-779FE819E7D6}" srcOrd="0" destOrd="0" presId="urn:microsoft.com/office/officeart/2005/8/layout/vList2#1"/>
    <dgm:cxn modelId="{EE3F5A27-18E9-4EEB-8917-B758E0D5CD1D}" srcId="{8DB02439-255B-41AA-8BD8-338F9A47CB26}" destId="{1E139AB0-15E6-446D-8DC5-BD82E9155C8E}" srcOrd="1" destOrd="0" parTransId="{A2DDF0B4-275F-45E0-8BF8-5D79A3FE57E3}" sibTransId="{3F59530A-7977-42BA-B92C-7CAFFD691CE4}"/>
    <dgm:cxn modelId="{814D55FC-BA44-427C-9A21-9106B5168ED9}" type="presOf" srcId="{8DB02439-255B-41AA-8BD8-338F9A47CB26}" destId="{D0A7B63C-F772-402F-B363-C3B64DC3930D}" srcOrd="0" destOrd="0" presId="urn:microsoft.com/office/officeart/2005/8/layout/vList2#1"/>
    <dgm:cxn modelId="{CDC9D581-BB9F-48D3-B579-F8F5DE3688FD}" type="presOf" srcId="{4452C08D-CFD2-4206-86E2-845F6EFC7692}" destId="{315388D2-9EB8-4CB5-9091-E863AE98ABD1}" srcOrd="0" destOrd="0" presId="urn:microsoft.com/office/officeart/2005/8/layout/vList2#1"/>
    <dgm:cxn modelId="{DE212DA9-89EB-4B92-8A23-EDAD529E2FEC}" type="presOf" srcId="{1E139AB0-15E6-446D-8DC5-BD82E9155C8E}" destId="{D19213BF-0ED7-480B-B745-140F3F066A73}" srcOrd="0" destOrd="0" presId="urn:microsoft.com/office/officeart/2005/8/layout/vList2#1"/>
    <dgm:cxn modelId="{654CBE25-26E2-456C-B29C-87214F1161F1}" type="presOf" srcId="{0845174D-88C9-49CF-A133-0ECA7DC53365}" destId="{B4AB8FB1-9BED-4302-84C7-5DB109FA5566}" srcOrd="0" destOrd="0" presId="urn:microsoft.com/office/officeart/2005/8/layout/vList2#1"/>
    <dgm:cxn modelId="{9239DD58-C038-4410-8B57-66A07D9AE0F7}" srcId="{4452C08D-CFD2-4206-86E2-845F6EFC7692}" destId="{0845174D-88C9-49CF-A133-0ECA7DC53365}" srcOrd="0" destOrd="0" parTransId="{ADF50508-9143-4540-84F6-9A122AC8E574}" sibTransId="{EFFC9FA3-95EF-4152-8A78-667DFE3507BE}"/>
    <dgm:cxn modelId="{A5025E0E-48F3-470C-9E81-ED9C55AF058D}" srcId="{1E139AB0-15E6-446D-8DC5-BD82E9155C8E}" destId="{45702631-B9C0-4201-8652-E73BB7742CEA}" srcOrd="0" destOrd="0" parTransId="{F3F49606-773B-4E37-895C-CDA94065B060}" sibTransId="{45158400-9A74-4555-94EB-30063DECA848}"/>
    <dgm:cxn modelId="{462375A1-7A25-457A-8036-C58E2785C7FB}" type="presParOf" srcId="{D0A7B63C-F772-402F-B363-C3B64DC3930D}" destId="{315388D2-9EB8-4CB5-9091-E863AE98ABD1}" srcOrd="0" destOrd="0" presId="urn:microsoft.com/office/officeart/2005/8/layout/vList2#1"/>
    <dgm:cxn modelId="{E4E1277E-48FA-4E4A-AFEC-A79EF18FC7B9}" type="presParOf" srcId="{D0A7B63C-F772-402F-B363-C3B64DC3930D}" destId="{B4AB8FB1-9BED-4302-84C7-5DB109FA5566}" srcOrd="1" destOrd="0" presId="urn:microsoft.com/office/officeart/2005/8/layout/vList2#1"/>
    <dgm:cxn modelId="{28D25C79-3636-4FBC-89A0-CEC1F793F86D}" type="presParOf" srcId="{D0A7B63C-F772-402F-B363-C3B64DC3930D}" destId="{D19213BF-0ED7-480B-B745-140F3F066A73}" srcOrd="2" destOrd="0" presId="urn:microsoft.com/office/officeart/2005/8/layout/vList2#1"/>
    <dgm:cxn modelId="{50BF4410-3A87-4D45-9FEF-267EA24D299B}" type="presParOf" srcId="{D0A7B63C-F772-402F-B363-C3B64DC3930D}" destId="{BFFA4E2F-682F-49C4-AA2C-779FE819E7D6}" srcOrd="3" destOrd="0" presId="urn:microsoft.com/office/officeart/2005/8/layout/v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02439-255B-41AA-8BD8-338F9A47CB26}" type="doc">
      <dgm:prSet loTypeId="urn:microsoft.com/office/officeart/2005/8/layout/vList5" loCatId="list" qsTypeId="urn:microsoft.com/office/officeart/2005/8/quickstyle/simple5#3" qsCatId="simple" csTypeId="urn:microsoft.com/office/officeart/2005/8/colors/colorful2#1" csCatId="colorful" phldr="1"/>
      <dgm:spPr/>
      <dgm:t>
        <a:bodyPr/>
        <a:lstStyle/>
        <a:p>
          <a:endParaRPr lang="en-US"/>
        </a:p>
      </dgm:t>
    </dgm:pt>
    <dgm:pt modelId="{4452C08D-CFD2-4206-86E2-845F6EFC7692}">
      <dgm:prSet phldrT="[Text]"/>
      <dgm:spPr/>
      <dgm:t>
        <a:bodyPr/>
        <a:lstStyle/>
        <a:p>
          <a:r>
            <a:rPr lang="uk-UA"/>
            <a:t>Вузьке значення кар</a:t>
          </a:r>
          <a:r>
            <a:rPr lang="en-US"/>
            <a:t>’</a:t>
          </a:r>
          <a:r>
            <a:rPr lang="uk-UA"/>
            <a:t>єри</a:t>
          </a:r>
          <a:endParaRPr lang="en-US"/>
        </a:p>
      </dgm:t>
    </dgm:pt>
    <dgm:pt modelId="{8FB6FB09-E220-43E9-9281-E0F7F9DFD9B9}" type="parTrans" cxnId="{5AAC5957-6C07-4510-8179-C7BAF8CCED80}">
      <dgm:prSet/>
      <dgm:spPr/>
      <dgm:t>
        <a:bodyPr/>
        <a:lstStyle/>
        <a:p>
          <a:endParaRPr lang="en-US"/>
        </a:p>
      </dgm:t>
    </dgm:pt>
    <dgm:pt modelId="{7F940651-859D-4572-B130-61522983BD37}" type="sibTrans" cxnId="{5AAC5957-6C07-4510-8179-C7BAF8CCED80}">
      <dgm:prSet/>
      <dgm:spPr/>
      <dgm:t>
        <a:bodyPr/>
        <a:lstStyle/>
        <a:p>
          <a:endParaRPr lang="en-US"/>
        </a:p>
      </dgm:t>
    </dgm:pt>
    <dgm:pt modelId="{0845174D-88C9-49CF-A133-0ECA7DC53365}">
      <dgm:prSet phldrT="[Text]"/>
      <dgm:spPr/>
      <dgm:t>
        <a:bodyPr/>
        <a:lstStyle/>
        <a:p>
          <a:endParaRPr lang="en-US" dirty="0"/>
        </a:p>
      </dgm:t>
    </dgm:pt>
    <dgm:pt modelId="{ADF50508-9143-4540-84F6-9A122AC8E574}" type="parTrans" cxnId="{9239DD58-C038-4410-8B57-66A07D9AE0F7}">
      <dgm:prSet/>
      <dgm:spPr/>
      <dgm:t>
        <a:bodyPr/>
        <a:lstStyle/>
        <a:p>
          <a:endParaRPr lang="en-US"/>
        </a:p>
      </dgm:t>
    </dgm:pt>
    <dgm:pt modelId="{EFFC9FA3-95EF-4152-8A78-667DFE3507BE}" type="sibTrans" cxnId="{9239DD58-C038-4410-8B57-66A07D9AE0F7}">
      <dgm:prSet/>
      <dgm:spPr/>
      <dgm:t>
        <a:bodyPr/>
        <a:lstStyle/>
        <a:p>
          <a:endParaRPr lang="en-US"/>
        </a:p>
      </dgm:t>
    </dgm:pt>
    <dgm:pt modelId="{45702631-B9C0-4201-8652-E73BB7742CEA}">
      <dgm:prSet phldrT="[Text]"/>
      <dgm:spPr/>
      <dgm:t>
        <a:bodyPr/>
        <a:lstStyle/>
        <a:p>
          <a:endParaRPr lang="en-US" dirty="0"/>
        </a:p>
      </dgm:t>
    </dgm:pt>
    <dgm:pt modelId="{F3F49606-773B-4E37-895C-CDA94065B060}" type="parTrans" cxnId="{A5025E0E-48F3-470C-9E81-ED9C55AF058D}">
      <dgm:prSet/>
      <dgm:spPr/>
      <dgm:t>
        <a:bodyPr/>
        <a:lstStyle/>
        <a:p>
          <a:endParaRPr lang="en-US"/>
        </a:p>
      </dgm:t>
    </dgm:pt>
    <dgm:pt modelId="{45158400-9A74-4555-94EB-30063DECA848}" type="sibTrans" cxnId="{A5025E0E-48F3-470C-9E81-ED9C55AF058D}">
      <dgm:prSet/>
      <dgm:spPr/>
      <dgm:t>
        <a:bodyPr/>
        <a:lstStyle/>
        <a:p>
          <a:endParaRPr lang="en-US"/>
        </a:p>
      </dgm:t>
    </dgm:pt>
    <dgm:pt modelId="{D026241B-D69C-482F-92FF-564AE136171F}">
      <dgm:prSet/>
      <dgm:spPr/>
      <dgm:t>
        <a:bodyPr/>
        <a:lstStyle/>
        <a:p>
          <a:r>
            <a:rPr lang="uk-UA" dirty="0"/>
            <a:t>Професійне просування</a:t>
          </a:r>
          <a:endParaRPr lang="en-US" dirty="0"/>
        </a:p>
      </dgm:t>
    </dgm:pt>
    <dgm:pt modelId="{BF8AB49D-00A3-4356-A047-B0089BEB714C}" type="parTrans" cxnId="{6C930ED3-0FC5-4EF0-81D6-2931DA0D34AD}">
      <dgm:prSet/>
      <dgm:spPr/>
      <dgm:t>
        <a:bodyPr/>
        <a:lstStyle/>
        <a:p>
          <a:endParaRPr lang="en-US"/>
        </a:p>
      </dgm:t>
    </dgm:pt>
    <dgm:pt modelId="{BB8CAC57-2A91-4482-9564-1229CA79808D}" type="sibTrans" cxnId="{6C930ED3-0FC5-4EF0-81D6-2931DA0D34AD}">
      <dgm:prSet/>
      <dgm:spPr/>
      <dgm:t>
        <a:bodyPr/>
        <a:lstStyle/>
        <a:p>
          <a:endParaRPr lang="en-US"/>
        </a:p>
      </dgm:t>
    </dgm:pt>
    <dgm:pt modelId="{09086FC3-2ECE-44BA-9F63-225579937287}">
      <dgm:prSet/>
      <dgm:spPr/>
      <dgm:t>
        <a:bodyPr/>
        <a:lstStyle/>
        <a:p>
          <a:r>
            <a:rPr lang="uk-UA"/>
            <a:t>Професійне зростання</a:t>
          </a:r>
          <a:endParaRPr lang="en-US" dirty="0"/>
        </a:p>
      </dgm:t>
    </dgm:pt>
    <dgm:pt modelId="{F1B74921-9E55-4875-A1B0-0174DFD67073}" type="parTrans" cxnId="{DBCD4268-1982-42DD-9F80-440750A84CDA}">
      <dgm:prSet/>
      <dgm:spPr/>
      <dgm:t>
        <a:bodyPr/>
        <a:lstStyle/>
        <a:p>
          <a:endParaRPr lang="en-US"/>
        </a:p>
      </dgm:t>
    </dgm:pt>
    <dgm:pt modelId="{A7968A14-420B-4E02-8038-FF99D4B2EE6C}" type="sibTrans" cxnId="{DBCD4268-1982-42DD-9F80-440750A84CDA}">
      <dgm:prSet/>
      <dgm:spPr/>
      <dgm:t>
        <a:bodyPr/>
        <a:lstStyle/>
        <a:p>
          <a:endParaRPr lang="en-US"/>
        </a:p>
      </dgm:t>
    </dgm:pt>
    <dgm:pt modelId="{2A62A18F-B5E1-46A9-8630-E4FFD78D19D3}">
      <dgm:prSet/>
      <dgm:spPr/>
      <dgm:t>
        <a:bodyPr/>
        <a:lstStyle/>
        <a:p>
          <a:r>
            <a:rPr lang="uk-UA" dirty="0"/>
            <a:t>Вибір професії, оволодіння нею, зміцнення професійних позицій, визнання людини як професіонала</a:t>
          </a:r>
          <a:endParaRPr lang="en-US" dirty="0"/>
        </a:p>
      </dgm:t>
    </dgm:pt>
    <dgm:pt modelId="{9DADF1FD-8BBC-4EBB-AF23-DF11619DE034}" type="parTrans" cxnId="{BA611F40-E4BE-40DC-A0DF-1D858044E133}">
      <dgm:prSet/>
      <dgm:spPr/>
      <dgm:t>
        <a:bodyPr/>
        <a:lstStyle/>
        <a:p>
          <a:endParaRPr lang="en-US"/>
        </a:p>
      </dgm:t>
    </dgm:pt>
    <dgm:pt modelId="{6EE8E85D-773B-4A21-AE5D-748984AF2130}" type="sibTrans" cxnId="{BA611F40-E4BE-40DC-A0DF-1D858044E133}">
      <dgm:prSet/>
      <dgm:spPr/>
      <dgm:t>
        <a:bodyPr/>
        <a:lstStyle/>
        <a:p>
          <a:endParaRPr lang="en-US"/>
        </a:p>
      </dgm:t>
    </dgm:pt>
    <dgm:pt modelId="{1E139AB0-15E6-446D-8DC5-BD82E9155C8E}">
      <dgm:prSet phldrT="[Text]"/>
      <dgm:spPr>
        <a:solidFill>
          <a:schemeClr val="bg1"/>
        </a:solidFill>
      </dgm:spPr>
      <dgm:t>
        <a:bodyPr/>
        <a:lstStyle/>
        <a:p>
          <a:endParaRPr lang="en-US" dirty="0"/>
        </a:p>
      </dgm:t>
    </dgm:pt>
    <dgm:pt modelId="{3F59530A-7977-42BA-B92C-7CAFFD691CE4}" type="sibTrans" cxnId="{EE3F5A27-18E9-4EEB-8917-B758E0D5CD1D}">
      <dgm:prSet/>
      <dgm:spPr/>
      <dgm:t>
        <a:bodyPr/>
        <a:lstStyle/>
        <a:p>
          <a:endParaRPr lang="en-US"/>
        </a:p>
      </dgm:t>
    </dgm:pt>
    <dgm:pt modelId="{A2DDF0B4-275F-45E0-8BF8-5D79A3FE57E3}" type="parTrans" cxnId="{EE3F5A27-18E9-4EEB-8917-B758E0D5CD1D}">
      <dgm:prSet/>
      <dgm:spPr/>
      <dgm:t>
        <a:bodyPr/>
        <a:lstStyle/>
        <a:p>
          <a:endParaRPr lang="en-US"/>
        </a:p>
      </dgm:t>
    </dgm:pt>
    <dgm:pt modelId="{24521FEE-273A-411C-B965-3602CD3FBA19}" type="pres">
      <dgm:prSet presAssocID="{8DB02439-255B-41AA-8BD8-338F9A47CB26}" presName="Name0" presStyleCnt="0">
        <dgm:presLayoutVars>
          <dgm:dir/>
          <dgm:animLvl val="lvl"/>
          <dgm:resizeHandles val="exact"/>
        </dgm:presLayoutVars>
      </dgm:prSet>
      <dgm:spPr/>
      <dgm:t>
        <a:bodyPr/>
        <a:lstStyle/>
        <a:p>
          <a:endParaRPr lang="uk-UA"/>
        </a:p>
      </dgm:t>
    </dgm:pt>
    <dgm:pt modelId="{58A5A394-8F92-4ACB-A242-70014106B7F2}" type="pres">
      <dgm:prSet presAssocID="{4452C08D-CFD2-4206-86E2-845F6EFC7692}" presName="linNode" presStyleCnt="0"/>
      <dgm:spPr/>
    </dgm:pt>
    <dgm:pt modelId="{30F84C75-7528-4325-B9E3-555536BCE8E1}" type="pres">
      <dgm:prSet presAssocID="{4452C08D-CFD2-4206-86E2-845F6EFC7692}" presName="parentText" presStyleLbl="node1" presStyleIdx="0" presStyleCnt="2">
        <dgm:presLayoutVars>
          <dgm:chMax val="1"/>
          <dgm:bulletEnabled val="1"/>
        </dgm:presLayoutVars>
      </dgm:prSet>
      <dgm:spPr/>
      <dgm:t>
        <a:bodyPr/>
        <a:lstStyle/>
        <a:p>
          <a:endParaRPr lang="uk-UA"/>
        </a:p>
      </dgm:t>
    </dgm:pt>
    <dgm:pt modelId="{9E278057-0F93-4C40-849D-8E860E55BD73}" type="pres">
      <dgm:prSet presAssocID="{4452C08D-CFD2-4206-86E2-845F6EFC7692}" presName="descendantText" presStyleLbl="alignAccFollowNode1" presStyleIdx="0" presStyleCnt="2">
        <dgm:presLayoutVars>
          <dgm:bulletEnabled val="1"/>
        </dgm:presLayoutVars>
      </dgm:prSet>
      <dgm:spPr/>
      <dgm:t>
        <a:bodyPr/>
        <a:lstStyle/>
        <a:p>
          <a:endParaRPr lang="uk-UA"/>
        </a:p>
      </dgm:t>
    </dgm:pt>
    <dgm:pt modelId="{09E1E06E-3410-410B-BB82-344D92BA910E}" type="pres">
      <dgm:prSet presAssocID="{7F940651-859D-4572-B130-61522983BD37}" presName="sp" presStyleCnt="0"/>
      <dgm:spPr/>
    </dgm:pt>
    <dgm:pt modelId="{DA234394-B6FC-4DB6-954B-4260CBAED4D3}" type="pres">
      <dgm:prSet presAssocID="{1E139AB0-15E6-446D-8DC5-BD82E9155C8E}" presName="linNode" presStyleCnt="0"/>
      <dgm:spPr/>
    </dgm:pt>
    <dgm:pt modelId="{6934D73B-4F96-48A1-9046-A85BD535C6C7}" type="pres">
      <dgm:prSet presAssocID="{1E139AB0-15E6-446D-8DC5-BD82E9155C8E}" presName="parentText" presStyleLbl="node1" presStyleIdx="1" presStyleCnt="2">
        <dgm:presLayoutVars>
          <dgm:chMax val="1"/>
          <dgm:bulletEnabled val="1"/>
        </dgm:presLayoutVars>
      </dgm:prSet>
      <dgm:spPr/>
      <dgm:t>
        <a:bodyPr/>
        <a:lstStyle/>
        <a:p>
          <a:endParaRPr lang="uk-UA"/>
        </a:p>
      </dgm:t>
    </dgm:pt>
    <dgm:pt modelId="{8E84A83B-D4A8-46C2-9956-EC71FC1BC926}" type="pres">
      <dgm:prSet presAssocID="{1E139AB0-15E6-446D-8DC5-BD82E9155C8E}" presName="descendantText" presStyleLbl="alignAccFollowNode1" presStyleIdx="1" presStyleCnt="2">
        <dgm:presLayoutVars>
          <dgm:bulletEnabled val="1"/>
        </dgm:presLayoutVars>
      </dgm:prSet>
      <dgm:spPr/>
      <dgm:t>
        <a:bodyPr/>
        <a:lstStyle/>
        <a:p>
          <a:endParaRPr lang="uk-UA"/>
        </a:p>
      </dgm:t>
    </dgm:pt>
  </dgm:ptLst>
  <dgm:cxnLst>
    <dgm:cxn modelId="{5AAC5957-6C07-4510-8179-C7BAF8CCED80}" srcId="{8DB02439-255B-41AA-8BD8-338F9A47CB26}" destId="{4452C08D-CFD2-4206-86E2-845F6EFC7692}" srcOrd="0" destOrd="0" parTransId="{8FB6FB09-E220-43E9-9281-E0F7F9DFD9B9}" sibTransId="{7F940651-859D-4572-B130-61522983BD37}"/>
    <dgm:cxn modelId="{BCB9C6DC-6A5A-4DE7-ABA0-15EEB5338960}" type="presOf" srcId="{45702631-B9C0-4201-8652-E73BB7742CEA}" destId="{8E84A83B-D4A8-46C2-9956-EC71FC1BC926}" srcOrd="0" destOrd="0" presId="urn:microsoft.com/office/officeart/2005/8/layout/vList5"/>
    <dgm:cxn modelId="{0B452542-6D1C-47AB-8161-6B64CDA38127}" type="presOf" srcId="{D026241B-D69C-482F-92FF-564AE136171F}" destId="{9E278057-0F93-4C40-849D-8E860E55BD73}" srcOrd="0" destOrd="1" presId="urn:microsoft.com/office/officeart/2005/8/layout/vList5"/>
    <dgm:cxn modelId="{E5D50562-D276-4629-924D-4A7E27FB5CCA}" type="presOf" srcId="{8DB02439-255B-41AA-8BD8-338F9A47CB26}" destId="{24521FEE-273A-411C-B965-3602CD3FBA19}" srcOrd="0" destOrd="0" presId="urn:microsoft.com/office/officeart/2005/8/layout/vList5"/>
    <dgm:cxn modelId="{066AEC42-1CF6-4B1F-9427-02805BD90920}" type="presOf" srcId="{1E139AB0-15E6-446D-8DC5-BD82E9155C8E}" destId="{6934D73B-4F96-48A1-9046-A85BD535C6C7}" srcOrd="0" destOrd="0" presId="urn:microsoft.com/office/officeart/2005/8/layout/vList5"/>
    <dgm:cxn modelId="{EE3F5A27-18E9-4EEB-8917-B758E0D5CD1D}" srcId="{8DB02439-255B-41AA-8BD8-338F9A47CB26}" destId="{1E139AB0-15E6-446D-8DC5-BD82E9155C8E}" srcOrd="1" destOrd="0" parTransId="{A2DDF0B4-275F-45E0-8BF8-5D79A3FE57E3}" sibTransId="{3F59530A-7977-42BA-B92C-7CAFFD691CE4}"/>
    <dgm:cxn modelId="{56AFF2BE-43B1-4809-82C3-881B00E5226E}" type="presOf" srcId="{2A62A18F-B5E1-46A9-8630-E4FFD78D19D3}" destId="{8E84A83B-D4A8-46C2-9956-EC71FC1BC926}" srcOrd="0" destOrd="1" presId="urn:microsoft.com/office/officeart/2005/8/layout/vList5"/>
    <dgm:cxn modelId="{A5025E0E-48F3-470C-9E81-ED9C55AF058D}" srcId="{1E139AB0-15E6-446D-8DC5-BD82E9155C8E}" destId="{45702631-B9C0-4201-8652-E73BB7742CEA}" srcOrd="0" destOrd="0" parTransId="{F3F49606-773B-4E37-895C-CDA94065B060}" sibTransId="{45158400-9A74-4555-94EB-30063DECA848}"/>
    <dgm:cxn modelId="{BA611F40-E4BE-40DC-A0DF-1D858044E133}" srcId="{1E139AB0-15E6-446D-8DC5-BD82E9155C8E}" destId="{2A62A18F-B5E1-46A9-8630-E4FFD78D19D3}" srcOrd="1" destOrd="0" parTransId="{9DADF1FD-8BBC-4EBB-AF23-DF11619DE034}" sibTransId="{6EE8E85D-773B-4A21-AE5D-748984AF2130}"/>
    <dgm:cxn modelId="{33535C42-EBCE-4CF1-AC8E-D5D52D16EB6B}" type="presOf" srcId="{4452C08D-CFD2-4206-86E2-845F6EFC7692}" destId="{30F84C75-7528-4325-B9E3-555536BCE8E1}" srcOrd="0" destOrd="0" presId="urn:microsoft.com/office/officeart/2005/8/layout/vList5"/>
    <dgm:cxn modelId="{24FD6716-6AA7-4F46-876D-F10DD3918AD9}" type="presOf" srcId="{09086FC3-2ECE-44BA-9F63-225579937287}" destId="{9E278057-0F93-4C40-849D-8E860E55BD73}" srcOrd="0" destOrd="2" presId="urn:microsoft.com/office/officeart/2005/8/layout/vList5"/>
    <dgm:cxn modelId="{1C67E600-0D21-4C0B-A7A5-EE0590784CA6}" type="presOf" srcId="{0845174D-88C9-49CF-A133-0ECA7DC53365}" destId="{9E278057-0F93-4C40-849D-8E860E55BD73}" srcOrd="0" destOrd="0" presId="urn:microsoft.com/office/officeart/2005/8/layout/vList5"/>
    <dgm:cxn modelId="{DBCD4268-1982-42DD-9F80-440750A84CDA}" srcId="{4452C08D-CFD2-4206-86E2-845F6EFC7692}" destId="{09086FC3-2ECE-44BA-9F63-225579937287}" srcOrd="2" destOrd="0" parTransId="{F1B74921-9E55-4875-A1B0-0174DFD67073}" sibTransId="{A7968A14-420B-4E02-8038-FF99D4B2EE6C}"/>
    <dgm:cxn modelId="{6C930ED3-0FC5-4EF0-81D6-2931DA0D34AD}" srcId="{4452C08D-CFD2-4206-86E2-845F6EFC7692}" destId="{D026241B-D69C-482F-92FF-564AE136171F}" srcOrd="1" destOrd="0" parTransId="{BF8AB49D-00A3-4356-A047-B0089BEB714C}" sibTransId="{BB8CAC57-2A91-4482-9564-1229CA79808D}"/>
    <dgm:cxn modelId="{9239DD58-C038-4410-8B57-66A07D9AE0F7}" srcId="{4452C08D-CFD2-4206-86E2-845F6EFC7692}" destId="{0845174D-88C9-49CF-A133-0ECA7DC53365}" srcOrd="0" destOrd="0" parTransId="{ADF50508-9143-4540-84F6-9A122AC8E574}" sibTransId="{EFFC9FA3-95EF-4152-8A78-667DFE3507BE}"/>
    <dgm:cxn modelId="{C2933B04-CBA3-4CEE-B210-768DD8C70F0D}" type="presParOf" srcId="{24521FEE-273A-411C-B965-3602CD3FBA19}" destId="{58A5A394-8F92-4ACB-A242-70014106B7F2}" srcOrd="0" destOrd="0" presId="urn:microsoft.com/office/officeart/2005/8/layout/vList5"/>
    <dgm:cxn modelId="{58E3BC1E-3EB8-4C58-B48D-1F905E0E86C2}" type="presParOf" srcId="{58A5A394-8F92-4ACB-A242-70014106B7F2}" destId="{30F84C75-7528-4325-B9E3-555536BCE8E1}" srcOrd="0" destOrd="0" presId="urn:microsoft.com/office/officeart/2005/8/layout/vList5"/>
    <dgm:cxn modelId="{D34876E3-052B-4049-B1ED-A5B66A0C3CE4}" type="presParOf" srcId="{58A5A394-8F92-4ACB-A242-70014106B7F2}" destId="{9E278057-0F93-4C40-849D-8E860E55BD73}" srcOrd="1" destOrd="0" presId="urn:microsoft.com/office/officeart/2005/8/layout/vList5"/>
    <dgm:cxn modelId="{2DC78D13-B589-4ED2-981B-948BA1CD43A6}" type="presParOf" srcId="{24521FEE-273A-411C-B965-3602CD3FBA19}" destId="{09E1E06E-3410-410B-BB82-344D92BA910E}" srcOrd="1" destOrd="0" presId="urn:microsoft.com/office/officeart/2005/8/layout/vList5"/>
    <dgm:cxn modelId="{14B60CC7-74F1-44A7-ADB6-AD3A535F7B43}" type="presParOf" srcId="{24521FEE-273A-411C-B965-3602CD3FBA19}" destId="{DA234394-B6FC-4DB6-954B-4260CBAED4D3}" srcOrd="2" destOrd="0" presId="urn:microsoft.com/office/officeart/2005/8/layout/vList5"/>
    <dgm:cxn modelId="{63D576F3-DE2E-404F-BD04-149C8314CD4A}" type="presParOf" srcId="{DA234394-B6FC-4DB6-954B-4260CBAED4D3}" destId="{6934D73B-4F96-48A1-9046-A85BD535C6C7}" srcOrd="0" destOrd="0" presId="urn:microsoft.com/office/officeart/2005/8/layout/vList5"/>
    <dgm:cxn modelId="{557138E7-AD3A-4DC0-B7B4-4F5704CC8FDC}" type="presParOf" srcId="{DA234394-B6FC-4DB6-954B-4260CBAED4D3}" destId="{8E84A83B-D4A8-46C2-9956-EC71FC1BC92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4E9E03-131F-4323-A8E8-50638A436A92}" type="doc">
      <dgm:prSet loTypeId="urn:microsoft.com/office/officeart/2005/8/layout/hList1" loCatId="list" qsTypeId="urn:microsoft.com/office/officeart/2005/8/quickstyle/simple5#4" qsCatId="simple" csTypeId="urn:microsoft.com/office/officeart/2005/8/colors/accent6_2#1" csCatId="accent6" phldr="1"/>
      <dgm:spPr/>
      <dgm:t>
        <a:bodyPr/>
        <a:lstStyle/>
        <a:p>
          <a:endParaRPr lang="en-US"/>
        </a:p>
      </dgm:t>
    </dgm:pt>
    <dgm:pt modelId="{0EABDDCF-2482-4199-918B-CC816B4A3EB7}">
      <dgm:prSet phldrT="[Text]" phldr="0" custT="0"/>
      <dgm:spPr/>
      <dgm:t>
        <a:bodyPr vert="horz" wrap="square"/>
        <a:lstStyle/>
        <a:p>
          <a:pPr>
            <a:lnSpc>
              <a:spcPct val="100000"/>
            </a:lnSpc>
            <a:spcBef>
              <a:spcPct val="0"/>
            </a:spcBef>
            <a:spcAft>
              <a:spcPct val="35000"/>
            </a:spcAft>
          </a:pPr>
          <a:r>
            <a:rPr lang="uk-UA" dirty="0">
              <a:highlight>
                <a:srgbClr val="800080"/>
              </a:highlight>
            </a:rPr>
            <a:t>Організаційний </a:t>
          </a:r>
        </a:p>
      </dgm:t>
    </dgm:pt>
    <dgm:pt modelId="{F4CF0A65-3272-44B5-B9D7-2167A7D8CB24}" type="parTrans" cxnId="{3C83C159-8675-4989-B1CB-6BD2B1381112}">
      <dgm:prSet/>
      <dgm:spPr/>
      <dgm:t>
        <a:bodyPr/>
        <a:lstStyle/>
        <a:p>
          <a:endParaRPr lang="en-US"/>
        </a:p>
      </dgm:t>
    </dgm:pt>
    <dgm:pt modelId="{F53DACD3-4A89-481C-9486-FED7DE1CBD56}" type="sibTrans" cxnId="{3C83C159-8675-4989-B1CB-6BD2B1381112}">
      <dgm:prSet/>
      <dgm:spPr/>
      <dgm:t>
        <a:bodyPr/>
        <a:lstStyle/>
        <a:p>
          <a:endParaRPr lang="en-US"/>
        </a:p>
      </dgm:t>
    </dgm:pt>
    <dgm:pt modelId="{253750E9-80A8-410C-897B-72D7D60F1234}">
      <dgm:prSet phldrT="[Text]"/>
      <dgm:spPr/>
      <dgm:t>
        <a:bodyPr/>
        <a:lstStyle/>
        <a:p>
          <a:r>
            <a:rPr lang="uk-UA" dirty="0"/>
            <a:t>Професійне посадове зростання</a:t>
          </a:r>
          <a:endParaRPr lang="en-US" dirty="0"/>
        </a:p>
      </dgm:t>
    </dgm:pt>
    <dgm:pt modelId="{0C638CB7-6C5C-485F-B851-3F35609F17E5}" type="parTrans" cxnId="{613F18DC-0A1D-4B20-8912-4F5FE342F8FE}">
      <dgm:prSet/>
      <dgm:spPr/>
      <dgm:t>
        <a:bodyPr/>
        <a:lstStyle/>
        <a:p>
          <a:endParaRPr lang="en-US"/>
        </a:p>
      </dgm:t>
    </dgm:pt>
    <dgm:pt modelId="{99FEF8A8-0AD8-4619-99C8-BE81AA3BC76D}" type="sibTrans" cxnId="{613F18DC-0A1D-4B20-8912-4F5FE342F8FE}">
      <dgm:prSet/>
      <dgm:spPr/>
      <dgm:t>
        <a:bodyPr/>
        <a:lstStyle/>
        <a:p>
          <a:endParaRPr lang="en-US"/>
        </a:p>
      </dgm:t>
    </dgm:pt>
    <dgm:pt modelId="{7B56E490-CBCD-4C16-A113-C2F3D77C16B8}">
      <dgm:prSet phldrT="[Text]"/>
      <dgm:spPr/>
      <dgm:t>
        <a:bodyPr/>
        <a:lstStyle/>
        <a:p>
          <a:r>
            <a:rPr lang="uk-UA" dirty="0"/>
            <a:t>Просування службовими сходинками</a:t>
          </a:r>
          <a:endParaRPr lang="en-US" dirty="0"/>
        </a:p>
      </dgm:t>
    </dgm:pt>
    <dgm:pt modelId="{1A6BD33A-A8E7-4A1C-8A60-249634F5C1A7}" type="parTrans" cxnId="{3737428D-2831-4D36-B061-8BBADD15A1DF}">
      <dgm:prSet/>
      <dgm:spPr/>
      <dgm:t>
        <a:bodyPr/>
        <a:lstStyle/>
        <a:p>
          <a:endParaRPr lang="en-US"/>
        </a:p>
      </dgm:t>
    </dgm:pt>
    <dgm:pt modelId="{8C605600-D134-4B19-860C-AA4CB3B8B61F}" type="sibTrans" cxnId="{3737428D-2831-4D36-B061-8BBADD15A1DF}">
      <dgm:prSet/>
      <dgm:spPr/>
      <dgm:t>
        <a:bodyPr/>
        <a:lstStyle/>
        <a:p>
          <a:endParaRPr lang="en-US"/>
        </a:p>
      </dgm:t>
    </dgm:pt>
    <dgm:pt modelId="{863A4226-34D3-4F2A-A69D-B57019564676}">
      <dgm:prSet phldrT="[Text]"/>
      <dgm:spPr/>
      <dgm:t>
        <a:bodyPr/>
        <a:lstStyle/>
        <a:p>
          <a:r>
            <a:rPr lang="uk-UA" dirty="0"/>
            <a:t>Розвиток </a:t>
          </a:r>
          <a:r>
            <a:rPr lang="uk-UA" dirty="0" err="1"/>
            <a:t>компетентностей</a:t>
          </a:r>
          <a:r>
            <a:rPr lang="en-US" dirty="0"/>
            <a:t>, </a:t>
          </a:r>
          <a:r>
            <a:rPr lang="en-US" dirty="0" err="1"/>
            <a:t>розм</a:t>
          </a:r>
          <a:r>
            <a:rPr lang="uk-UA" dirty="0" err="1"/>
            <a:t>ір</a:t>
          </a:r>
          <a:r>
            <a:rPr lang="uk-UA" dirty="0"/>
            <a:t> винагороди, </a:t>
          </a:r>
          <a:r>
            <a:rPr lang="uk-UA" dirty="0" err="1"/>
            <a:t>пов</a:t>
          </a:r>
          <a:r>
            <a:rPr lang="en-US" dirty="0"/>
            <a:t>’</a:t>
          </a:r>
          <a:r>
            <a:rPr lang="en-US" dirty="0" err="1"/>
            <a:t>язан</a:t>
          </a:r>
          <a:r>
            <a:rPr lang="uk-UA" dirty="0"/>
            <a:t>і із якістю діяльності працівника</a:t>
          </a:r>
          <a:endParaRPr lang="en-US" dirty="0"/>
        </a:p>
      </dgm:t>
    </dgm:pt>
    <dgm:pt modelId="{DE82B141-EA16-47D2-B874-9F386FB12744}" type="parTrans" cxnId="{8D9DFD9D-749C-4449-A94B-2FE2DFCFA617}">
      <dgm:prSet/>
      <dgm:spPr/>
      <dgm:t>
        <a:bodyPr/>
        <a:lstStyle/>
        <a:p>
          <a:endParaRPr lang="en-US"/>
        </a:p>
      </dgm:t>
    </dgm:pt>
    <dgm:pt modelId="{9CA06FAC-7838-4619-912E-6988D27F8413}" type="sibTrans" cxnId="{8D9DFD9D-749C-4449-A94B-2FE2DFCFA617}">
      <dgm:prSet/>
      <dgm:spPr/>
      <dgm:t>
        <a:bodyPr/>
        <a:lstStyle/>
        <a:p>
          <a:endParaRPr lang="en-US"/>
        </a:p>
      </dgm:t>
    </dgm:pt>
    <dgm:pt modelId="{4AECD040-74D0-4AA3-AAF5-393D212BD2CA}">
      <dgm:prSet phldrT="[Text]"/>
      <dgm:spPr/>
      <dgm:t>
        <a:bodyPr/>
        <a:lstStyle/>
        <a:p>
          <a:endParaRPr lang="en-US" dirty="0"/>
        </a:p>
      </dgm:t>
    </dgm:pt>
    <dgm:pt modelId="{C0345001-244C-4CBE-B4C0-5275113C929D}" type="parTrans" cxnId="{179A18C2-DE16-404C-8B44-436E617D71BF}">
      <dgm:prSet/>
      <dgm:spPr/>
      <dgm:t>
        <a:bodyPr/>
        <a:lstStyle/>
        <a:p>
          <a:endParaRPr lang="en-US"/>
        </a:p>
      </dgm:t>
    </dgm:pt>
    <dgm:pt modelId="{66C26941-5A0E-41C7-8FA6-1BAFE5B87740}" type="sibTrans" cxnId="{179A18C2-DE16-404C-8B44-436E617D71BF}">
      <dgm:prSet/>
      <dgm:spPr/>
      <dgm:t>
        <a:bodyPr/>
        <a:lstStyle/>
        <a:p>
          <a:endParaRPr lang="en-US"/>
        </a:p>
      </dgm:t>
    </dgm:pt>
    <dgm:pt modelId="{212B3214-CDEA-4D4A-B9F2-474CE8257B12}">
      <dgm:prSet phldrT="[Text]" phldr="0" custT="0"/>
      <dgm:spPr/>
      <dgm:t>
        <a:bodyPr vert="horz" wrap="square"/>
        <a:lstStyle/>
        <a:p>
          <a:pPr>
            <a:lnSpc>
              <a:spcPct val="100000"/>
            </a:lnSpc>
            <a:spcBef>
              <a:spcPct val="0"/>
            </a:spcBef>
            <a:spcAft>
              <a:spcPct val="35000"/>
            </a:spcAft>
          </a:pPr>
          <a:r>
            <a:rPr lang="uk-UA" dirty="0">
              <a:highlight>
                <a:srgbClr val="800080"/>
              </a:highlight>
            </a:rPr>
            <a:t>Особистісний</a:t>
          </a:r>
        </a:p>
      </dgm:t>
    </dgm:pt>
    <dgm:pt modelId="{7FCFB7D9-A40E-4235-AAA2-6983B5E33962}" type="parTrans" cxnId="{8127A8B3-6684-4D03-BDD5-6B36A50CFDEF}">
      <dgm:prSet/>
      <dgm:spPr/>
      <dgm:t>
        <a:bodyPr/>
        <a:lstStyle/>
        <a:p>
          <a:endParaRPr lang="en-US"/>
        </a:p>
      </dgm:t>
    </dgm:pt>
    <dgm:pt modelId="{7603B96B-86B6-43BC-A253-F266B9E4D51F}" type="sibTrans" cxnId="{8127A8B3-6684-4D03-BDD5-6B36A50CFDEF}">
      <dgm:prSet/>
      <dgm:spPr/>
      <dgm:t>
        <a:bodyPr/>
        <a:lstStyle/>
        <a:p>
          <a:endParaRPr lang="en-US"/>
        </a:p>
      </dgm:t>
    </dgm:pt>
    <dgm:pt modelId="{82045E71-7E61-4F81-BBED-1609C06F0347}">
      <dgm:prSet phldrT="[Text]"/>
      <dgm:spPr/>
      <dgm:t>
        <a:bodyPr/>
        <a:lstStyle/>
        <a:p>
          <a:r>
            <a:rPr lang="uk-UA" dirty="0" err="1"/>
            <a:t>Суб</a:t>
          </a:r>
          <a:r>
            <a:rPr lang="en-US" dirty="0"/>
            <a:t>’</a:t>
          </a:r>
          <a:r>
            <a:rPr lang="uk-UA" dirty="0" err="1"/>
            <a:t>єктивно</a:t>
          </a:r>
          <a:r>
            <a:rPr lang="uk-UA" dirty="0"/>
            <a:t> усвідомлені бачення працівника про власні професійні цілі</a:t>
          </a:r>
          <a:endParaRPr lang="en-US" dirty="0"/>
        </a:p>
      </dgm:t>
    </dgm:pt>
    <dgm:pt modelId="{148C32C9-29A1-496C-BFBC-868D15CB5258}" type="parTrans" cxnId="{74142482-086B-425E-880F-D39C1A1BDD69}">
      <dgm:prSet/>
      <dgm:spPr/>
      <dgm:t>
        <a:bodyPr/>
        <a:lstStyle/>
        <a:p>
          <a:endParaRPr lang="en-US"/>
        </a:p>
      </dgm:t>
    </dgm:pt>
    <dgm:pt modelId="{B84612FD-45E9-47E5-8F54-F8CD9359FDA6}" type="sibTrans" cxnId="{74142482-086B-425E-880F-D39C1A1BDD69}">
      <dgm:prSet/>
      <dgm:spPr/>
      <dgm:t>
        <a:bodyPr/>
        <a:lstStyle/>
        <a:p>
          <a:endParaRPr lang="en-US"/>
        </a:p>
      </dgm:t>
    </dgm:pt>
    <dgm:pt modelId="{6FA9F7D3-0577-4104-A23F-56702F2A6463}">
      <dgm:prSet phldrT="[Text]"/>
      <dgm:spPr/>
      <dgm:t>
        <a:bodyPr/>
        <a:lstStyle/>
        <a:p>
          <a:r>
            <a:rPr lang="uk-UA" dirty="0"/>
            <a:t>Власний план досягнення кар</a:t>
          </a:r>
          <a:r>
            <a:rPr lang="en-US" dirty="0"/>
            <a:t>’</a:t>
          </a:r>
          <a:r>
            <a:rPr lang="uk-UA" dirty="0" err="1"/>
            <a:t>єри</a:t>
          </a:r>
          <a:endParaRPr lang="en-US" dirty="0"/>
        </a:p>
      </dgm:t>
    </dgm:pt>
    <dgm:pt modelId="{47EE0ECB-8CD4-4BD5-8C9E-CD26C1CE88A6}" type="parTrans" cxnId="{7570537B-AE47-42A0-8E66-CF37683FC321}">
      <dgm:prSet/>
      <dgm:spPr/>
      <dgm:t>
        <a:bodyPr/>
        <a:lstStyle/>
        <a:p>
          <a:endParaRPr lang="en-US"/>
        </a:p>
      </dgm:t>
    </dgm:pt>
    <dgm:pt modelId="{44D11DF7-DA6D-4CFF-AEE4-3D072D005ECC}" type="sibTrans" cxnId="{7570537B-AE47-42A0-8E66-CF37683FC321}">
      <dgm:prSet/>
      <dgm:spPr/>
      <dgm:t>
        <a:bodyPr/>
        <a:lstStyle/>
        <a:p>
          <a:endParaRPr lang="en-US"/>
        </a:p>
      </dgm:t>
    </dgm:pt>
    <dgm:pt modelId="{F1A18A53-7F2B-48C1-825A-763284BD9F49}">
      <dgm:prSet phldrT="[Text]" phldr="0" custT="0"/>
      <dgm:spPr/>
      <dgm:t>
        <a:bodyPr vert="horz" wrap="square"/>
        <a:lstStyle/>
        <a:p>
          <a:pPr>
            <a:lnSpc>
              <a:spcPct val="100000"/>
            </a:lnSpc>
            <a:spcBef>
              <a:spcPct val="0"/>
            </a:spcBef>
            <a:spcAft>
              <a:spcPct val="35000"/>
            </a:spcAft>
          </a:pPr>
          <a:r>
            <a:rPr lang="uk-UA" dirty="0">
              <a:highlight>
                <a:srgbClr val="800080"/>
              </a:highlight>
            </a:rPr>
            <a:t>Соціальний</a:t>
          </a:r>
          <a:r>
            <a:rPr lang="uk-UA" dirty="0"/>
            <a:t> </a:t>
          </a:r>
          <a:endParaRPr lang="en-US" dirty="0"/>
        </a:p>
      </dgm:t>
    </dgm:pt>
    <dgm:pt modelId="{1B6630B0-CE9C-4613-9A18-7A0985562D59}" type="parTrans" cxnId="{DF6030DA-2010-4597-8D36-2EAF122F80C9}">
      <dgm:prSet/>
      <dgm:spPr/>
      <dgm:t>
        <a:bodyPr/>
        <a:lstStyle/>
        <a:p>
          <a:endParaRPr lang="en-US"/>
        </a:p>
      </dgm:t>
    </dgm:pt>
    <dgm:pt modelId="{2C75FAC1-F05F-4FC4-9746-D2ABC9D93D19}" type="sibTrans" cxnId="{DF6030DA-2010-4597-8D36-2EAF122F80C9}">
      <dgm:prSet/>
      <dgm:spPr/>
      <dgm:t>
        <a:bodyPr/>
        <a:lstStyle/>
        <a:p>
          <a:endParaRPr lang="en-US"/>
        </a:p>
      </dgm:t>
    </dgm:pt>
    <dgm:pt modelId="{7B19225C-66BE-4065-89AD-1964B78854D6}">
      <dgm:prSet phldrT="[Text]"/>
      <dgm:spPr/>
      <dgm:t>
        <a:bodyPr/>
        <a:lstStyle/>
        <a:p>
          <a:r>
            <a:rPr lang="uk-UA" dirty="0"/>
            <a:t>Суспільні потреби і цінності</a:t>
          </a:r>
          <a:endParaRPr lang="en-US" dirty="0"/>
        </a:p>
      </dgm:t>
    </dgm:pt>
    <dgm:pt modelId="{99459597-2C1A-42DF-9F0A-80758171EBF5}" type="parTrans" cxnId="{C28C3EF7-AD7B-419D-B4D9-8FFF8C411EAB}">
      <dgm:prSet/>
      <dgm:spPr/>
      <dgm:t>
        <a:bodyPr/>
        <a:lstStyle/>
        <a:p>
          <a:endParaRPr lang="en-US"/>
        </a:p>
      </dgm:t>
    </dgm:pt>
    <dgm:pt modelId="{272C3C5F-E37D-4CD8-AA6B-B5B755F845E8}" type="sibTrans" cxnId="{C28C3EF7-AD7B-419D-B4D9-8FFF8C411EAB}">
      <dgm:prSet/>
      <dgm:spPr/>
      <dgm:t>
        <a:bodyPr/>
        <a:lstStyle/>
        <a:p>
          <a:endParaRPr lang="en-US"/>
        </a:p>
      </dgm:t>
    </dgm:pt>
    <dgm:pt modelId="{52A9B5C6-7A41-457B-8961-07D9CA0D92DB}">
      <dgm:prSet phldrT="[Text]"/>
      <dgm:spPr/>
      <dgm:t>
        <a:bodyPr/>
        <a:lstStyle/>
        <a:p>
          <a:r>
            <a:rPr lang="uk-UA" dirty="0"/>
            <a:t>Створені у </a:t>
          </a:r>
          <a:r>
            <a:rPr lang="uk-UA" dirty="0" err="1"/>
            <a:t>сус</a:t>
          </a:r>
          <a:r>
            <a:rPr lang="en-US" dirty="0"/>
            <a:t>п</a:t>
          </a:r>
          <a:r>
            <a:rPr lang="uk-UA" dirty="0" err="1"/>
            <a:t>ільстві</a:t>
          </a:r>
          <a:r>
            <a:rPr lang="uk-UA" dirty="0"/>
            <a:t> кар</a:t>
          </a:r>
          <a:r>
            <a:rPr lang="en-US" dirty="0"/>
            <a:t>’</a:t>
          </a:r>
          <a:r>
            <a:rPr lang="uk-UA" dirty="0" err="1"/>
            <a:t>єрні</a:t>
          </a:r>
          <a:r>
            <a:rPr lang="uk-UA" dirty="0"/>
            <a:t> маршрути та шляхи досягнення успіхів</a:t>
          </a:r>
          <a:endParaRPr lang="en-US" dirty="0"/>
        </a:p>
      </dgm:t>
    </dgm:pt>
    <dgm:pt modelId="{B9C13874-BC89-46F2-B987-8785EE75ED7D}" type="parTrans" cxnId="{A07940FD-D122-49E8-89EA-DCB76E633526}">
      <dgm:prSet/>
      <dgm:spPr/>
      <dgm:t>
        <a:bodyPr/>
        <a:lstStyle/>
        <a:p>
          <a:endParaRPr lang="en-US"/>
        </a:p>
      </dgm:t>
    </dgm:pt>
    <dgm:pt modelId="{5A580170-43CE-421F-A4FB-CCACB7934310}" type="sibTrans" cxnId="{A07940FD-D122-49E8-89EA-DCB76E633526}">
      <dgm:prSet/>
      <dgm:spPr/>
      <dgm:t>
        <a:bodyPr/>
        <a:lstStyle/>
        <a:p>
          <a:endParaRPr lang="en-US"/>
        </a:p>
      </dgm:t>
    </dgm:pt>
    <dgm:pt modelId="{218F8BD2-6151-4B9F-A512-20CABDD739B7}" type="pres">
      <dgm:prSet presAssocID="{A44E9E03-131F-4323-A8E8-50638A436A92}" presName="Name0" presStyleCnt="0">
        <dgm:presLayoutVars>
          <dgm:dir/>
          <dgm:animLvl val="lvl"/>
          <dgm:resizeHandles val="exact"/>
        </dgm:presLayoutVars>
      </dgm:prSet>
      <dgm:spPr/>
      <dgm:t>
        <a:bodyPr/>
        <a:lstStyle/>
        <a:p>
          <a:endParaRPr lang="uk-UA"/>
        </a:p>
      </dgm:t>
    </dgm:pt>
    <dgm:pt modelId="{FAC84A8A-ABDC-4C3B-9397-6EFF459B99D1}" type="pres">
      <dgm:prSet presAssocID="{0EABDDCF-2482-4199-918B-CC816B4A3EB7}" presName="composite" presStyleCnt="0"/>
      <dgm:spPr/>
    </dgm:pt>
    <dgm:pt modelId="{E140C08C-E9C8-42DC-B103-FCD345AA71D5}" type="pres">
      <dgm:prSet presAssocID="{0EABDDCF-2482-4199-918B-CC816B4A3EB7}" presName="parTx" presStyleLbl="alignNode1" presStyleIdx="0" presStyleCnt="3">
        <dgm:presLayoutVars>
          <dgm:chMax val="0"/>
          <dgm:chPref val="0"/>
          <dgm:bulletEnabled val="1"/>
        </dgm:presLayoutVars>
      </dgm:prSet>
      <dgm:spPr/>
      <dgm:t>
        <a:bodyPr/>
        <a:lstStyle/>
        <a:p>
          <a:endParaRPr lang="uk-UA"/>
        </a:p>
      </dgm:t>
    </dgm:pt>
    <dgm:pt modelId="{4119680F-304C-4B88-A19F-0AF9A78CB274}" type="pres">
      <dgm:prSet presAssocID="{0EABDDCF-2482-4199-918B-CC816B4A3EB7}" presName="desTx" presStyleLbl="alignAccFollowNode1" presStyleIdx="0" presStyleCnt="3">
        <dgm:presLayoutVars>
          <dgm:bulletEnabled val="1"/>
        </dgm:presLayoutVars>
      </dgm:prSet>
      <dgm:spPr/>
      <dgm:t>
        <a:bodyPr/>
        <a:lstStyle/>
        <a:p>
          <a:endParaRPr lang="uk-UA"/>
        </a:p>
      </dgm:t>
    </dgm:pt>
    <dgm:pt modelId="{0DC4066E-44E6-4308-8C83-DD5A59C2477A}" type="pres">
      <dgm:prSet presAssocID="{F53DACD3-4A89-481C-9486-FED7DE1CBD56}" presName="space" presStyleCnt="0"/>
      <dgm:spPr/>
    </dgm:pt>
    <dgm:pt modelId="{0FD9A782-83B7-487F-AF81-5F05B24D393F}" type="pres">
      <dgm:prSet presAssocID="{212B3214-CDEA-4D4A-B9F2-474CE8257B12}" presName="composite" presStyleCnt="0"/>
      <dgm:spPr/>
    </dgm:pt>
    <dgm:pt modelId="{3E6692FB-3DF8-496B-A0F6-4C1A9DA4F6AE}" type="pres">
      <dgm:prSet presAssocID="{212B3214-CDEA-4D4A-B9F2-474CE8257B12}" presName="parTx" presStyleLbl="alignNode1" presStyleIdx="1" presStyleCnt="3">
        <dgm:presLayoutVars>
          <dgm:chMax val="0"/>
          <dgm:chPref val="0"/>
          <dgm:bulletEnabled val="1"/>
        </dgm:presLayoutVars>
      </dgm:prSet>
      <dgm:spPr/>
      <dgm:t>
        <a:bodyPr/>
        <a:lstStyle/>
        <a:p>
          <a:endParaRPr lang="uk-UA"/>
        </a:p>
      </dgm:t>
    </dgm:pt>
    <dgm:pt modelId="{8FAA706D-CC20-44E7-AA65-176B510A9FE7}" type="pres">
      <dgm:prSet presAssocID="{212B3214-CDEA-4D4A-B9F2-474CE8257B12}" presName="desTx" presStyleLbl="alignAccFollowNode1" presStyleIdx="1" presStyleCnt="3">
        <dgm:presLayoutVars>
          <dgm:bulletEnabled val="1"/>
        </dgm:presLayoutVars>
      </dgm:prSet>
      <dgm:spPr/>
      <dgm:t>
        <a:bodyPr/>
        <a:lstStyle/>
        <a:p>
          <a:endParaRPr lang="uk-UA"/>
        </a:p>
      </dgm:t>
    </dgm:pt>
    <dgm:pt modelId="{AE64EA12-5F71-45CD-84EE-0763F79D1344}" type="pres">
      <dgm:prSet presAssocID="{7603B96B-86B6-43BC-A253-F266B9E4D51F}" presName="space" presStyleCnt="0"/>
      <dgm:spPr/>
    </dgm:pt>
    <dgm:pt modelId="{0BD62824-86FA-4729-8665-6720DB56E532}" type="pres">
      <dgm:prSet presAssocID="{F1A18A53-7F2B-48C1-825A-763284BD9F49}" presName="composite" presStyleCnt="0"/>
      <dgm:spPr/>
    </dgm:pt>
    <dgm:pt modelId="{FED36EAF-87B3-4C98-8724-D5E7B07E42C9}" type="pres">
      <dgm:prSet presAssocID="{F1A18A53-7F2B-48C1-825A-763284BD9F49}" presName="parTx" presStyleLbl="alignNode1" presStyleIdx="2" presStyleCnt="3">
        <dgm:presLayoutVars>
          <dgm:chMax val="0"/>
          <dgm:chPref val="0"/>
          <dgm:bulletEnabled val="1"/>
        </dgm:presLayoutVars>
      </dgm:prSet>
      <dgm:spPr/>
      <dgm:t>
        <a:bodyPr/>
        <a:lstStyle/>
        <a:p>
          <a:endParaRPr lang="uk-UA"/>
        </a:p>
      </dgm:t>
    </dgm:pt>
    <dgm:pt modelId="{2F7E0A8D-50F2-4569-83F3-06E7DEADC58D}" type="pres">
      <dgm:prSet presAssocID="{F1A18A53-7F2B-48C1-825A-763284BD9F49}" presName="desTx" presStyleLbl="alignAccFollowNode1" presStyleIdx="2" presStyleCnt="3">
        <dgm:presLayoutVars>
          <dgm:bulletEnabled val="1"/>
        </dgm:presLayoutVars>
      </dgm:prSet>
      <dgm:spPr/>
      <dgm:t>
        <a:bodyPr/>
        <a:lstStyle/>
        <a:p>
          <a:endParaRPr lang="uk-UA"/>
        </a:p>
      </dgm:t>
    </dgm:pt>
  </dgm:ptLst>
  <dgm:cxnLst>
    <dgm:cxn modelId="{28E1EFC8-D8C8-4FE9-93C0-3ACC365EFEF3}" type="presOf" srcId="{4AECD040-74D0-4AA3-AAF5-393D212BD2CA}" destId="{4119680F-304C-4B88-A19F-0AF9A78CB274}" srcOrd="0" destOrd="3" presId="urn:microsoft.com/office/officeart/2005/8/layout/hList1"/>
    <dgm:cxn modelId="{3737428D-2831-4D36-B061-8BBADD15A1DF}" srcId="{0EABDDCF-2482-4199-918B-CC816B4A3EB7}" destId="{7B56E490-CBCD-4C16-A113-C2F3D77C16B8}" srcOrd="1" destOrd="0" parTransId="{1A6BD33A-A8E7-4A1C-8A60-249634F5C1A7}" sibTransId="{8C605600-D134-4B19-860C-AA4CB3B8B61F}"/>
    <dgm:cxn modelId="{3C83C159-8675-4989-B1CB-6BD2B1381112}" srcId="{A44E9E03-131F-4323-A8E8-50638A436A92}" destId="{0EABDDCF-2482-4199-918B-CC816B4A3EB7}" srcOrd="0" destOrd="0" parTransId="{F4CF0A65-3272-44B5-B9D7-2167A7D8CB24}" sibTransId="{F53DACD3-4A89-481C-9486-FED7DE1CBD56}"/>
    <dgm:cxn modelId="{E2810DA2-A54D-4CB1-B2B1-2164AAE9C6AA}" type="presOf" srcId="{82045E71-7E61-4F81-BBED-1609C06F0347}" destId="{8FAA706D-CC20-44E7-AA65-176B510A9FE7}" srcOrd="0" destOrd="0" presId="urn:microsoft.com/office/officeart/2005/8/layout/hList1"/>
    <dgm:cxn modelId="{8D9DFD9D-749C-4449-A94B-2FE2DFCFA617}" srcId="{0EABDDCF-2482-4199-918B-CC816B4A3EB7}" destId="{863A4226-34D3-4F2A-A69D-B57019564676}" srcOrd="2" destOrd="0" parTransId="{DE82B141-EA16-47D2-B874-9F386FB12744}" sibTransId="{9CA06FAC-7838-4619-912E-6988D27F8413}"/>
    <dgm:cxn modelId="{963C6DC9-0F6A-4E74-A889-AAE9E844AA09}" type="presOf" srcId="{212B3214-CDEA-4D4A-B9F2-474CE8257B12}" destId="{3E6692FB-3DF8-496B-A0F6-4C1A9DA4F6AE}" srcOrd="0" destOrd="0" presId="urn:microsoft.com/office/officeart/2005/8/layout/hList1"/>
    <dgm:cxn modelId="{DF6030DA-2010-4597-8D36-2EAF122F80C9}" srcId="{A44E9E03-131F-4323-A8E8-50638A436A92}" destId="{F1A18A53-7F2B-48C1-825A-763284BD9F49}" srcOrd="2" destOrd="0" parTransId="{1B6630B0-CE9C-4613-9A18-7A0985562D59}" sibTransId="{2C75FAC1-F05F-4FC4-9746-D2ABC9D93D19}"/>
    <dgm:cxn modelId="{73B18D24-08D0-4A49-8883-1530456C7C26}" type="presOf" srcId="{863A4226-34D3-4F2A-A69D-B57019564676}" destId="{4119680F-304C-4B88-A19F-0AF9A78CB274}" srcOrd="0" destOrd="2" presId="urn:microsoft.com/office/officeart/2005/8/layout/hList1"/>
    <dgm:cxn modelId="{B5B612FF-01CD-4917-A091-24A3D070893D}" type="presOf" srcId="{253750E9-80A8-410C-897B-72D7D60F1234}" destId="{4119680F-304C-4B88-A19F-0AF9A78CB274}" srcOrd="0" destOrd="0" presId="urn:microsoft.com/office/officeart/2005/8/layout/hList1"/>
    <dgm:cxn modelId="{CEAD30FB-0308-44EB-9C00-D0594E0E1E28}" type="presOf" srcId="{7B56E490-CBCD-4C16-A113-C2F3D77C16B8}" destId="{4119680F-304C-4B88-A19F-0AF9A78CB274}" srcOrd="0" destOrd="1" presId="urn:microsoft.com/office/officeart/2005/8/layout/hList1"/>
    <dgm:cxn modelId="{A07940FD-D122-49E8-89EA-DCB76E633526}" srcId="{F1A18A53-7F2B-48C1-825A-763284BD9F49}" destId="{52A9B5C6-7A41-457B-8961-07D9CA0D92DB}" srcOrd="1" destOrd="0" parTransId="{B9C13874-BC89-46F2-B987-8785EE75ED7D}" sibTransId="{5A580170-43CE-421F-A4FB-CCACB7934310}"/>
    <dgm:cxn modelId="{08B43923-6302-4AC7-971E-996F8AD0D7FD}" type="presOf" srcId="{7B19225C-66BE-4065-89AD-1964B78854D6}" destId="{2F7E0A8D-50F2-4569-83F3-06E7DEADC58D}" srcOrd="0" destOrd="0" presId="urn:microsoft.com/office/officeart/2005/8/layout/hList1"/>
    <dgm:cxn modelId="{179A18C2-DE16-404C-8B44-436E617D71BF}" srcId="{0EABDDCF-2482-4199-918B-CC816B4A3EB7}" destId="{4AECD040-74D0-4AA3-AAF5-393D212BD2CA}" srcOrd="3" destOrd="0" parTransId="{C0345001-244C-4CBE-B4C0-5275113C929D}" sibTransId="{66C26941-5A0E-41C7-8FA6-1BAFE5B87740}"/>
    <dgm:cxn modelId="{9507CFB6-177F-4C1B-9D01-225F50554AC3}" type="presOf" srcId="{A44E9E03-131F-4323-A8E8-50638A436A92}" destId="{218F8BD2-6151-4B9F-A512-20CABDD739B7}" srcOrd="0" destOrd="0" presId="urn:microsoft.com/office/officeart/2005/8/layout/hList1"/>
    <dgm:cxn modelId="{E285349E-1D7E-4877-9B47-0B2876DBC57A}" type="presOf" srcId="{0EABDDCF-2482-4199-918B-CC816B4A3EB7}" destId="{E140C08C-E9C8-42DC-B103-FCD345AA71D5}" srcOrd="0" destOrd="0" presId="urn:microsoft.com/office/officeart/2005/8/layout/hList1"/>
    <dgm:cxn modelId="{52FE99E6-C00F-4EA6-A73D-51999B0F4B0D}" type="presOf" srcId="{F1A18A53-7F2B-48C1-825A-763284BD9F49}" destId="{FED36EAF-87B3-4C98-8724-D5E7B07E42C9}" srcOrd="0" destOrd="0" presId="urn:microsoft.com/office/officeart/2005/8/layout/hList1"/>
    <dgm:cxn modelId="{74142482-086B-425E-880F-D39C1A1BDD69}" srcId="{212B3214-CDEA-4D4A-B9F2-474CE8257B12}" destId="{82045E71-7E61-4F81-BBED-1609C06F0347}" srcOrd="0" destOrd="0" parTransId="{148C32C9-29A1-496C-BFBC-868D15CB5258}" sibTransId="{B84612FD-45E9-47E5-8F54-F8CD9359FDA6}"/>
    <dgm:cxn modelId="{7570537B-AE47-42A0-8E66-CF37683FC321}" srcId="{212B3214-CDEA-4D4A-B9F2-474CE8257B12}" destId="{6FA9F7D3-0577-4104-A23F-56702F2A6463}" srcOrd="1" destOrd="0" parTransId="{47EE0ECB-8CD4-4BD5-8C9E-CD26C1CE88A6}" sibTransId="{44D11DF7-DA6D-4CFF-AEE4-3D072D005ECC}"/>
    <dgm:cxn modelId="{C28C3EF7-AD7B-419D-B4D9-8FFF8C411EAB}" srcId="{F1A18A53-7F2B-48C1-825A-763284BD9F49}" destId="{7B19225C-66BE-4065-89AD-1964B78854D6}" srcOrd="0" destOrd="0" parTransId="{99459597-2C1A-42DF-9F0A-80758171EBF5}" sibTransId="{272C3C5F-E37D-4CD8-AA6B-B5B755F845E8}"/>
    <dgm:cxn modelId="{C40DFDA5-8F01-4225-BC7F-05FF76FC75C8}" type="presOf" srcId="{6FA9F7D3-0577-4104-A23F-56702F2A6463}" destId="{8FAA706D-CC20-44E7-AA65-176B510A9FE7}" srcOrd="0" destOrd="1" presId="urn:microsoft.com/office/officeart/2005/8/layout/hList1"/>
    <dgm:cxn modelId="{613F18DC-0A1D-4B20-8912-4F5FE342F8FE}" srcId="{0EABDDCF-2482-4199-918B-CC816B4A3EB7}" destId="{253750E9-80A8-410C-897B-72D7D60F1234}" srcOrd="0" destOrd="0" parTransId="{0C638CB7-6C5C-485F-B851-3F35609F17E5}" sibTransId="{99FEF8A8-0AD8-4619-99C8-BE81AA3BC76D}"/>
    <dgm:cxn modelId="{64E33E8A-9E62-4B0C-8530-B948F2A6C421}" type="presOf" srcId="{52A9B5C6-7A41-457B-8961-07D9CA0D92DB}" destId="{2F7E0A8D-50F2-4569-83F3-06E7DEADC58D}" srcOrd="0" destOrd="1" presId="urn:microsoft.com/office/officeart/2005/8/layout/hList1"/>
    <dgm:cxn modelId="{8127A8B3-6684-4D03-BDD5-6B36A50CFDEF}" srcId="{A44E9E03-131F-4323-A8E8-50638A436A92}" destId="{212B3214-CDEA-4D4A-B9F2-474CE8257B12}" srcOrd="1" destOrd="0" parTransId="{7FCFB7D9-A40E-4235-AAA2-6983B5E33962}" sibTransId="{7603B96B-86B6-43BC-A253-F266B9E4D51F}"/>
    <dgm:cxn modelId="{E9D4DBF1-AB62-4CAB-B3C4-8454B57A09C3}" type="presParOf" srcId="{218F8BD2-6151-4B9F-A512-20CABDD739B7}" destId="{FAC84A8A-ABDC-4C3B-9397-6EFF459B99D1}" srcOrd="0" destOrd="0" presId="urn:microsoft.com/office/officeart/2005/8/layout/hList1"/>
    <dgm:cxn modelId="{75C7899C-E4E7-4F7D-AAC7-5443EE6C2505}" type="presParOf" srcId="{FAC84A8A-ABDC-4C3B-9397-6EFF459B99D1}" destId="{E140C08C-E9C8-42DC-B103-FCD345AA71D5}" srcOrd="0" destOrd="0" presId="urn:microsoft.com/office/officeart/2005/8/layout/hList1"/>
    <dgm:cxn modelId="{E4611B1B-6623-4882-9B4F-C22778DF32BD}" type="presParOf" srcId="{FAC84A8A-ABDC-4C3B-9397-6EFF459B99D1}" destId="{4119680F-304C-4B88-A19F-0AF9A78CB274}" srcOrd="1" destOrd="0" presId="urn:microsoft.com/office/officeart/2005/8/layout/hList1"/>
    <dgm:cxn modelId="{8A3AEA94-FF8C-4E55-B5AE-8A888E71D1FA}" type="presParOf" srcId="{218F8BD2-6151-4B9F-A512-20CABDD739B7}" destId="{0DC4066E-44E6-4308-8C83-DD5A59C2477A}" srcOrd="1" destOrd="0" presId="urn:microsoft.com/office/officeart/2005/8/layout/hList1"/>
    <dgm:cxn modelId="{8F6007BD-DEC0-40E7-A658-D57BE5CEABD2}" type="presParOf" srcId="{218F8BD2-6151-4B9F-A512-20CABDD739B7}" destId="{0FD9A782-83B7-487F-AF81-5F05B24D393F}" srcOrd="2" destOrd="0" presId="urn:microsoft.com/office/officeart/2005/8/layout/hList1"/>
    <dgm:cxn modelId="{DF02C4F6-315F-437E-8E78-83299528FC2B}" type="presParOf" srcId="{0FD9A782-83B7-487F-AF81-5F05B24D393F}" destId="{3E6692FB-3DF8-496B-A0F6-4C1A9DA4F6AE}" srcOrd="0" destOrd="0" presId="urn:microsoft.com/office/officeart/2005/8/layout/hList1"/>
    <dgm:cxn modelId="{10D3A0FE-B3BC-4A0C-ACBD-7354185B368C}" type="presParOf" srcId="{0FD9A782-83B7-487F-AF81-5F05B24D393F}" destId="{8FAA706D-CC20-44E7-AA65-176B510A9FE7}" srcOrd="1" destOrd="0" presId="urn:microsoft.com/office/officeart/2005/8/layout/hList1"/>
    <dgm:cxn modelId="{342A8324-1E2C-42D9-A1DB-E25F63B6EA40}" type="presParOf" srcId="{218F8BD2-6151-4B9F-A512-20CABDD739B7}" destId="{AE64EA12-5F71-45CD-84EE-0763F79D1344}" srcOrd="3" destOrd="0" presId="urn:microsoft.com/office/officeart/2005/8/layout/hList1"/>
    <dgm:cxn modelId="{DC3FFD8E-6D59-44B1-889C-3B56C5225881}" type="presParOf" srcId="{218F8BD2-6151-4B9F-A512-20CABDD739B7}" destId="{0BD62824-86FA-4729-8665-6720DB56E532}" srcOrd="4" destOrd="0" presId="urn:microsoft.com/office/officeart/2005/8/layout/hList1"/>
    <dgm:cxn modelId="{9E8D11A5-B187-4F26-8EAA-12F81C094C08}" type="presParOf" srcId="{0BD62824-86FA-4729-8665-6720DB56E532}" destId="{FED36EAF-87B3-4C98-8724-D5E7B07E42C9}" srcOrd="0" destOrd="0" presId="urn:microsoft.com/office/officeart/2005/8/layout/hList1"/>
    <dgm:cxn modelId="{E4320B61-7C9D-40B3-AB6D-B33BD97E7B5F}" type="presParOf" srcId="{0BD62824-86FA-4729-8665-6720DB56E532}" destId="{2F7E0A8D-50F2-4569-83F3-06E7DEADC58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63908A-DA1C-4082-B3FB-5B2E3A9273AA}" type="doc">
      <dgm:prSet loTypeId="urn:microsoft.com/office/officeart/2005/8/layout/orgChart1#2" loCatId="hierarchy" qsTypeId="urn:microsoft.com/office/officeart/2005/8/quickstyle/simple1#1" qsCatId="simple" csTypeId="urn:microsoft.com/office/officeart/2005/8/colors/accent1_2#1" csCatId="accent1" phldr="1"/>
      <dgm:spPr/>
      <dgm:t>
        <a:bodyPr/>
        <a:lstStyle/>
        <a:p>
          <a:endParaRPr lang="en-US"/>
        </a:p>
      </dgm:t>
    </dgm:pt>
    <dgm:pt modelId="{05FDABC1-98AF-4225-84F6-820DF1A2A7F5}">
      <dgm:prSet phldrT="[Text]"/>
      <dgm:spPr/>
      <dgm:t>
        <a:bodyPr/>
        <a:lstStyle/>
        <a:p>
          <a:r>
            <a:rPr lang="uk-UA" dirty="0"/>
            <a:t>Чинники, що впливають на розвиток кар</a:t>
          </a:r>
          <a:r>
            <a:rPr lang="en-US" dirty="0"/>
            <a:t>’</a:t>
          </a:r>
          <a:r>
            <a:rPr lang="uk-UA" dirty="0" err="1"/>
            <a:t>єри</a:t>
          </a:r>
          <a:endParaRPr lang="en-US" dirty="0"/>
        </a:p>
      </dgm:t>
    </dgm:pt>
    <dgm:pt modelId="{326E0DD9-CCF9-4486-ACE0-344CEB6FA8D8}" type="parTrans" cxnId="{80BAC810-18E9-44DB-B029-9061C6F85E2C}">
      <dgm:prSet/>
      <dgm:spPr/>
      <dgm:t>
        <a:bodyPr/>
        <a:lstStyle/>
        <a:p>
          <a:endParaRPr lang="en-US"/>
        </a:p>
      </dgm:t>
    </dgm:pt>
    <dgm:pt modelId="{7D90807B-7991-44A4-BA35-B96245B727DB}" type="sibTrans" cxnId="{80BAC810-18E9-44DB-B029-9061C6F85E2C}">
      <dgm:prSet/>
      <dgm:spPr/>
      <dgm:t>
        <a:bodyPr/>
        <a:lstStyle/>
        <a:p>
          <a:endParaRPr lang="en-US"/>
        </a:p>
      </dgm:t>
    </dgm:pt>
    <dgm:pt modelId="{BA1FB923-8001-4FB1-9983-B4965797BE33}">
      <dgm:prSet phldrT="[Text]"/>
      <dgm:spPr/>
      <dgm:t>
        <a:bodyPr/>
        <a:lstStyle/>
        <a:p>
          <a:r>
            <a:rPr lang="uk-UA" dirty="0"/>
            <a:t>Соціально-психологічні</a:t>
          </a:r>
          <a:endParaRPr lang="en-US" dirty="0"/>
        </a:p>
      </dgm:t>
    </dgm:pt>
    <dgm:pt modelId="{7668BC49-CC5F-44A0-9351-27707FEF7135}" type="parTrans" cxnId="{86993A1D-42E3-4B32-832C-FC8E77CC4A41}">
      <dgm:prSet/>
      <dgm:spPr/>
      <dgm:t>
        <a:bodyPr/>
        <a:lstStyle/>
        <a:p>
          <a:endParaRPr lang="en-US"/>
        </a:p>
      </dgm:t>
    </dgm:pt>
    <dgm:pt modelId="{EB14815D-92DC-4ED5-8968-B03504F6932F}" type="sibTrans" cxnId="{86993A1D-42E3-4B32-832C-FC8E77CC4A41}">
      <dgm:prSet/>
      <dgm:spPr/>
      <dgm:t>
        <a:bodyPr/>
        <a:lstStyle/>
        <a:p>
          <a:endParaRPr lang="en-US"/>
        </a:p>
      </dgm:t>
    </dgm:pt>
    <dgm:pt modelId="{94EEC03E-D448-4F1F-868F-936F15DB93A6}">
      <dgm:prSet phldrT="[Text]"/>
      <dgm:spPr/>
      <dgm:t>
        <a:bodyPr/>
        <a:lstStyle/>
        <a:p>
          <a:r>
            <a:rPr lang="uk-UA" dirty="0"/>
            <a:t>Освітні</a:t>
          </a:r>
          <a:endParaRPr lang="en-US" dirty="0"/>
        </a:p>
      </dgm:t>
    </dgm:pt>
    <dgm:pt modelId="{4CAD3E79-7CD9-4EBF-B061-CF9FF06F46E9}" type="parTrans" cxnId="{3779B2CD-874E-4A9D-A12B-0D6D41F4D7D3}">
      <dgm:prSet/>
      <dgm:spPr/>
      <dgm:t>
        <a:bodyPr/>
        <a:lstStyle/>
        <a:p>
          <a:endParaRPr lang="en-US"/>
        </a:p>
      </dgm:t>
    </dgm:pt>
    <dgm:pt modelId="{2D31D348-F181-482C-80E1-F33EDF14AF05}" type="sibTrans" cxnId="{3779B2CD-874E-4A9D-A12B-0D6D41F4D7D3}">
      <dgm:prSet/>
      <dgm:spPr/>
      <dgm:t>
        <a:bodyPr/>
        <a:lstStyle/>
        <a:p>
          <a:endParaRPr lang="en-US"/>
        </a:p>
      </dgm:t>
    </dgm:pt>
    <dgm:pt modelId="{018A6B26-B16B-4332-9275-7D315BE446A0}">
      <dgm:prSet phldrT="[Text]"/>
      <dgm:spPr/>
      <dgm:t>
        <a:bodyPr/>
        <a:lstStyle/>
        <a:p>
          <a:r>
            <a:rPr lang="uk-UA" dirty="0"/>
            <a:t>Фізичні</a:t>
          </a:r>
          <a:endParaRPr lang="en-US" dirty="0"/>
        </a:p>
      </dgm:t>
    </dgm:pt>
    <dgm:pt modelId="{F0350526-D02A-4C42-A416-608B07F8A87E}" type="parTrans" cxnId="{167D8742-1AFB-4DCD-B743-50148C170F23}">
      <dgm:prSet/>
      <dgm:spPr/>
      <dgm:t>
        <a:bodyPr/>
        <a:lstStyle/>
        <a:p>
          <a:endParaRPr lang="en-US"/>
        </a:p>
      </dgm:t>
    </dgm:pt>
    <dgm:pt modelId="{83D74906-D0D2-472B-9A81-EF63FAA3F1EE}" type="sibTrans" cxnId="{167D8742-1AFB-4DCD-B743-50148C170F23}">
      <dgm:prSet/>
      <dgm:spPr/>
      <dgm:t>
        <a:bodyPr/>
        <a:lstStyle/>
        <a:p>
          <a:endParaRPr lang="en-US"/>
        </a:p>
      </dgm:t>
    </dgm:pt>
    <dgm:pt modelId="{93881ABC-AE86-4A10-AC12-3A2ACF379E1C}">
      <dgm:prSet/>
      <dgm:spPr/>
      <dgm:t>
        <a:bodyPr/>
        <a:lstStyle/>
        <a:p>
          <a:r>
            <a:rPr lang="uk-UA" dirty="0"/>
            <a:t>Економічні</a:t>
          </a:r>
          <a:endParaRPr lang="en-US" dirty="0"/>
        </a:p>
      </dgm:t>
    </dgm:pt>
    <dgm:pt modelId="{46C430C5-0727-4D81-B2F9-4FE1A99A0491}" type="parTrans" cxnId="{B383FEC2-30F9-46A7-9B33-C74027E82AF4}">
      <dgm:prSet/>
      <dgm:spPr/>
      <dgm:t>
        <a:bodyPr/>
        <a:lstStyle/>
        <a:p>
          <a:endParaRPr lang="en-US"/>
        </a:p>
      </dgm:t>
    </dgm:pt>
    <dgm:pt modelId="{6EF0CA66-F5C9-445A-BB74-F6B19B69AAC0}" type="sibTrans" cxnId="{B383FEC2-30F9-46A7-9B33-C74027E82AF4}">
      <dgm:prSet/>
      <dgm:spPr/>
      <dgm:t>
        <a:bodyPr/>
        <a:lstStyle/>
        <a:p>
          <a:endParaRPr lang="en-US"/>
        </a:p>
      </dgm:t>
    </dgm:pt>
    <dgm:pt modelId="{0E1FC3E8-FE4E-4D2D-A5D0-2760C28A5530}">
      <dgm:prSet/>
      <dgm:spPr/>
      <dgm:t>
        <a:bodyPr/>
        <a:lstStyle/>
        <a:p>
          <a:r>
            <a:rPr lang="uk-UA" dirty="0"/>
            <a:t>Випадкові</a:t>
          </a:r>
          <a:endParaRPr lang="en-US" dirty="0"/>
        </a:p>
      </dgm:t>
    </dgm:pt>
    <dgm:pt modelId="{AE20157B-448D-410E-9851-778BB7FE71DA}" type="parTrans" cxnId="{F69B16B2-F796-452D-A0F9-66E304AA4BB4}">
      <dgm:prSet/>
      <dgm:spPr/>
      <dgm:t>
        <a:bodyPr/>
        <a:lstStyle/>
        <a:p>
          <a:endParaRPr lang="en-US"/>
        </a:p>
      </dgm:t>
    </dgm:pt>
    <dgm:pt modelId="{15C86379-D5E5-41FC-9FDF-3EA557EBE639}" type="sibTrans" cxnId="{F69B16B2-F796-452D-A0F9-66E304AA4BB4}">
      <dgm:prSet/>
      <dgm:spPr/>
      <dgm:t>
        <a:bodyPr/>
        <a:lstStyle/>
        <a:p>
          <a:endParaRPr lang="en-US"/>
        </a:p>
      </dgm:t>
    </dgm:pt>
    <dgm:pt modelId="{741C773E-2B11-453E-BE5A-06D4A58C5E54}" type="pres">
      <dgm:prSet presAssocID="{F863908A-DA1C-4082-B3FB-5B2E3A9273AA}" presName="hierChild1" presStyleCnt="0">
        <dgm:presLayoutVars>
          <dgm:orgChart val="1"/>
          <dgm:chPref val="1"/>
          <dgm:dir/>
          <dgm:animOne val="branch"/>
          <dgm:animLvl val="lvl"/>
          <dgm:resizeHandles/>
        </dgm:presLayoutVars>
      </dgm:prSet>
      <dgm:spPr/>
      <dgm:t>
        <a:bodyPr/>
        <a:lstStyle/>
        <a:p>
          <a:endParaRPr lang="uk-UA"/>
        </a:p>
      </dgm:t>
    </dgm:pt>
    <dgm:pt modelId="{CD4F87CD-8B8E-49AB-803D-CD909F8F8680}" type="pres">
      <dgm:prSet presAssocID="{05FDABC1-98AF-4225-84F6-820DF1A2A7F5}" presName="hierRoot1" presStyleCnt="0">
        <dgm:presLayoutVars>
          <dgm:hierBranch val="init"/>
        </dgm:presLayoutVars>
      </dgm:prSet>
      <dgm:spPr/>
    </dgm:pt>
    <dgm:pt modelId="{A2FCB54F-3700-4F4D-B3A4-B4734A3F95FC}" type="pres">
      <dgm:prSet presAssocID="{05FDABC1-98AF-4225-84F6-820DF1A2A7F5}" presName="rootComposite1" presStyleCnt="0"/>
      <dgm:spPr/>
    </dgm:pt>
    <dgm:pt modelId="{0DC7991B-802F-4227-BC3A-14F620A642C1}" type="pres">
      <dgm:prSet presAssocID="{05FDABC1-98AF-4225-84F6-820DF1A2A7F5}" presName="rootText1" presStyleLbl="node0" presStyleIdx="0" presStyleCnt="1">
        <dgm:presLayoutVars>
          <dgm:chPref val="3"/>
        </dgm:presLayoutVars>
      </dgm:prSet>
      <dgm:spPr/>
      <dgm:t>
        <a:bodyPr/>
        <a:lstStyle/>
        <a:p>
          <a:endParaRPr lang="uk-UA"/>
        </a:p>
      </dgm:t>
    </dgm:pt>
    <dgm:pt modelId="{59A42307-7F7E-40A4-A402-2C9D0B987832}" type="pres">
      <dgm:prSet presAssocID="{05FDABC1-98AF-4225-84F6-820DF1A2A7F5}" presName="rootConnector1" presStyleLbl="node1" presStyleIdx="0" presStyleCnt="0"/>
      <dgm:spPr/>
      <dgm:t>
        <a:bodyPr/>
        <a:lstStyle/>
        <a:p>
          <a:endParaRPr lang="uk-UA"/>
        </a:p>
      </dgm:t>
    </dgm:pt>
    <dgm:pt modelId="{C363FD38-0E27-49DD-9006-7142E841C33E}" type="pres">
      <dgm:prSet presAssocID="{05FDABC1-98AF-4225-84F6-820DF1A2A7F5}" presName="hierChild2" presStyleCnt="0"/>
      <dgm:spPr/>
    </dgm:pt>
    <dgm:pt modelId="{771A0ED8-3DBF-4EED-85D3-56891240132E}" type="pres">
      <dgm:prSet presAssocID="{7668BC49-CC5F-44A0-9351-27707FEF7135}" presName="Name37" presStyleLbl="parChTrans1D2" presStyleIdx="0" presStyleCnt="5"/>
      <dgm:spPr/>
      <dgm:t>
        <a:bodyPr/>
        <a:lstStyle/>
        <a:p>
          <a:endParaRPr lang="uk-UA"/>
        </a:p>
      </dgm:t>
    </dgm:pt>
    <dgm:pt modelId="{1CC3193D-1EEB-42C6-862F-C89395C78F53}" type="pres">
      <dgm:prSet presAssocID="{BA1FB923-8001-4FB1-9983-B4965797BE33}" presName="hierRoot2" presStyleCnt="0">
        <dgm:presLayoutVars>
          <dgm:hierBranch val="init"/>
        </dgm:presLayoutVars>
      </dgm:prSet>
      <dgm:spPr/>
    </dgm:pt>
    <dgm:pt modelId="{96C85FCD-7910-4E02-A85E-8FA4AE723799}" type="pres">
      <dgm:prSet presAssocID="{BA1FB923-8001-4FB1-9983-B4965797BE33}" presName="rootComposite" presStyleCnt="0"/>
      <dgm:spPr/>
    </dgm:pt>
    <dgm:pt modelId="{0E86AD87-E06C-4292-B0E2-23A369A2F78B}" type="pres">
      <dgm:prSet presAssocID="{BA1FB923-8001-4FB1-9983-B4965797BE33}" presName="rootText" presStyleLbl="node2" presStyleIdx="0" presStyleCnt="5">
        <dgm:presLayoutVars>
          <dgm:chPref val="3"/>
        </dgm:presLayoutVars>
      </dgm:prSet>
      <dgm:spPr/>
      <dgm:t>
        <a:bodyPr/>
        <a:lstStyle/>
        <a:p>
          <a:endParaRPr lang="uk-UA"/>
        </a:p>
      </dgm:t>
    </dgm:pt>
    <dgm:pt modelId="{E2B6A71C-E194-49E8-BA5D-8D5EAD51706C}" type="pres">
      <dgm:prSet presAssocID="{BA1FB923-8001-4FB1-9983-B4965797BE33}" presName="rootConnector" presStyleLbl="node2" presStyleIdx="0" presStyleCnt="5"/>
      <dgm:spPr/>
      <dgm:t>
        <a:bodyPr/>
        <a:lstStyle/>
        <a:p>
          <a:endParaRPr lang="uk-UA"/>
        </a:p>
      </dgm:t>
    </dgm:pt>
    <dgm:pt modelId="{001BB10B-E0E5-4001-B6AB-239D82CC7364}" type="pres">
      <dgm:prSet presAssocID="{BA1FB923-8001-4FB1-9983-B4965797BE33}" presName="hierChild4" presStyleCnt="0"/>
      <dgm:spPr/>
    </dgm:pt>
    <dgm:pt modelId="{ADDAB981-EC7A-4AB1-90F6-57ADE97D94F1}" type="pres">
      <dgm:prSet presAssocID="{BA1FB923-8001-4FB1-9983-B4965797BE33}" presName="hierChild5" presStyleCnt="0"/>
      <dgm:spPr/>
    </dgm:pt>
    <dgm:pt modelId="{E617DF22-4E5E-49BF-BFA0-C0BDB960F608}" type="pres">
      <dgm:prSet presAssocID="{4CAD3E79-7CD9-4EBF-B061-CF9FF06F46E9}" presName="Name37" presStyleLbl="parChTrans1D2" presStyleIdx="1" presStyleCnt="5"/>
      <dgm:spPr/>
      <dgm:t>
        <a:bodyPr/>
        <a:lstStyle/>
        <a:p>
          <a:endParaRPr lang="uk-UA"/>
        </a:p>
      </dgm:t>
    </dgm:pt>
    <dgm:pt modelId="{80670CF5-D06F-41D4-9598-F1400B0D38AA}" type="pres">
      <dgm:prSet presAssocID="{94EEC03E-D448-4F1F-868F-936F15DB93A6}" presName="hierRoot2" presStyleCnt="0">
        <dgm:presLayoutVars>
          <dgm:hierBranch val="init"/>
        </dgm:presLayoutVars>
      </dgm:prSet>
      <dgm:spPr/>
    </dgm:pt>
    <dgm:pt modelId="{69A1F7B8-C0FC-4FB4-9040-C5D51DF6AC10}" type="pres">
      <dgm:prSet presAssocID="{94EEC03E-D448-4F1F-868F-936F15DB93A6}" presName="rootComposite" presStyleCnt="0"/>
      <dgm:spPr/>
    </dgm:pt>
    <dgm:pt modelId="{AF9AFC0F-711F-493F-9BDF-F11433E9981F}" type="pres">
      <dgm:prSet presAssocID="{94EEC03E-D448-4F1F-868F-936F15DB93A6}" presName="rootText" presStyleLbl="node2" presStyleIdx="1" presStyleCnt="5">
        <dgm:presLayoutVars>
          <dgm:chPref val="3"/>
        </dgm:presLayoutVars>
      </dgm:prSet>
      <dgm:spPr/>
      <dgm:t>
        <a:bodyPr/>
        <a:lstStyle/>
        <a:p>
          <a:endParaRPr lang="uk-UA"/>
        </a:p>
      </dgm:t>
    </dgm:pt>
    <dgm:pt modelId="{C7D8BDC4-3BE5-483E-AE9E-3F03F12A08A8}" type="pres">
      <dgm:prSet presAssocID="{94EEC03E-D448-4F1F-868F-936F15DB93A6}" presName="rootConnector" presStyleLbl="node2" presStyleIdx="1" presStyleCnt="5"/>
      <dgm:spPr/>
      <dgm:t>
        <a:bodyPr/>
        <a:lstStyle/>
        <a:p>
          <a:endParaRPr lang="uk-UA"/>
        </a:p>
      </dgm:t>
    </dgm:pt>
    <dgm:pt modelId="{EB0CAC85-E022-4BF9-BBB6-A6A2F8CFDF2D}" type="pres">
      <dgm:prSet presAssocID="{94EEC03E-D448-4F1F-868F-936F15DB93A6}" presName="hierChild4" presStyleCnt="0"/>
      <dgm:spPr/>
    </dgm:pt>
    <dgm:pt modelId="{4F91721E-4FC7-4BD0-A41F-C771F75FF298}" type="pres">
      <dgm:prSet presAssocID="{94EEC03E-D448-4F1F-868F-936F15DB93A6}" presName="hierChild5" presStyleCnt="0"/>
      <dgm:spPr/>
    </dgm:pt>
    <dgm:pt modelId="{77BA5BAC-BEB8-482A-9B85-721AD02352CE}" type="pres">
      <dgm:prSet presAssocID="{F0350526-D02A-4C42-A416-608B07F8A87E}" presName="Name37" presStyleLbl="parChTrans1D2" presStyleIdx="2" presStyleCnt="5"/>
      <dgm:spPr/>
      <dgm:t>
        <a:bodyPr/>
        <a:lstStyle/>
        <a:p>
          <a:endParaRPr lang="uk-UA"/>
        </a:p>
      </dgm:t>
    </dgm:pt>
    <dgm:pt modelId="{F2786C71-9081-42A8-A403-38022AAD41E2}" type="pres">
      <dgm:prSet presAssocID="{018A6B26-B16B-4332-9275-7D315BE446A0}" presName="hierRoot2" presStyleCnt="0">
        <dgm:presLayoutVars>
          <dgm:hierBranch val="init"/>
        </dgm:presLayoutVars>
      </dgm:prSet>
      <dgm:spPr/>
    </dgm:pt>
    <dgm:pt modelId="{2002148E-355F-45D2-A967-23FFC455CCF7}" type="pres">
      <dgm:prSet presAssocID="{018A6B26-B16B-4332-9275-7D315BE446A0}" presName="rootComposite" presStyleCnt="0"/>
      <dgm:spPr/>
    </dgm:pt>
    <dgm:pt modelId="{87021A38-E275-461E-9C43-C9721773954C}" type="pres">
      <dgm:prSet presAssocID="{018A6B26-B16B-4332-9275-7D315BE446A0}" presName="rootText" presStyleLbl="node2" presStyleIdx="2" presStyleCnt="5">
        <dgm:presLayoutVars>
          <dgm:chPref val="3"/>
        </dgm:presLayoutVars>
      </dgm:prSet>
      <dgm:spPr/>
      <dgm:t>
        <a:bodyPr/>
        <a:lstStyle/>
        <a:p>
          <a:endParaRPr lang="uk-UA"/>
        </a:p>
      </dgm:t>
    </dgm:pt>
    <dgm:pt modelId="{1BFAC6B3-5111-4A48-B51D-35463B7F577A}" type="pres">
      <dgm:prSet presAssocID="{018A6B26-B16B-4332-9275-7D315BE446A0}" presName="rootConnector" presStyleLbl="node2" presStyleIdx="2" presStyleCnt="5"/>
      <dgm:spPr/>
      <dgm:t>
        <a:bodyPr/>
        <a:lstStyle/>
        <a:p>
          <a:endParaRPr lang="uk-UA"/>
        </a:p>
      </dgm:t>
    </dgm:pt>
    <dgm:pt modelId="{DC7726CA-E8CA-44DC-BDB6-2E0D578C72A8}" type="pres">
      <dgm:prSet presAssocID="{018A6B26-B16B-4332-9275-7D315BE446A0}" presName="hierChild4" presStyleCnt="0"/>
      <dgm:spPr/>
    </dgm:pt>
    <dgm:pt modelId="{73228407-08E9-43DD-9F8D-38D8D90CC24B}" type="pres">
      <dgm:prSet presAssocID="{018A6B26-B16B-4332-9275-7D315BE446A0}" presName="hierChild5" presStyleCnt="0"/>
      <dgm:spPr/>
    </dgm:pt>
    <dgm:pt modelId="{F11A7C10-3F65-4356-B27F-FCF2941E1B6D}" type="pres">
      <dgm:prSet presAssocID="{46C430C5-0727-4D81-B2F9-4FE1A99A0491}" presName="Name37" presStyleLbl="parChTrans1D2" presStyleIdx="3" presStyleCnt="5"/>
      <dgm:spPr/>
      <dgm:t>
        <a:bodyPr/>
        <a:lstStyle/>
        <a:p>
          <a:endParaRPr lang="uk-UA"/>
        </a:p>
      </dgm:t>
    </dgm:pt>
    <dgm:pt modelId="{19C1BEF3-5EEA-4E99-9CC3-4ED197C750EB}" type="pres">
      <dgm:prSet presAssocID="{93881ABC-AE86-4A10-AC12-3A2ACF379E1C}" presName="hierRoot2" presStyleCnt="0">
        <dgm:presLayoutVars>
          <dgm:hierBranch val="init"/>
        </dgm:presLayoutVars>
      </dgm:prSet>
      <dgm:spPr/>
    </dgm:pt>
    <dgm:pt modelId="{C33622D8-8CE2-4A6C-8CBB-E2E12AA8B11D}" type="pres">
      <dgm:prSet presAssocID="{93881ABC-AE86-4A10-AC12-3A2ACF379E1C}" presName="rootComposite" presStyleCnt="0"/>
      <dgm:spPr/>
    </dgm:pt>
    <dgm:pt modelId="{3651A9C2-9AE0-4966-8AAA-D1DEE1F698A1}" type="pres">
      <dgm:prSet presAssocID="{93881ABC-AE86-4A10-AC12-3A2ACF379E1C}" presName="rootText" presStyleLbl="node2" presStyleIdx="3" presStyleCnt="5">
        <dgm:presLayoutVars>
          <dgm:chPref val="3"/>
        </dgm:presLayoutVars>
      </dgm:prSet>
      <dgm:spPr/>
      <dgm:t>
        <a:bodyPr/>
        <a:lstStyle/>
        <a:p>
          <a:endParaRPr lang="uk-UA"/>
        </a:p>
      </dgm:t>
    </dgm:pt>
    <dgm:pt modelId="{416099C0-1E47-462E-9B23-6667062EAC90}" type="pres">
      <dgm:prSet presAssocID="{93881ABC-AE86-4A10-AC12-3A2ACF379E1C}" presName="rootConnector" presStyleLbl="node2" presStyleIdx="3" presStyleCnt="5"/>
      <dgm:spPr/>
      <dgm:t>
        <a:bodyPr/>
        <a:lstStyle/>
        <a:p>
          <a:endParaRPr lang="uk-UA"/>
        </a:p>
      </dgm:t>
    </dgm:pt>
    <dgm:pt modelId="{C0B661CB-68FA-449A-9122-B722D569BAB9}" type="pres">
      <dgm:prSet presAssocID="{93881ABC-AE86-4A10-AC12-3A2ACF379E1C}" presName="hierChild4" presStyleCnt="0"/>
      <dgm:spPr/>
    </dgm:pt>
    <dgm:pt modelId="{C4A9954A-314C-4859-9FBE-A09D539473AC}" type="pres">
      <dgm:prSet presAssocID="{93881ABC-AE86-4A10-AC12-3A2ACF379E1C}" presName="hierChild5" presStyleCnt="0"/>
      <dgm:spPr/>
    </dgm:pt>
    <dgm:pt modelId="{3A1D13C9-06D7-4BF6-8742-1F47DB158C33}" type="pres">
      <dgm:prSet presAssocID="{AE20157B-448D-410E-9851-778BB7FE71DA}" presName="Name37" presStyleLbl="parChTrans1D2" presStyleIdx="4" presStyleCnt="5"/>
      <dgm:spPr/>
      <dgm:t>
        <a:bodyPr/>
        <a:lstStyle/>
        <a:p>
          <a:endParaRPr lang="uk-UA"/>
        </a:p>
      </dgm:t>
    </dgm:pt>
    <dgm:pt modelId="{A18EE3CF-07FB-42B5-A23F-22653594A603}" type="pres">
      <dgm:prSet presAssocID="{0E1FC3E8-FE4E-4D2D-A5D0-2760C28A5530}" presName="hierRoot2" presStyleCnt="0">
        <dgm:presLayoutVars>
          <dgm:hierBranch val="init"/>
        </dgm:presLayoutVars>
      </dgm:prSet>
      <dgm:spPr/>
    </dgm:pt>
    <dgm:pt modelId="{2764A6F2-59F2-41DA-B50F-634D060181FC}" type="pres">
      <dgm:prSet presAssocID="{0E1FC3E8-FE4E-4D2D-A5D0-2760C28A5530}" presName="rootComposite" presStyleCnt="0"/>
      <dgm:spPr/>
    </dgm:pt>
    <dgm:pt modelId="{93919E6B-40F3-4538-A6D2-79CB317913B4}" type="pres">
      <dgm:prSet presAssocID="{0E1FC3E8-FE4E-4D2D-A5D0-2760C28A5530}" presName="rootText" presStyleLbl="node2" presStyleIdx="4" presStyleCnt="5">
        <dgm:presLayoutVars>
          <dgm:chPref val="3"/>
        </dgm:presLayoutVars>
      </dgm:prSet>
      <dgm:spPr/>
      <dgm:t>
        <a:bodyPr/>
        <a:lstStyle/>
        <a:p>
          <a:endParaRPr lang="uk-UA"/>
        </a:p>
      </dgm:t>
    </dgm:pt>
    <dgm:pt modelId="{81D6336B-E12B-422A-A6B1-554E92EECD76}" type="pres">
      <dgm:prSet presAssocID="{0E1FC3E8-FE4E-4D2D-A5D0-2760C28A5530}" presName="rootConnector" presStyleLbl="node2" presStyleIdx="4" presStyleCnt="5"/>
      <dgm:spPr/>
      <dgm:t>
        <a:bodyPr/>
        <a:lstStyle/>
        <a:p>
          <a:endParaRPr lang="uk-UA"/>
        </a:p>
      </dgm:t>
    </dgm:pt>
    <dgm:pt modelId="{89414300-0097-4BF1-B87B-9D8F6AC7941F}" type="pres">
      <dgm:prSet presAssocID="{0E1FC3E8-FE4E-4D2D-A5D0-2760C28A5530}" presName="hierChild4" presStyleCnt="0"/>
      <dgm:spPr/>
    </dgm:pt>
    <dgm:pt modelId="{A83C9EB9-DDBB-4BA1-ADA4-623094768638}" type="pres">
      <dgm:prSet presAssocID="{0E1FC3E8-FE4E-4D2D-A5D0-2760C28A5530}" presName="hierChild5" presStyleCnt="0"/>
      <dgm:spPr/>
    </dgm:pt>
    <dgm:pt modelId="{370F9F15-FB60-4E3F-AB07-39641B948267}" type="pres">
      <dgm:prSet presAssocID="{05FDABC1-98AF-4225-84F6-820DF1A2A7F5}" presName="hierChild3" presStyleCnt="0"/>
      <dgm:spPr/>
    </dgm:pt>
  </dgm:ptLst>
  <dgm:cxnLst>
    <dgm:cxn modelId="{DF384394-FA31-437A-809E-EE8FA34DA57A}" type="presOf" srcId="{93881ABC-AE86-4A10-AC12-3A2ACF379E1C}" destId="{3651A9C2-9AE0-4966-8AAA-D1DEE1F698A1}" srcOrd="0" destOrd="0" presId="urn:microsoft.com/office/officeart/2005/8/layout/orgChart1#2"/>
    <dgm:cxn modelId="{27D52BA5-5EA2-44A6-A2DE-4541A60E40DE}" type="presOf" srcId="{05FDABC1-98AF-4225-84F6-820DF1A2A7F5}" destId="{0DC7991B-802F-4227-BC3A-14F620A642C1}" srcOrd="0" destOrd="0" presId="urn:microsoft.com/office/officeart/2005/8/layout/orgChart1#2"/>
    <dgm:cxn modelId="{DBF181DB-475F-476E-A061-184CFE3CE984}" type="presOf" srcId="{94EEC03E-D448-4F1F-868F-936F15DB93A6}" destId="{C7D8BDC4-3BE5-483E-AE9E-3F03F12A08A8}" srcOrd="1" destOrd="0" presId="urn:microsoft.com/office/officeart/2005/8/layout/orgChart1#2"/>
    <dgm:cxn modelId="{B383FEC2-30F9-46A7-9B33-C74027E82AF4}" srcId="{05FDABC1-98AF-4225-84F6-820DF1A2A7F5}" destId="{93881ABC-AE86-4A10-AC12-3A2ACF379E1C}" srcOrd="3" destOrd="0" parTransId="{46C430C5-0727-4D81-B2F9-4FE1A99A0491}" sibTransId="{6EF0CA66-F5C9-445A-BB74-F6B19B69AAC0}"/>
    <dgm:cxn modelId="{F69B16B2-F796-452D-A0F9-66E304AA4BB4}" srcId="{05FDABC1-98AF-4225-84F6-820DF1A2A7F5}" destId="{0E1FC3E8-FE4E-4D2D-A5D0-2760C28A5530}" srcOrd="4" destOrd="0" parTransId="{AE20157B-448D-410E-9851-778BB7FE71DA}" sibTransId="{15C86379-D5E5-41FC-9FDF-3EA557EBE639}"/>
    <dgm:cxn modelId="{519D9297-FFF0-4CB9-BBA6-D1574810FD51}" type="presOf" srcId="{BA1FB923-8001-4FB1-9983-B4965797BE33}" destId="{E2B6A71C-E194-49E8-BA5D-8D5EAD51706C}" srcOrd="1" destOrd="0" presId="urn:microsoft.com/office/officeart/2005/8/layout/orgChart1#2"/>
    <dgm:cxn modelId="{48BA6907-5B6A-466F-9034-5240FCBD81D6}" type="presOf" srcId="{93881ABC-AE86-4A10-AC12-3A2ACF379E1C}" destId="{416099C0-1E47-462E-9B23-6667062EAC90}" srcOrd="1" destOrd="0" presId="urn:microsoft.com/office/officeart/2005/8/layout/orgChart1#2"/>
    <dgm:cxn modelId="{304CD0D3-7192-480B-9538-BC3A499DC512}" type="presOf" srcId="{4CAD3E79-7CD9-4EBF-B061-CF9FF06F46E9}" destId="{E617DF22-4E5E-49BF-BFA0-C0BDB960F608}" srcOrd="0" destOrd="0" presId="urn:microsoft.com/office/officeart/2005/8/layout/orgChart1#2"/>
    <dgm:cxn modelId="{B6A0F6D2-A24F-4765-9601-30B8D5FB9814}" type="presOf" srcId="{0E1FC3E8-FE4E-4D2D-A5D0-2760C28A5530}" destId="{93919E6B-40F3-4538-A6D2-79CB317913B4}" srcOrd="0" destOrd="0" presId="urn:microsoft.com/office/officeart/2005/8/layout/orgChart1#2"/>
    <dgm:cxn modelId="{86993A1D-42E3-4B32-832C-FC8E77CC4A41}" srcId="{05FDABC1-98AF-4225-84F6-820DF1A2A7F5}" destId="{BA1FB923-8001-4FB1-9983-B4965797BE33}" srcOrd="0" destOrd="0" parTransId="{7668BC49-CC5F-44A0-9351-27707FEF7135}" sibTransId="{EB14815D-92DC-4ED5-8968-B03504F6932F}"/>
    <dgm:cxn modelId="{AB0877F0-91B5-458E-AF6B-49D5CA32187B}" type="presOf" srcId="{018A6B26-B16B-4332-9275-7D315BE446A0}" destId="{1BFAC6B3-5111-4A48-B51D-35463B7F577A}" srcOrd="1" destOrd="0" presId="urn:microsoft.com/office/officeart/2005/8/layout/orgChart1#2"/>
    <dgm:cxn modelId="{7D33F420-C9A8-4AEC-93E8-7D735735D096}" type="presOf" srcId="{F0350526-D02A-4C42-A416-608B07F8A87E}" destId="{77BA5BAC-BEB8-482A-9B85-721AD02352CE}" srcOrd="0" destOrd="0" presId="urn:microsoft.com/office/officeart/2005/8/layout/orgChart1#2"/>
    <dgm:cxn modelId="{56154263-0816-46D9-BD6D-048360020445}" type="presOf" srcId="{46C430C5-0727-4D81-B2F9-4FE1A99A0491}" destId="{F11A7C10-3F65-4356-B27F-FCF2941E1B6D}" srcOrd="0" destOrd="0" presId="urn:microsoft.com/office/officeart/2005/8/layout/orgChart1#2"/>
    <dgm:cxn modelId="{505CF08E-B9C7-402B-8D6B-E4CCD38AAAD6}" type="presOf" srcId="{AE20157B-448D-410E-9851-778BB7FE71DA}" destId="{3A1D13C9-06D7-4BF6-8742-1F47DB158C33}" srcOrd="0" destOrd="0" presId="urn:microsoft.com/office/officeart/2005/8/layout/orgChart1#2"/>
    <dgm:cxn modelId="{B6C6FC47-8C98-482C-8268-7243F541E9E1}" type="presOf" srcId="{F863908A-DA1C-4082-B3FB-5B2E3A9273AA}" destId="{741C773E-2B11-453E-BE5A-06D4A58C5E54}" srcOrd="0" destOrd="0" presId="urn:microsoft.com/office/officeart/2005/8/layout/orgChart1#2"/>
    <dgm:cxn modelId="{44E896B1-8475-4743-815A-4FE362259000}" type="presOf" srcId="{7668BC49-CC5F-44A0-9351-27707FEF7135}" destId="{771A0ED8-3DBF-4EED-85D3-56891240132E}" srcOrd="0" destOrd="0" presId="urn:microsoft.com/office/officeart/2005/8/layout/orgChart1#2"/>
    <dgm:cxn modelId="{3779B2CD-874E-4A9D-A12B-0D6D41F4D7D3}" srcId="{05FDABC1-98AF-4225-84F6-820DF1A2A7F5}" destId="{94EEC03E-D448-4F1F-868F-936F15DB93A6}" srcOrd="1" destOrd="0" parTransId="{4CAD3E79-7CD9-4EBF-B061-CF9FF06F46E9}" sibTransId="{2D31D348-F181-482C-80E1-F33EDF14AF05}"/>
    <dgm:cxn modelId="{80BAC810-18E9-44DB-B029-9061C6F85E2C}" srcId="{F863908A-DA1C-4082-B3FB-5B2E3A9273AA}" destId="{05FDABC1-98AF-4225-84F6-820DF1A2A7F5}" srcOrd="0" destOrd="0" parTransId="{326E0DD9-CCF9-4486-ACE0-344CEB6FA8D8}" sibTransId="{7D90807B-7991-44A4-BA35-B96245B727DB}"/>
    <dgm:cxn modelId="{257D3DA9-8274-4085-9B29-9961EB840622}" type="presOf" srcId="{BA1FB923-8001-4FB1-9983-B4965797BE33}" destId="{0E86AD87-E06C-4292-B0E2-23A369A2F78B}" srcOrd="0" destOrd="0" presId="urn:microsoft.com/office/officeart/2005/8/layout/orgChart1#2"/>
    <dgm:cxn modelId="{B5B08810-98CA-47AA-83E3-2F75C1A088CF}" type="presOf" srcId="{05FDABC1-98AF-4225-84F6-820DF1A2A7F5}" destId="{59A42307-7F7E-40A4-A402-2C9D0B987832}" srcOrd="1" destOrd="0" presId="urn:microsoft.com/office/officeart/2005/8/layout/orgChart1#2"/>
    <dgm:cxn modelId="{5424E04E-182B-432F-8E9C-0E8D10433FEC}" type="presOf" srcId="{94EEC03E-D448-4F1F-868F-936F15DB93A6}" destId="{AF9AFC0F-711F-493F-9BDF-F11433E9981F}" srcOrd="0" destOrd="0" presId="urn:microsoft.com/office/officeart/2005/8/layout/orgChart1#2"/>
    <dgm:cxn modelId="{C9C83C41-9554-4C7F-A8C6-031889EF19F9}" type="presOf" srcId="{0E1FC3E8-FE4E-4D2D-A5D0-2760C28A5530}" destId="{81D6336B-E12B-422A-A6B1-554E92EECD76}" srcOrd="1" destOrd="0" presId="urn:microsoft.com/office/officeart/2005/8/layout/orgChart1#2"/>
    <dgm:cxn modelId="{4D2CDDA6-020C-4422-BBA8-19CCFBC95C62}" type="presOf" srcId="{018A6B26-B16B-4332-9275-7D315BE446A0}" destId="{87021A38-E275-461E-9C43-C9721773954C}" srcOrd="0" destOrd="0" presId="urn:microsoft.com/office/officeart/2005/8/layout/orgChart1#2"/>
    <dgm:cxn modelId="{167D8742-1AFB-4DCD-B743-50148C170F23}" srcId="{05FDABC1-98AF-4225-84F6-820DF1A2A7F5}" destId="{018A6B26-B16B-4332-9275-7D315BE446A0}" srcOrd="2" destOrd="0" parTransId="{F0350526-D02A-4C42-A416-608B07F8A87E}" sibTransId="{83D74906-D0D2-472B-9A81-EF63FAA3F1EE}"/>
    <dgm:cxn modelId="{B3D5663A-E62D-4E1D-BDC4-00835529AE7B}" type="presParOf" srcId="{741C773E-2B11-453E-BE5A-06D4A58C5E54}" destId="{CD4F87CD-8B8E-49AB-803D-CD909F8F8680}" srcOrd="0" destOrd="0" presId="urn:microsoft.com/office/officeart/2005/8/layout/orgChart1#2"/>
    <dgm:cxn modelId="{526DFD5D-77B2-4385-BDF7-6992F0BDE508}" type="presParOf" srcId="{CD4F87CD-8B8E-49AB-803D-CD909F8F8680}" destId="{A2FCB54F-3700-4F4D-B3A4-B4734A3F95FC}" srcOrd="0" destOrd="0" presId="urn:microsoft.com/office/officeart/2005/8/layout/orgChart1#2"/>
    <dgm:cxn modelId="{5B476977-C930-425C-B7F2-65246C3013D1}" type="presParOf" srcId="{A2FCB54F-3700-4F4D-B3A4-B4734A3F95FC}" destId="{0DC7991B-802F-4227-BC3A-14F620A642C1}" srcOrd="0" destOrd="0" presId="urn:microsoft.com/office/officeart/2005/8/layout/orgChart1#2"/>
    <dgm:cxn modelId="{648CB6A6-8967-450C-A170-649F62221762}" type="presParOf" srcId="{A2FCB54F-3700-4F4D-B3A4-B4734A3F95FC}" destId="{59A42307-7F7E-40A4-A402-2C9D0B987832}" srcOrd="1" destOrd="0" presId="urn:microsoft.com/office/officeart/2005/8/layout/orgChart1#2"/>
    <dgm:cxn modelId="{AE80C962-1D41-4C10-A3DD-5772219A3190}" type="presParOf" srcId="{CD4F87CD-8B8E-49AB-803D-CD909F8F8680}" destId="{C363FD38-0E27-49DD-9006-7142E841C33E}" srcOrd="1" destOrd="0" presId="urn:microsoft.com/office/officeart/2005/8/layout/orgChart1#2"/>
    <dgm:cxn modelId="{17291109-0DA6-4B6E-B18E-746116545F41}" type="presParOf" srcId="{C363FD38-0E27-49DD-9006-7142E841C33E}" destId="{771A0ED8-3DBF-4EED-85D3-56891240132E}" srcOrd="0" destOrd="0" presId="urn:microsoft.com/office/officeart/2005/8/layout/orgChart1#2"/>
    <dgm:cxn modelId="{01CFEF50-55FA-40BF-8178-30FA6063D47C}" type="presParOf" srcId="{C363FD38-0E27-49DD-9006-7142E841C33E}" destId="{1CC3193D-1EEB-42C6-862F-C89395C78F53}" srcOrd="1" destOrd="0" presId="urn:microsoft.com/office/officeart/2005/8/layout/orgChart1#2"/>
    <dgm:cxn modelId="{57EFA9B5-A8B1-4984-B956-3D36196E5C01}" type="presParOf" srcId="{1CC3193D-1EEB-42C6-862F-C89395C78F53}" destId="{96C85FCD-7910-4E02-A85E-8FA4AE723799}" srcOrd="0" destOrd="0" presId="urn:microsoft.com/office/officeart/2005/8/layout/orgChart1#2"/>
    <dgm:cxn modelId="{62FBF6A2-9820-47FF-9CC2-5403C326CA18}" type="presParOf" srcId="{96C85FCD-7910-4E02-A85E-8FA4AE723799}" destId="{0E86AD87-E06C-4292-B0E2-23A369A2F78B}" srcOrd="0" destOrd="0" presId="urn:microsoft.com/office/officeart/2005/8/layout/orgChart1#2"/>
    <dgm:cxn modelId="{C969FB2C-1FAD-49C2-8EC6-658285BB8393}" type="presParOf" srcId="{96C85FCD-7910-4E02-A85E-8FA4AE723799}" destId="{E2B6A71C-E194-49E8-BA5D-8D5EAD51706C}" srcOrd="1" destOrd="0" presId="urn:microsoft.com/office/officeart/2005/8/layout/orgChart1#2"/>
    <dgm:cxn modelId="{4F3D5D5E-A3ED-4432-A27E-78B824683E61}" type="presParOf" srcId="{1CC3193D-1EEB-42C6-862F-C89395C78F53}" destId="{001BB10B-E0E5-4001-B6AB-239D82CC7364}" srcOrd="1" destOrd="0" presId="urn:microsoft.com/office/officeart/2005/8/layout/orgChart1#2"/>
    <dgm:cxn modelId="{CFC78646-90EE-4234-912C-EACF960107CD}" type="presParOf" srcId="{1CC3193D-1EEB-42C6-862F-C89395C78F53}" destId="{ADDAB981-EC7A-4AB1-90F6-57ADE97D94F1}" srcOrd="2" destOrd="0" presId="urn:microsoft.com/office/officeart/2005/8/layout/orgChart1#2"/>
    <dgm:cxn modelId="{97724FA8-DFB7-4337-B70A-07633E49C00A}" type="presParOf" srcId="{C363FD38-0E27-49DD-9006-7142E841C33E}" destId="{E617DF22-4E5E-49BF-BFA0-C0BDB960F608}" srcOrd="2" destOrd="0" presId="urn:microsoft.com/office/officeart/2005/8/layout/orgChart1#2"/>
    <dgm:cxn modelId="{003BDA28-ADF1-4AA0-A1B3-A91C862626C1}" type="presParOf" srcId="{C363FD38-0E27-49DD-9006-7142E841C33E}" destId="{80670CF5-D06F-41D4-9598-F1400B0D38AA}" srcOrd="3" destOrd="0" presId="urn:microsoft.com/office/officeart/2005/8/layout/orgChart1#2"/>
    <dgm:cxn modelId="{F5A41B1F-CD07-4A8C-AFAF-13A010B56F80}" type="presParOf" srcId="{80670CF5-D06F-41D4-9598-F1400B0D38AA}" destId="{69A1F7B8-C0FC-4FB4-9040-C5D51DF6AC10}" srcOrd="0" destOrd="0" presId="urn:microsoft.com/office/officeart/2005/8/layout/orgChart1#2"/>
    <dgm:cxn modelId="{35601545-7797-4CB9-883C-87DBBFBE9705}" type="presParOf" srcId="{69A1F7B8-C0FC-4FB4-9040-C5D51DF6AC10}" destId="{AF9AFC0F-711F-493F-9BDF-F11433E9981F}" srcOrd="0" destOrd="0" presId="urn:microsoft.com/office/officeart/2005/8/layout/orgChart1#2"/>
    <dgm:cxn modelId="{8505EAF5-5CEE-4455-85A7-449B4D05CB92}" type="presParOf" srcId="{69A1F7B8-C0FC-4FB4-9040-C5D51DF6AC10}" destId="{C7D8BDC4-3BE5-483E-AE9E-3F03F12A08A8}" srcOrd="1" destOrd="0" presId="urn:microsoft.com/office/officeart/2005/8/layout/orgChart1#2"/>
    <dgm:cxn modelId="{35AE900F-BD50-492D-B7C2-45481BFBC876}" type="presParOf" srcId="{80670CF5-D06F-41D4-9598-F1400B0D38AA}" destId="{EB0CAC85-E022-4BF9-BBB6-A6A2F8CFDF2D}" srcOrd="1" destOrd="0" presId="urn:microsoft.com/office/officeart/2005/8/layout/orgChart1#2"/>
    <dgm:cxn modelId="{BA045353-9541-4F6F-BA4F-78CACAF05244}" type="presParOf" srcId="{80670CF5-D06F-41D4-9598-F1400B0D38AA}" destId="{4F91721E-4FC7-4BD0-A41F-C771F75FF298}" srcOrd="2" destOrd="0" presId="urn:microsoft.com/office/officeart/2005/8/layout/orgChart1#2"/>
    <dgm:cxn modelId="{E1CD5A32-3FF6-4640-A59D-FD24365FA481}" type="presParOf" srcId="{C363FD38-0E27-49DD-9006-7142E841C33E}" destId="{77BA5BAC-BEB8-482A-9B85-721AD02352CE}" srcOrd="4" destOrd="0" presId="urn:microsoft.com/office/officeart/2005/8/layout/orgChart1#2"/>
    <dgm:cxn modelId="{925BF44C-61DA-4489-9919-2054545684AB}" type="presParOf" srcId="{C363FD38-0E27-49DD-9006-7142E841C33E}" destId="{F2786C71-9081-42A8-A403-38022AAD41E2}" srcOrd="5" destOrd="0" presId="urn:microsoft.com/office/officeart/2005/8/layout/orgChart1#2"/>
    <dgm:cxn modelId="{71B13EA4-ADB7-4B45-B4E7-7D095CB07887}" type="presParOf" srcId="{F2786C71-9081-42A8-A403-38022AAD41E2}" destId="{2002148E-355F-45D2-A967-23FFC455CCF7}" srcOrd="0" destOrd="0" presId="urn:microsoft.com/office/officeart/2005/8/layout/orgChart1#2"/>
    <dgm:cxn modelId="{81B8E0D8-8231-4BC9-ABD4-43FBC2452B80}" type="presParOf" srcId="{2002148E-355F-45D2-A967-23FFC455CCF7}" destId="{87021A38-E275-461E-9C43-C9721773954C}" srcOrd="0" destOrd="0" presId="urn:microsoft.com/office/officeart/2005/8/layout/orgChart1#2"/>
    <dgm:cxn modelId="{3E79C238-FB8B-42A7-9C4F-F72C5EAC02E0}" type="presParOf" srcId="{2002148E-355F-45D2-A967-23FFC455CCF7}" destId="{1BFAC6B3-5111-4A48-B51D-35463B7F577A}" srcOrd="1" destOrd="0" presId="urn:microsoft.com/office/officeart/2005/8/layout/orgChart1#2"/>
    <dgm:cxn modelId="{BA102166-9ACB-442D-A047-3F86FF1EF54D}" type="presParOf" srcId="{F2786C71-9081-42A8-A403-38022AAD41E2}" destId="{DC7726CA-E8CA-44DC-BDB6-2E0D578C72A8}" srcOrd="1" destOrd="0" presId="urn:microsoft.com/office/officeart/2005/8/layout/orgChart1#2"/>
    <dgm:cxn modelId="{6D1091A9-584C-44EF-AD4E-C65E81C5D6BB}" type="presParOf" srcId="{F2786C71-9081-42A8-A403-38022AAD41E2}" destId="{73228407-08E9-43DD-9F8D-38D8D90CC24B}" srcOrd="2" destOrd="0" presId="urn:microsoft.com/office/officeart/2005/8/layout/orgChart1#2"/>
    <dgm:cxn modelId="{EE5BE9A6-30A8-4325-B5D6-773772A88D12}" type="presParOf" srcId="{C363FD38-0E27-49DD-9006-7142E841C33E}" destId="{F11A7C10-3F65-4356-B27F-FCF2941E1B6D}" srcOrd="6" destOrd="0" presId="urn:microsoft.com/office/officeart/2005/8/layout/orgChart1#2"/>
    <dgm:cxn modelId="{9D8216DF-AC53-49BC-A523-D5193459B61B}" type="presParOf" srcId="{C363FD38-0E27-49DD-9006-7142E841C33E}" destId="{19C1BEF3-5EEA-4E99-9CC3-4ED197C750EB}" srcOrd="7" destOrd="0" presId="urn:microsoft.com/office/officeart/2005/8/layout/orgChart1#2"/>
    <dgm:cxn modelId="{C1E8F622-4982-4680-B9CF-4195D11407F6}" type="presParOf" srcId="{19C1BEF3-5EEA-4E99-9CC3-4ED197C750EB}" destId="{C33622D8-8CE2-4A6C-8CBB-E2E12AA8B11D}" srcOrd="0" destOrd="0" presId="urn:microsoft.com/office/officeart/2005/8/layout/orgChart1#2"/>
    <dgm:cxn modelId="{000E9866-A567-4F41-9194-174674A58D1E}" type="presParOf" srcId="{C33622D8-8CE2-4A6C-8CBB-E2E12AA8B11D}" destId="{3651A9C2-9AE0-4966-8AAA-D1DEE1F698A1}" srcOrd="0" destOrd="0" presId="urn:microsoft.com/office/officeart/2005/8/layout/orgChart1#2"/>
    <dgm:cxn modelId="{2FE48DB4-8A10-4D6E-AC92-8B3376222AB4}" type="presParOf" srcId="{C33622D8-8CE2-4A6C-8CBB-E2E12AA8B11D}" destId="{416099C0-1E47-462E-9B23-6667062EAC90}" srcOrd="1" destOrd="0" presId="urn:microsoft.com/office/officeart/2005/8/layout/orgChart1#2"/>
    <dgm:cxn modelId="{3AFFD6AC-90AA-414F-A11F-1FD9287CD2DD}" type="presParOf" srcId="{19C1BEF3-5EEA-4E99-9CC3-4ED197C750EB}" destId="{C0B661CB-68FA-449A-9122-B722D569BAB9}" srcOrd="1" destOrd="0" presId="urn:microsoft.com/office/officeart/2005/8/layout/orgChart1#2"/>
    <dgm:cxn modelId="{C9C40796-82AB-41AA-B583-5755BB35E5DE}" type="presParOf" srcId="{19C1BEF3-5EEA-4E99-9CC3-4ED197C750EB}" destId="{C4A9954A-314C-4859-9FBE-A09D539473AC}" srcOrd="2" destOrd="0" presId="urn:microsoft.com/office/officeart/2005/8/layout/orgChart1#2"/>
    <dgm:cxn modelId="{DA3CAEBF-8A9B-47CC-9E9E-1777AA72BB20}" type="presParOf" srcId="{C363FD38-0E27-49DD-9006-7142E841C33E}" destId="{3A1D13C9-06D7-4BF6-8742-1F47DB158C33}" srcOrd="8" destOrd="0" presId="urn:microsoft.com/office/officeart/2005/8/layout/orgChart1#2"/>
    <dgm:cxn modelId="{49338A47-D0C6-4CDE-92C8-4AD62531C21C}" type="presParOf" srcId="{C363FD38-0E27-49DD-9006-7142E841C33E}" destId="{A18EE3CF-07FB-42B5-A23F-22653594A603}" srcOrd="9" destOrd="0" presId="urn:microsoft.com/office/officeart/2005/8/layout/orgChart1#2"/>
    <dgm:cxn modelId="{B557B06D-7A81-4109-B14E-8524EF3E5D29}" type="presParOf" srcId="{A18EE3CF-07FB-42B5-A23F-22653594A603}" destId="{2764A6F2-59F2-41DA-B50F-634D060181FC}" srcOrd="0" destOrd="0" presId="urn:microsoft.com/office/officeart/2005/8/layout/orgChart1#2"/>
    <dgm:cxn modelId="{DB894652-3E9E-4FBB-A211-FA1C2DADD7E3}" type="presParOf" srcId="{2764A6F2-59F2-41DA-B50F-634D060181FC}" destId="{93919E6B-40F3-4538-A6D2-79CB317913B4}" srcOrd="0" destOrd="0" presId="urn:microsoft.com/office/officeart/2005/8/layout/orgChart1#2"/>
    <dgm:cxn modelId="{F0EB9366-E9D4-4AA0-A65D-0891780B6CCF}" type="presParOf" srcId="{2764A6F2-59F2-41DA-B50F-634D060181FC}" destId="{81D6336B-E12B-422A-A6B1-554E92EECD76}" srcOrd="1" destOrd="0" presId="urn:microsoft.com/office/officeart/2005/8/layout/orgChart1#2"/>
    <dgm:cxn modelId="{BB39A503-8BDA-4E14-9DEC-15D16763EC83}" type="presParOf" srcId="{A18EE3CF-07FB-42B5-A23F-22653594A603}" destId="{89414300-0097-4BF1-B87B-9D8F6AC7941F}" srcOrd="1" destOrd="0" presId="urn:microsoft.com/office/officeart/2005/8/layout/orgChart1#2"/>
    <dgm:cxn modelId="{5A94CF92-97DD-4CAD-8828-B82BD4938C06}" type="presParOf" srcId="{A18EE3CF-07FB-42B5-A23F-22653594A603}" destId="{A83C9EB9-DDBB-4BA1-ADA4-623094768638}" srcOrd="2" destOrd="0" presId="urn:microsoft.com/office/officeart/2005/8/layout/orgChart1#2"/>
    <dgm:cxn modelId="{2AF52FB4-C0AF-43D9-812E-C59FFC247C76}" type="presParOf" srcId="{CD4F87CD-8B8E-49AB-803D-CD909F8F8680}" destId="{370F9F15-FB60-4E3F-AB07-39641B948267}" srcOrd="2" destOrd="0" presId="urn:microsoft.com/office/officeart/2005/8/layout/orgChar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394834-D71A-4D2B-B087-CBC653B249CF}" type="doc">
      <dgm:prSet loTypeId="urn:microsoft.com/office/officeart/2005/8/layout/default#1" loCatId="list" qsTypeId="urn:microsoft.com/office/officeart/2005/8/quickstyle/simple1#2" qsCatId="simple" csTypeId="urn:microsoft.com/office/officeart/2005/8/colors/accent1_2#2" csCatId="accent1" phldr="1"/>
      <dgm:spPr/>
      <dgm:t>
        <a:bodyPr/>
        <a:lstStyle/>
        <a:p>
          <a:endParaRPr lang="en-US"/>
        </a:p>
      </dgm:t>
    </dgm:pt>
    <dgm:pt modelId="{2F9E89B4-20B1-4625-876F-E4B13DF930EB}">
      <dgm:prSet phldrT="[Text]"/>
      <dgm:spPr/>
      <dgm:t>
        <a:bodyPr/>
        <a:lstStyle/>
        <a:p>
          <a:r>
            <a:rPr lang="uk-UA" dirty="0"/>
            <a:t>Стабільна (після навчання)</a:t>
          </a:r>
          <a:endParaRPr lang="en-US" dirty="0"/>
        </a:p>
      </dgm:t>
    </dgm:pt>
    <dgm:pt modelId="{0EAD574A-8143-4473-8F0D-BC02D1DCBF49}" type="parTrans" cxnId="{7A56ABD3-3340-4644-AD8A-EFEE71D9A70B}">
      <dgm:prSet/>
      <dgm:spPr/>
      <dgm:t>
        <a:bodyPr/>
        <a:lstStyle/>
        <a:p>
          <a:endParaRPr lang="en-US"/>
        </a:p>
      </dgm:t>
    </dgm:pt>
    <dgm:pt modelId="{FFC0103F-26B6-42C7-B6F3-F3793E436D68}" type="sibTrans" cxnId="{7A56ABD3-3340-4644-AD8A-EFEE71D9A70B}">
      <dgm:prSet/>
      <dgm:spPr/>
      <dgm:t>
        <a:bodyPr/>
        <a:lstStyle/>
        <a:p>
          <a:endParaRPr lang="en-US"/>
        </a:p>
      </dgm:t>
    </dgm:pt>
    <dgm:pt modelId="{B0AF6B70-7869-4E81-9C01-E997BCB9D818}">
      <dgm:prSet phldrT="[Text]"/>
      <dgm:spPr/>
      <dgm:t>
        <a:bodyPr/>
        <a:lstStyle/>
        <a:p>
          <a:r>
            <a:rPr lang="uk-UA" dirty="0"/>
            <a:t>Звичайна (після </a:t>
          </a:r>
          <a:r>
            <a:rPr lang="uk-UA" dirty="0" err="1"/>
            <a:t>навчання+декілька</a:t>
          </a:r>
          <a:r>
            <a:rPr lang="uk-UA" dirty="0"/>
            <a:t> професійних спроб=стабільна робота)</a:t>
          </a:r>
          <a:endParaRPr lang="en-US" dirty="0"/>
        </a:p>
      </dgm:t>
    </dgm:pt>
    <dgm:pt modelId="{4CF7D84A-F712-4517-BF82-78ECB4BC9BF7}" type="parTrans" cxnId="{8217D17C-1CA6-405E-8411-A39CA7B7522A}">
      <dgm:prSet/>
      <dgm:spPr/>
      <dgm:t>
        <a:bodyPr/>
        <a:lstStyle/>
        <a:p>
          <a:endParaRPr lang="en-US"/>
        </a:p>
      </dgm:t>
    </dgm:pt>
    <dgm:pt modelId="{61EB9A1D-9A76-483C-A524-347472B6C3E0}" type="sibTrans" cxnId="{8217D17C-1CA6-405E-8411-A39CA7B7522A}">
      <dgm:prSet/>
      <dgm:spPr/>
      <dgm:t>
        <a:bodyPr/>
        <a:lstStyle/>
        <a:p>
          <a:endParaRPr lang="en-US"/>
        </a:p>
      </dgm:t>
    </dgm:pt>
    <dgm:pt modelId="{285591F3-50D4-49FB-AE55-022DB43AEE82}">
      <dgm:prSet phldrT="[Text]"/>
      <dgm:spPr/>
      <dgm:t>
        <a:bodyPr/>
        <a:lstStyle/>
        <a:p>
          <a:r>
            <a:rPr lang="uk-UA" dirty="0"/>
            <a:t>Нестабільна (поєднання </a:t>
          </a:r>
          <a:r>
            <a:rPr lang="uk-UA" dirty="0" err="1"/>
            <a:t>проф.спроб</a:t>
          </a:r>
          <a:r>
            <a:rPr lang="uk-UA" dirty="0"/>
            <a:t> та стабільної роботи)</a:t>
          </a:r>
          <a:endParaRPr lang="en-US" dirty="0"/>
        </a:p>
      </dgm:t>
    </dgm:pt>
    <dgm:pt modelId="{D210960F-782D-4BDC-BD00-123978AAE8F0}" type="parTrans" cxnId="{B7642F74-6DF8-44D1-8D86-5A9AAED5F5DD}">
      <dgm:prSet/>
      <dgm:spPr/>
      <dgm:t>
        <a:bodyPr/>
        <a:lstStyle/>
        <a:p>
          <a:endParaRPr lang="en-US"/>
        </a:p>
      </dgm:t>
    </dgm:pt>
    <dgm:pt modelId="{F54D119B-118A-4EF5-9567-657D1185ED05}" type="sibTrans" cxnId="{B7642F74-6DF8-44D1-8D86-5A9AAED5F5DD}">
      <dgm:prSet/>
      <dgm:spPr/>
      <dgm:t>
        <a:bodyPr/>
        <a:lstStyle/>
        <a:p>
          <a:endParaRPr lang="en-US"/>
        </a:p>
      </dgm:t>
    </dgm:pt>
    <dgm:pt modelId="{7BC0DEBD-09A0-4BF9-9C40-968CCFAEFF1B}">
      <dgm:prSet phldrT="[Text]"/>
      <dgm:spPr/>
      <dgm:t>
        <a:bodyPr/>
        <a:lstStyle/>
        <a:p>
          <a:r>
            <a:rPr lang="uk-UA" dirty="0"/>
            <a:t>Множинна кількість професійних спроб без стабільної роботи</a:t>
          </a:r>
          <a:endParaRPr lang="en-US" dirty="0"/>
        </a:p>
      </dgm:t>
    </dgm:pt>
    <dgm:pt modelId="{09EE3B91-8E71-446D-A794-779A5A47D70E}" type="parTrans" cxnId="{AD4CB412-9F5B-4853-8B2F-34E6E13B8682}">
      <dgm:prSet/>
      <dgm:spPr/>
      <dgm:t>
        <a:bodyPr/>
        <a:lstStyle/>
        <a:p>
          <a:endParaRPr lang="en-US"/>
        </a:p>
      </dgm:t>
    </dgm:pt>
    <dgm:pt modelId="{4A38383E-7420-4C65-BD8F-7B149486F8BF}" type="sibTrans" cxnId="{AD4CB412-9F5B-4853-8B2F-34E6E13B8682}">
      <dgm:prSet/>
      <dgm:spPr/>
      <dgm:t>
        <a:bodyPr/>
        <a:lstStyle/>
        <a:p>
          <a:endParaRPr lang="en-US"/>
        </a:p>
      </dgm:t>
    </dgm:pt>
    <dgm:pt modelId="{CB7432CE-F9A5-4011-86E5-78B1A606CDD9}" type="pres">
      <dgm:prSet presAssocID="{BA394834-D71A-4D2B-B087-CBC653B249CF}" presName="diagram" presStyleCnt="0">
        <dgm:presLayoutVars>
          <dgm:dir/>
          <dgm:resizeHandles val="exact"/>
        </dgm:presLayoutVars>
      </dgm:prSet>
      <dgm:spPr/>
      <dgm:t>
        <a:bodyPr/>
        <a:lstStyle/>
        <a:p>
          <a:endParaRPr lang="uk-UA"/>
        </a:p>
      </dgm:t>
    </dgm:pt>
    <dgm:pt modelId="{7B71E233-D664-46CB-9909-7749D31610BB}" type="pres">
      <dgm:prSet presAssocID="{2F9E89B4-20B1-4625-876F-E4B13DF930EB}" presName="node" presStyleLbl="node1" presStyleIdx="0" presStyleCnt="4">
        <dgm:presLayoutVars>
          <dgm:bulletEnabled val="1"/>
        </dgm:presLayoutVars>
      </dgm:prSet>
      <dgm:spPr/>
      <dgm:t>
        <a:bodyPr/>
        <a:lstStyle/>
        <a:p>
          <a:endParaRPr lang="uk-UA"/>
        </a:p>
      </dgm:t>
    </dgm:pt>
    <dgm:pt modelId="{097C066B-0E6C-4625-A8F8-173ABFC16FDF}" type="pres">
      <dgm:prSet presAssocID="{FFC0103F-26B6-42C7-B6F3-F3793E436D68}" presName="sibTrans" presStyleCnt="0"/>
      <dgm:spPr/>
    </dgm:pt>
    <dgm:pt modelId="{2EA40EC4-650D-44A7-974D-078FC9E4AB5A}" type="pres">
      <dgm:prSet presAssocID="{B0AF6B70-7869-4E81-9C01-E997BCB9D818}" presName="node" presStyleLbl="node1" presStyleIdx="1" presStyleCnt="4">
        <dgm:presLayoutVars>
          <dgm:bulletEnabled val="1"/>
        </dgm:presLayoutVars>
      </dgm:prSet>
      <dgm:spPr/>
      <dgm:t>
        <a:bodyPr/>
        <a:lstStyle/>
        <a:p>
          <a:endParaRPr lang="uk-UA"/>
        </a:p>
      </dgm:t>
    </dgm:pt>
    <dgm:pt modelId="{23B65E2C-993E-4449-9991-4014BFB0BE5A}" type="pres">
      <dgm:prSet presAssocID="{61EB9A1D-9A76-483C-A524-347472B6C3E0}" presName="sibTrans" presStyleCnt="0"/>
      <dgm:spPr/>
    </dgm:pt>
    <dgm:pt modelId="{38604B49-BA57-40B7-87D8-86CECEF7B160}" type="pres">
      <dgm:prSet presAssocID="{285591F3-50D4-49FB-AE55-022DB43AEE82}" presName="node" presStyleLbl="node1" presStyleIdx="2" presStyleCnt="4">
        <dgm:presLayoutVars>
          <dgm:bulletEnabled val="1"/>
        </dgm:presLayoutVars>
      </dgm:prSet>
      <dgm:spPr/>
      <dgm:t>
        <a:bodyPr/>
        <a:lstStyle/>
        <a:p>
          <a:endParaRPr lang="uk-UA"/>
        </a:p>
      </dgm:t>
    </dgm:pt>
    <dgm:pt modelId="{E17FA6D0-5B29-4E2B-9858-274258523B2D}" type="pres">
      <dgm:prSet presAssocID="{F54D119B-118A-4EF5-9567-657D1185ED05}" presName="sibTrans" presStyleCnt="0"/>
      <dgm:spPr/>
    </dgm:pt>
    <dgm:pt modelId="{A8392749-F055-4A9E-913B-A8160F91DE1B}" type="pres">
      <dgm:prSet presAssocID="{7BC0DEBD-09A0-4BF9-9C40-968CCFAEFF1B}" presName="node" presStyleLbl="node1" presStyleIdx="3" presStyleCnt="4">
        <dgm:presLayoutVars>
          <dgm:bulletEnabled val="1"/>
        </dgm:presLayoutVars>
      </dgm:prSet>
      <dgm:spPr/>
      <dgm:t>
        <a:bodyPr/>
        <a:lstStyle/>
        <a:p>
          <a:endParaRPr lang="uk-UA"/>
        </a:p>
      </dgm:t>
    </dgm:pt>
  </dgm:ptLst>
  <dgm:cxnLst>
    <dgm:cxn modelId="{848C920D-18AF-4A86-A200-BA7D17D1BC31}" type="presOf" srcId="{285591F3-50D4-49FB-AE55-022DB43AEE82}" destId="{38604B49-BA57-40B7-87D8-86CECEF7B160}" srcOrd="0" destOrd="0" presId="urn:microsoft.com/office/officeart/2005/8/layout/default#1"/>
    <dgm:cxn modelId="{7A56ABD3-3340-4644-AD8A-EFEE71D9A70B}" srcId="{BA394834-D71A-4D2B-B087-CBC653B249CF}" destId="{2F9E89B4-20B1-4625-876F-E4B13DF930EB}" srcOrd="0" destOrd="0" parTransId="{0EAD574A-8143-4473-8F0D-BC02D1DCBF49}" sibTransId="{FFC0103F-26B6-42C7-B6F3-F3793E436D68}"/>
    <dgm:cxn modelId="{B7642F74-6DF8-44D1-8D86-5A9AAED5F5DD}" srcId="{BA394834-D71A-4D2B-B087-CBC653B249CF}" destId="{285591F3-50D4-49FB-AE55-022DB43AEE82}" srcOrd="2" destOrd="0" parTransId="{D210960F-782D-4BDC-BD00-123978AAE8F0}" sibTransId="{F54D119B-118A-4EF5-9567-657D1185ED05}"/>
    <dgm:cxn modelId="{AD4CB412-9F5B-4853-8B2F-34E6E13B8682}" srcId="{BA394834-D71A-4D2B-B087-CBC653B249CF}" destId="{7BC0DEBD-09A0-4BF9-9C40-968CCFAEFF1B}" srcOrd="3" destOrd="0" parTransId="{09EE3B91-8E71-446D-A794-779A5A47D70E}" sibTransId="{4A38383E-7420-4C65-BD8F-7B149486F8BF}"/>
    <dgm:cxn modelId="{2963398B-33AE-4715-9946-EBC6AF0136CD}" type="presOf" srcId="{BA394834-D71A-4D2B-B087-CBC653B249CF}" destId="{CB7432CE-F9A5-4011-86E5-78B1A606CDD9}" srcOrd="0" destOrd="0" presId="urn:microsoft.com/office/officeart/2005/8/layout/default#1"/>
    <dgm:cxn modelId="{F9D08C32-D1CD-41C4-8BAC-CF237FEC47D5}" type="presOf" srcId="{B0AF6B70-7869-4E81-9C01-E997BCB9D818}" destId="{2EA40EC4-650D-44A7-974D-078FC9E4AB5A}" srcOrd="0" destOrd="0" presId="urn:microsoft.com/office/officeart/2005/8/layout/default#1"/>
    <dgm:cxn modelId="{8217D17C-1CA6-405E-8411-A39CA7B7522A}" srcId="{BA394834-D71A-4D2B-B087-CBC653B249CF}" destId="{B0AF6B70-7869-4E81-9C01-E997BCB9D818}" srcOrd="1" destOrd="0" parTransId="{4CF7D84A-F712-4517-BF82-78ECB4BC9BF7}" sibTransId="{61EB9A1D-9A76-483C-A524-347472B6C3E0}"/>
    <dgm:cxn modelId="{7D431F40-AAD3-4CC6-B4B2-AFFB783B6772}" type="presOf" srcId="{7BC0DEBD-09A0-4BF9-9C40-968CCFAEFF1B}" destId="{A8392749-F055-4A9E-913B-A8160F91DE1B}" srcOrd="0" destOrd="0" presId="urn:microsoft.com/office/officeart/2005/8/layout/default#1"/>
    <dgm:cxn modelId="{BCA4F746-FBC7-497C-BFF5-F61A7DC50858}" type="presOf" srcId="{2F9E89B4-20B1-4625-876F-E4B13DF930EB}" destId="{7B71E233-D664-46CB-9909-7749D31610BB}" srcOrd="0" destOrd="0" presId="urn:microsoft.com/office/officeart/2005/8/layout/default#1"/>
    <dgm:cxn modelId="{377F89AE-1233-46DA-9E6C-00EF699BE8DF}" type="presParOf" srcId="{CB7432CE-F9A5-4011-86E5-78B1A606CDD9}" destId="{7B71E233-D664-46CB-9909-7749D31610BB}" srcOrd="0" destOrd="0" presId="urn:microsoft.com/office/officeart/2005/8/layout/default#1"/>
    <dgm:cxn modelId="{879EBA0E-FFB9-40DF-98AE-5FC43D980450}" type="presParOf" srcId="{CB7432CE-F9A5-4011-86E5-78B1A606CDD9}" destId="{097C066B-0E6C-4625-A8F8-173ABFC16FDF}" srcOrd="1" destOrd="0" presId="urn:microsoft.com/office/officeart/2005/8/layout/default#1"/>
    <dgm:cxn modelId="{F5B75548-D829-43CB-9D24-F684609533A2}" type="presParOf" srcId="{CB7432CE-F9A5-4011-86E5-78B1A606CDD9}" destId="{2EA40EC4-650D-44A7-974D-078FC9E4AB5A}" srcOrd="2" destOrd="0" presId="urn:microsoft.com/office/officeart/2005/8/layout/default#1"/>
    <dgm:cxn modelId="{9345EC9A-AC36-4C91-B561-B0AB183C4351}" type="presParOf" srcId="{CB7432CE-F9A5-4011-86E5-78B1A606CDD9}" destId="{23B65E2C-993E-4449-9991-4014BFB0BE5A}" srcOrd="3" destOrd="0" presId="urn:microsoft.com/office/officeart/2005/8/layout/default#1"/>
    <dgm:cxn modelId="{B7880E34-97B4-4ABC-A0F2-3BB895CE813A}" type="presParOf" srcId="{CB7432CE-F9A5-4011-86E5-78B1A606CDD9}" destId="{38604B49-BA57-40B7-87D8-86CECEF7B160}" srcOrd="4" destOrd="0" presId="urn:microsoft.com/office/officeart/2005/8/layout/default#1"/>
    <dgm:cxn modelId="{C343D0F8-68BA-4656-8BA0-A542B8C0D599}" type="presParOf" srcId="{CB7432CE-F9A5-4011-86E5-78B1A606CDD9}" destId="{E17FA6D0-5B29-4E2B-9858-274258523B2D}" srcOrd="5" destOrd="0" presId="urn:microsoft.com/office/officeart/2005/8/layout/default#1"/>
    <dgm:cxn modelId="{BF2D3FFA-603C-46A4-8F32-111107112999}" type="presParOf" srcId="{CB7432CE-F9A5-4011-86E5-78B1A606CDD9}" destId="{A8392749-F055-4A9E-913B-A8160F91DE1B}"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394834-D71A-4D2B-B087-CBC653B249CF}" type="doc">
      <dgm:prSet loTypeId="urn:microsoft.com/office/officeart/2005/8/layout/default#2" loCatId="list" qsTypeId="urn:microsoft.com/office/officeart/2005/8/quickstyle/simple1#3" qsCatId="simple" csTypeId="urn:microsoft.com/office/officeart/2005/8/colors/accent1_2#3" csCatId="accent1" phldr="1"/>
      <dgm:spPr/>
      <dgm:t>
        <a:bodyPr/>
        <a:lstStyle/>
        <a:p>
          <a:endParaRPr lang="en-US"/>
        </a:p>
      </dgm:t>
    </dgm:pt>
    <dgm:pt modelId="{2F9E89B4-20B1-4625-876F-E4B13DF930EB}">
      <dgm:prSet phldrT="[Text]"/>
      <dgm:spPr/>
      <dgm:t>
        <a:bodyPr/>
        <a:lstStyle/>
        <a:p>
          <a:r>
            <a:rPr lang="uk-UA" dirty="0"/>
            <a:t>Стабільна домашня модель (раннє </a:t>
          </a:r>
          <a:r>
            <a:rPr lang="uk-UA" dirty="0" err="1"/>
            <a:t>одруження+домашне</a:t>
          </a:r>
          <a:r>
            <a:rPr lang="uk-UA" dirty="0"/>
            <a:t> господарство)</a:t>
          </a:r>
          <a:endParaRPr lang="en-US" dirty="0"/>
        </a:p>
      </dgm:t>
    </dgm:pt>
    <dgm:pt modelId="{0EAD574A-8143-4473-8F0D-BC02D1DCBF49}" type="parTrans" cxnId="{7A56ABD3-3340-4644-AD8A-EFEE71D9A70B}">
      <dgm:prSet/>
      <dgm:spPr/>
      <dgm:t>
        <a:bodyPr/>
        <a:lstStyle/>
        <a:p>
          <a:endParaRPr lang="en-US"/>
        </a:p>
      </dgm:t>
    </dgm:pt>
    <dgm:pt modelId="{FFC0103F-26B6-42C7-B6F3-F3793E436D68}" type="sibTrans" cxnId="{7A56ABD3-3340-4644-AD8A-EFEE71D9A70B}">
      <dgm:prSet/>
      <dgm:spPr/>
      <dgm:t>
        <a:bodyPr/>
        <a:lstStyle/>
        <a:p>
          <a:endParaRPr lang="en-US"/>
        </a:p>
      </dgm:t>
    </dgm:pt>
    <dgm:pt modelId="{B0AF6B70-7869-4E81-9C01-E997BCB9D818}">
      <dgm:prSet phldrT="[Text]"/>
      <dgm:spPr/>
      <dgm:t>
        <a:bodyPr/>
        <a:lstStyle/>
        <a:p>
          <a:r>
            <a:rPr lang="uk-UA" dirty="0"/>
            <a:t>Звичайна (робота до </a:t>
          </a:r>
          <a:r>
            <a:rPr lang="uk-UA" dirty="0" err="1"/>
            <a:t>шлюбу+домашне</a:t>
          </a:r>
          <a:r>
            <a:rPr lang="uk-UA" dirty="0"/>
            <a:t> господарство потім)</a:t>
          </a:r>
          <a:endParaRPr lang="en-US" dirty="0"/>
        </a:p>
      </dgm:t>
    </dgm:pt>
    <dgm:pt modelId="{4CF7D84A-F712-4517-BF82-78ECB4BC9BF7}" type="parTrans" cxnId="{8217D17C-1CA6-405E-8411-A39CA7B7522A}">
      <dgm:prSet/>
      <dgm:spPr/>
      <dgm:t>
        <a:bodyPr/>
        <a:lstStyle/>
        <a:p>
          <a:endParaRPr lang="en-US"/>
        </a:p>
      </dgm:t>
    </dgm:pt>
    <dgm:pt modelId="{61EB9A1D-9A76-483C-A524-347472B6C3E0}" type="sibTrans" cxnId="{8217D17C-1CA6-405E-8411-A39CA7B7522A}">
      <dgm:prSet/>
      <dgm:spPr/>
      <dgm:t>
        <a:bodyPr/>
        <a:lstStyle/>
        <a:p>
          <a:endParaRPr lang="en-US"/>
        </a:p>
      </dgm:t>
    </dgm:pt>
    <dgm:pt modelId="{285591F3-50D4-49FB-AE55-022DB43AEE82}">
      <dgm:prSet phldrT="[Text]"/>
      <dgm:spPr/>
      <dgm:t>
        <a:bodyPr/>
        <a:lstStyle/>
        <a:p>
          <a:r>
            <a:rPr lang="uk-UA" dirty="0"/>
            <a:t>Стабільна модель роботи</a:t>
          </a:r>
          <a:endParaRPr lang="en-US" dirty="0"/>
        </a:p>
      </dgm:t>
    </dgm:pt>
    <dgm:pt modelId="{D210960F-782D-4BDC-BD00-123978AAE8F0}" type="parTrans" cxnId="{B7642F74-6DF8-44D1-8D86-5A9AAED5F5DD}">
      <dgm:prSet/>
      <dgm:spPr/>
      <dgm:t>
        <a:bodyPr/>
        <a:lstStyle/>
        <a:p>
          <a:endParaRPr lang="en-US"/>
        </a:p>
      </dgm:t>
    </dgm:pt>
    <dgm:pt modelId="{F54D119B-118A-4EF5-9567-657D1185ED05}" type="sibTrans" cxnId="{B7642F74-6DF8-44D1-8D86-5A9AAED5F5DD}">
      <dgm:prSet/>
      <dgm:spPr/>
      <dgm:t>
        <a:bodyPr/>
        <a:lstStyle/>
        <a:p>
          <a:endParaRPr lang="en-US"/>
        </a:p>
      </dgm:t>
    </dgm:pt>
    <dgm:pt modelId="{7BC0DEBD-09A0-4BF9-9C40-968CCFAEFF1B}">
      <dgm:prSet phldrT="[Text]"/>
      <dgm:spPr/>
      <dgm:t>
        <a:bodyPr/>
        <a:lstStyle/>
        <a:p>
          <a:r>
            <a:rPr lang="uk-UA" dirty="0"/>
            <a:t>Двостороння модель (комбінація роботи і </a:t>
          </a:r>
          <a:r>
            <a:rPr lang="uk-UA" dirty="0" err="1"/>
            <a:t>дом.господарства</a:t>
          </a:r>
          <a:r>
            <a:rPr lang="uk-UA" dirty="0"/>
            <a:t>)</a:t>
          </a:r>
          <a:endParaRPr lang="en-US" dirty="0"/>
        </a:p>
      </dgm:t>
    </dgm:pt>
    <dgm:pt modelId="{09EE3B91-8E71-446D-A794-779A5A47D70E}" type="parTrans" cxnId="{AD4CB412-9F5B-4853-8B2F-34E6E13B8682}">
      <dgm:prSet/>
      <dgm:spPr/>
      <dgm:t>
        <a:bodyPr/>
        <a:lstStyle/>
        <a:p>
          <a:endParaRPr lang="en-US"/>
        </a:p>
      </dgm:t>
    </dgm:pt>
    <dgm:pt modelId="{4A38383E-7420-4C65-BD8F-7B149486F8BF}" type="sibTrans" cxnId="{AD4CB412-9F5B-4853-8B2F-34E6E13B8682}">
      <dgm:prSet/>
      <dgm:spPr/>
      <dgm:t>
        <a:bodyPr/>
        <a:lstStyle/>
        <a:p>
          <a:endParaRPr lang="en-US"/>
        </a:p>
      </dgm:t>
    </dgm:pt>
    <dgm:pt modelId="{7C72F3CA-F5A2-4E08-9F06-8212814293AF}">
      <dgm:prSet/>
      <dgm:spPr/>
      <dgm:t>
        <a:bodyPr/>
        <a:lstStyle/>
        <a:p>
          <a:r>
            <a:rPr lang="uk-UA" dirty="0"/>
            <a:t>Перервна модель (повернення до роботи після народження дітей)</a:t>
          </a:r>
          <a:endParaRPr lang="en-US" dirty="0"/>
        </a:p>
      </dgm:t>
    </dgm:pt>
    <dgm:pt modelId="{0BA7F02C-2841-412A-9F17-6DBAA89B9A48}" type="parTrans" cxnId="{84FA479B-1545-4913-AD9B-276B1D790ECB}">
      <dgm:prSet/>
      <dgm:spPr/>
      <dgm:t>
        <a:bodyPr/>
        <a:lstStyle/>
        <a:p>
          <a:endParaRPr lang="en-US"/>
        </a:p>
      </dgm:t>
    </dgm:pt>
    <dgm:pt modelId="{E39CEEB0-4DAB-42B4-9F87-FD993AB51E53}" type="sibTrans" cxnId="{84FA479B-1545-4913-AD9B-276B1D790ECB}">
      <dgm:prSet/>
      <dgm:spPr/>
      <dgm:t>
        <a:bodyPr/>
        <a:lstStyle/>
        <a:p>
          <a:endParaRPr lang="en-US"/>
        </a:p>
      </dgm:t>
    </dgm:pt>
    <dgm:pt modelId="{C94108BF-79C3-4C13-ABE0-7A7058A63B57}">
      <dgm:prSet/>
      <dgm:spPr/>
      <dgm:t>
        <a:bodyPr/>
        <a:lstStyle/>
        <a:p>
          <a:r>
            <a:rPr lang="uk-UA" dirty="0"/>
            <a:t>Багатопрофільна модель (багаторазова зміна роботи)</a:t>
          </a:r>
          <a:endParaRPr lang="en-US" dirty="0"/>
        </a:p>
      </dgm:t>
    </dgm:pt>
    <dgm:pt modelId="{FC4DDB18-6081-49F2-A32B-97D45CFA64A6}" type="parTrans" cxnId="{53A14D9C-4B89-4920-83F0-1DFE24F2581D}">
      <dgm:prSet/>
      <dgm:spPr/>
      <dgm:t>
        <a:bodyPr/>
        <a:lstStyle/>
        <a:p>
          <a:endParaRPr lang="en-US"/>
        </a:p>
      </dgm:t>
    </dgm:pt>
    <dgm:pt modelId="{C1989F6C-A9AD-4D86-A045-A4ABDA06AC76}" type="sibTrans" cxnId="{53A14D9C-4B89-4920-83F0-1DFE24F2581D}">
      <dgm:prSet/>
      <dgm:spPr/>
      <dgm:t>
        <a:bodyPr/>
        <a:lstStyle/>
        <a:p>
          <a:endParaRPr lang="en-US"/>
        </a:p>
      </dgm:t>
    </dgm:pt>
    <dgm:pt modelId="{CB7432CE-F9A5-4011-86E5-78B1A606CDD9}" type="pres">
      <dgm:prSet presAssocID="{BA394834-D71A-4D2B-B087-CBC653B249CF}" presName="diagram" presStyleCnt="0">
        <dgm:presLayoutVars>
          <dgm:dir/>
          <dgm:resizeHandles val="exact"/>
        </dgm:presLayoutVars>
      </dgm:prSet>
      <dgm:spPr/>
      <dgm:t>
        <a:bodyPr/>
        <a:lstStyle/>
        <a:p>
          <a:endParaRPr lang="uk-UA"/>
        </a:p>
      </dgm:t>
    </dgm:pt>
    <dgm:pt modelId="{7B71E233-D664-46CB-9909-7749D31610BB}" type="pres">
      <dgm:prSet presAssocID="{2F9E89B4-20B1-4625-876F-E4B13DF930EB}" presName="node" presStyleLbl="node1" presStyleIdx="0" presStyleCnt="6">
        <dgm:presLayoutVars>
          <dgm:bulletEnabled val="1"/>
        </dgm:presLayoutVars>
      </dgm:prSet>
      <dgm:spPr/>
      <dgm:t>
        <a:bodyPr/>
        <a:lstStyle/>
        <a:p>
          <a:endParaRPr lang="uk-UA"/>
        </a:p>
      </dgm:t>
    </dgm:pt>
    <dgm:pt modelId="{097C066B-0E6C-4625-A8F8-173ABFC16FDF}" type="pres">
      <dgm:prSet presAssocID="{FFC0103F-26B6-42C7-B6F3-F3793E436D68}" presName="sibTrans" presStyleCnt="0"/>
      <dgm:spPr/>
    </dgm:pt>
    <dgm:pt modelId="{2EA40EC4-650D-44A7-974D-078FC9E4AB5A}" type="pres">
      <dgm:prSet presAssocID="{B0AF6B70-7869-4E81-9C01-E997BCB9D818}" presName="node" presStyleLbl="node1" presStyleIdx="1" presStyleCnt="6">
        <dgm:presLayoutVars>
          <dgm:bulletEnabled val="1"/>
        </dgm:presLayoutVars>
      </dgm:prSet>
      <dgm:spPr/>
      <dgm:t>
        <a:bodyPr/>
        <a:lstStyle/>
        <a:p>
          <a:endParaRPr lang="uk-UA"/>
        </a:p>
      </dgm:t>
    </dgm:pt>
    <dgm:pt modelId="{23B65E2C-993E-4449-9991-4014BFB0BE5A}" type="pres">
      <dgm:prSet presAssocID="{61EB9A1D-9A76-483C-A524-347472B6C3E0}" presName="sibTrans" presStyleCnt="0"/>
      <dgm:spPr/>
    </dgm:pt>
    <dgm:pt modelId="{38604B49-BA57-40B7-87D8-86CECEF7B160}" type="pres">
      <dgm:prSet presAssocID="{285591F3-50D4-49FB-AE55-022DB43AEE82}" presName="node" presStyleLbl="node1" presStyleIdx="2" presStyleCnt="6">
        <dgm:presLayoutVars>
          <dgm:bulletEnabled val="1"/>
        </dgm:presLayoutVars>
      </dgm:prSet>
      <dgm:spPr/>
      <dgm:t>
        <a:bodyPr/>
        <a:lstStyle/>
        <a:p>
          <a:endParaRPr lang="uk-UA"/>
        </a:p>
      </dgm:t>
    </dgm:pt>
    <dgm:pt modelId="{E17FA6D0-5B29-4E2B-9858-274258523B2D}" type="pres">
      <dgm:prSet presAssocID="{F54D119B-118A-4EF5-9567-657D1185ED05}" presName="sibTrans" presStyleCnt="0"/>
      <dgm:spPr/>
    </dgm:pt>
    <dgm:pt modelId="{A8392749-F055-4A9E-913B-A8160F91DE1B}" type="pres">
      <dgm:prSet presAssocID="{7BC0DEBD-09A0-4BF9-9C40-968CCFAEFF1B}" presName="node" presStyleLbl="node1" presStyleIdx="3" presStyleCnt="6">
        <dgm:presLayoutVars>
          <dgm:bulletEnabled val="1"/>
        </dgm:presLayoutVars>
      </dgm:prSet>
      <dgm:spPr/>
      <dgm:t>
        <a:bodyPr/>
        <a:lstStyle/>
        <a:p>
          <a:endParaRPr lang="uk-UA"/>
        </a:p>
      </dgm:t>
    </dgm:pt>
    <dgm:pt modelId="{7E004402-F50A-4F60-8606-B8F7F7A2BD8E}" type="pres">
      <dgm:prSet presAssocID="{4A38383E-7420-4C65-BD8F-7B149486F8BF}" presName="sibTrans" presStyleCnt="0"/>
      <dgm:spPr/>
    </dgm:pt>
    <dgm:pt modelId="{CBA15C03-A73D-46FE-90F3-D391A6DB837D}" type="pres">
      <dgm:prSet presAssocID="{7C72F3CA-F5A2-4E08-9F06-8212814293AF}" presName="node" presStyleLbl="node1" presStyleIdx="4" presStyleCnt="6">
        <dgm:presLayoutVars>
          <dgm:bulletEnabled val="1"/>
        </dgm:presLayoutVars>
      </dgm:prSet>
      <dgm:spPr/>
      <dgm:t>
        <a:bodyPr/>
        <a:lstStyle/>
        <a:p>
          <a:endParaRPr lang="uk-UA"/>
        </a:p>
      </dgm:t>
    </dgm:pt>
    <dgm:pt modelId="{786BE91B-CF64-4A4D-B57A-804139844CB8}" type="pres">
      <dgm:prSet presAssocID="{E39CEEB0-4DAB-42B4-9F87-FD993AB51E53}" presName="sibTrans" presStyleCnt="0"/>
      <dgm:spPr/>
    </dgm:pt>
    <dgm:pt modelId="{2DE949B5-7C5B-4724-942E-006E6FCE8DCD}" type="pres">
      <dgm:prSet presAssocID="{C94108BF-79C3-4C13-ABE0-7A7058A63B57}" presName="node" presStyleLbl="node1" presStyleIdx="5" presStyleCnt="6">
        <dgm:presLayoutVars>
          <dgm:bulletEnabled val="1"/>
        </dgm:presLayoutVars>
      </dgm:prSet>
      <dgm:spPr/>
      <dgm:t>
        <a:bodyPr/>
        <a:lstStyle/>
        <a:p>
          <a:endParaRPr lang="uk-UA"/>
        </a:p>
      </dgm:t>
    </dgm:pt>
  </dgm:ptLst>
  <dgm:cxnLst>
    <dgm:cxn modelId="{84FA479B-1545-4913-AD9B-276B1D790ECB}" srcId="{BA394834-D71A-4D2B-B087-CBC653B249CF}" destId="{7C72F3CA-F5A2-4E08-9F06-8212814293AF}" srcOrd="4" destOrd="0" parTransId="{0BA7F02C-2841-412A-9F17-6DBAA89B9A48}" sibTransId="{E39CEEB0-4DAB-42B4-9F87-FD993AB51E53}"/>
    <dgm:cxn modelId="{7D431F40-AAD3-4CC6-B4B2-AFFB783B6772}" type="presOf" srcId="{7BC0DEBD-09A0-4BF9-9C40-968CCFAEFF1B}" destId="{A8392749-F055-4A9E-913B-A8160F91DE1B}" srcOrd="0" destOrd="0" presId="urn:microsoft.com/office/officeart/2005/8/layout/default#2"/>
    <dgm:cxn modelId="{8217D17C-1CA6-405E-8411-A39CA7B7522A}" srcId="{BA394834-D71A-4D2B-B087-CBC653B249CF}" destId="{B0AF6B70-7869-4E81-9C01-E997BCB9D818}" srcOrd="1" destOrd="0" parTransId="{4CF7D84A-F712-4517-BF82-78ECB4BC9BF7}" sibTransId="{61EB9A1D-9A76-483C-A524-347472B6C3E0}"/>
    <dgm:cxn modelId="{2963398B-33AE-4715-9946-EBC6AF0136CD}" type="presOf" srcId="{BA394834-D71A-4D2B-B087-CBC653B249CF}" destId="{CB7432CE-F9A5-4011-86E5-78B1A606CDD9}" srcOrd="0" destOrd="0" presId="urn:microsoft.com/office/officeart/2005/8/layout/default#2"/>
    <dgm:cxn modelId="{7A56ABD3-3340-4644-AD8A-EFEE71D9A70B}" srcId="{BA394834-D71A-4D2B-B087-CBC653B249CF}" destId="{2F9E89B4-20B1-4625-876F-E4B13DF930EB}" srcOrd="0" destOrd="0" parTransId="{0EAD574A-8143-4473-8F0D-BC02D1DCBF49}" sibTransId="{FFC0103F-26B6-42C7-B6F3-F3793E436D68}"/>
    <dgm:cxn modelId="{BCA4F746-FBC7-497C-BFF5-F61A7DC50858}" type="presOf" srcId="{2F9E89B4-20B1-4625-876F-E4B13DF930EB}" destId="{7B71E233-D664-46CB-9909-7749D31610BB}" srcOrd="0" destOrd="0" presId="urn:microsoft.com/office/officeart/2005/8/layout/default#2"/>
    <dgm:cxn modelId="{9F071799-8C88-4E02-A602-000571419E02}" type="presOf" srcId="{7C72F3CA-F5A2-4E08-9F06-8212814293AF}" destId="{CBA15C03-A73D-46FE-90F3-D391A6DB837D}" srcOrd="0" destOrd="0" presId="urn:microsoft.com/office/officeart/2005/8/layout/default#2"/>
    <dgm:cxn modelId="{53A14D9C-4B89-4920-83F0-1DFE24F2581D}" srcId="{BA394834-D71A-4D2B-B087-CBC653B249CF}" destId="{C94108BF-79C3-4C13-ABE0-7A7058A63B57}" srcOrd="5" destOrd="0" parTransId="{FC4DDB18-6081-49F2-A32B-97D45CFA64A6}" sibTransId="{C1989F6C-A9AD-4D86-A045-A4ABDA06AC76}"/>
    <dgm:cxn modelId="{34C8F485-D947-4047-802E-61D7E4FA83E6}" type="presOf" srcId="{C94108BF-79C3-4C13-ABE0-7A7058A63B57}" destId="{2DE949B5-7C5B-4724-942E-006E6FCE8DCD}" srcOrd="0" destOrd="0" presId="urn:microsoft.com/office/officeart/2005/8/layout/default#2"/>
    <dgm:cxn modelId="{F9D08C32-D1CD-41C4-8BAC-CF237FEC47D5}" type="presOf" srcId="{B0AF6B70-7869-4E81-9C01-E997BCB9D818}" destId="{2EA40EC4-650D-44A7-974D-078FC9E4AB5A}" srcOrd="0" destOrd="0" presId="urn:microsoft.com/office/officeart/2005/8/layout/default#2"/>
    <dgm:cxn modelId="{B7642F74-6DF8-44D1-8D86-5A9AAED5F5DD}" srcId="{BA394834-D71A-4D2B-B087-CBC653B249CF}" destId="{285591F3-50D4-49FB-AE55-022DB43AEE82}" srcOrd="2" destOrd="0" parTransId="{D210960F-782D-4BDC-BD00-123978AAE8F0}" sibTransId="{F54D119B-118A-4EF5-9567-657D1185ED05}"/>
    <dgm:cxn modelId="{AD4CB412-9F5B-4853-8B2F-34E6E13B8682}" srcId="{BA394834-D71A-4D2B-B087-CBC653B249CF}" destId="{7BC0DEBD-09A0-4BF9-9C40-968CCFAEFF1B}" srcOrd="3" destOrd="0" parTransId="{09EE3B91-8E71-446D-A794-779A5A47D70E}" sibTransId="{4A38383E-7420-4C65-BD8F-7B149486F8BF}"/>
    <dgm:cxn modelId="{848C920D-18AF-4A86-A200-BA7D17D1BC31}" type="presOf" srcId="{285591F3-50D4-49FB-AE55-022DB43AEE82}" destId="{38604B49-BA57-40B7-87D8-86CECEF7B160}" srcOrd="0" destOrd="0" presId="urn:microsoft.com/office/officeart/2005/8/layout/default#2"/>
    <dgm:cxn modelId="{377F89AE-1233-46DA-9E6C-00EF699BE8DF}" type="presParOf" srcId="{CB7432CE-F9A5-4011-86E5-78B1A606CDD9}" destId="{7B71E233-D664-46CB-9909-7749D31610BB}" srcOrd="0" destOrd="0" presId="urn:microsoft.com/office/officeart/2005/8/layout/default#2"/>
    <dgm:cxn modelId="{879EBA0E-FFB9-40DF-98AE-5FC43D980450}" type="presParOf" srcId="{CB7432CE-F9A5-4011-86E5-78B1A606CDD9}" destId="{097C066B-0E6C-4625-A8F8-173ABFC16FDF}" srcOrd="1" destOrd="0" presId="urn:microsoft.com/office/officeart/2005/8/layout/default#2"/>
    <dgm:cxn modelId="{F5B75548-D829-43CB-9D24-F684609533A2}" type="presParOf" srcId="{CB7432CE-F9A5-4011-86E5-78B1A606CDD9}" destId="{2EA40EC4-650D-44A7-974D-078FC9E4AB5A}" srcOrd="2" destOrd="0" presId="urn:microsoft.com/office/officeart/2005/8/layout/default#2"/>
    <dgm:cxn modelId="{9345EC9A-AC36-4C91-B561-B0AB183C4351}" type="presParOf" srcId="{CB7432CE-F9A5-4011-86E5-78B1A606CDD9}" destId="{23B65E2C-993E-4449-9991-4014BFB0BE5A}" srcOrd="3" destOrd="0" presId="urn:microsoft.com/office/officeart/2005/8/layout/default#2"/>
    <dgm:cxn modelId="{B7880E34-97B4-4ABC-A0F2-3BB895CE813A}" type="presParOf" srcId="{CB7432CE-F9A5-4011-86E5-78B1A606CDD9}" destId="{38604B49-BA57-40B7-87D8-86CECEF7B160}" srcOrd="4" destOrd="0" presId="urn:microsoft.com/office/officeart/2005/8/layout/default#2"/>
    <dgm:cxn modelId="{C343D0F8-68BA-4656-8BA0-A542B8C0D599}" type="presParOf" srcId="{CB7432CE-F9A5-4011-86E5-78B1A606CDD9}" destId="{E17FA6D0-5B29-4E2B-9858-274258523B2D}" srcOrd="5" destOrd="0" presId="urn:microsoft.com/office/officeart/2005/8/layout/default#2"/>
    <dgm:cxn modelId="{BF2D3FFA-603C-46A4-8F32-111107112999}" type="presParOf" srcId="{CB7432CE-F9A5-4011-86E5-78B1A606CDD9}" destId="{A8392749-F055-4A9E-913B-A8160F91DE1B}" srcOrd="6" destOrd="0" presId="urn:microsoft.com/office/officeart/2005/8/layout/default#2"/>
    <dgm:cxn modelId="{E1FD41FA-1644-4E5A-9EBA-041DEF45930B}" type="presParOf" srcId="{CB7432CE-F9A5-4011-86E5-78B1A606CDD9}" destId="{7E004402-F50A-4F60-8606-B8F7F7A2BD8E}" srcOrd="7" destOrd="0" presId="urn:microsoft.com/office/officeart/2005/8/layout/default#2"/>
    <dgm:cxn modelId="{106B8D4C-7F25-4FD6-B919-C5C31121B2DE}" type="presParOf" srcId="{CB7432CE-F9A5-4011-86E5-78B1A606CDD9}" destId="{CBA15C03-A73D-46FE-90F3-D391A6DB837D}" srcOrd="8" destOrd="0" presId="urn:microsoft.com/office/officeart/2005/8/layout/default#2"/>
    <dgm:cxn modelId="{6246EAC2-A530-4274-A52B-71BB7587ABF1}" type="presParOf" srcId="{CB7432CE-F9A5-4011-86E5-78B1A606CDD9}" destId="{786BE91B-CF64-4A4D-B57A-804139844CB8}" srcOrd="9" destOrd="0" presId="urn:microsoft.com/office/officeart/2005/8/layout/default#2"/>
    <dgm:cxn modelId="{D6E8D558-9B22-4BC7-AD96-7C641590EEB8}" type="presParOf" srcId="{CB7432CE-F9A5-4011-86E5-78B1A606CDD9}" destId="{2DE949B5-7C5B-4724-942E-006E6FCE8DCD}" srcOrd="1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EC03FB-A549-4C9D-8BE2-4557548532F3}" type="doc">
      <dgm:prSet loTypeId="urn:microsoft.com/office/officeart/2005/8/layout/pyramid2#1" loCatId="list" qsTypeId="urn:microsoft.com/office/officeart/2005/8/quickstyle/simple1#4" qsCatId="simple" csTypeId="urn:microsoft.com/office/officeart/2005/8/colors/accent1_2#4" csCatId="accent1" phldr="1"/>
      <dgm:spPr/>
      <dgm:t>
        <a:bodyPr/>
        <a:lstStyle/>
        <a:p>
          <a:endParaRPr lang="en-US"/>
        </a:p>
      </dgm:t>
    </dgm:pt>
    <dgm:pt modelId="{E1449418-7FFB-40DB-B1E2-5289A43D0B1F}">
      <dgm:prSet phldrT="[Text]"/>
      <dgm:spPr/>
      <dgm:t>
        <a:bodyPr/>
        <a:lstStyle/>
        <a:p>
          <a:r>
            <a:rPr lang="uk-UA" dirty="0"/>
            <a:t>Чоловік є годувальник сім</a:t>
          </a:r>
          <a:r>
            <a:rPr lang="en-US" dirty="0"/>
            <a:t>’</a:t>
          </a:r>
          <a:r>
            <a:rPr lang="uk-UA" dirty="0"/>
            <a:t>ї</a:t>
          </a:r>
          <a:endParaRPr lang="en-US" dirty="0"/>
        </a:p>
      </dgm:t>
    </dgm:pt>
    <dgm:pt modelId="{18C00EAD-BD09-43F7-86A0-3BADD44E13DD}" type="parTrans" cxnId="{560FBB7B-23A4-4999-98F1-46D9F6F4AF6A}">
      <dgm:prSet/>
      <dgm:spPr/>
      <dgm:t>
        <a:bodyPr/>
        <a:lstStyle/>
        <a:p>
          <a:endParaRPr lang="en-US"/>
        </a:p>
      </dgm:t>
    </dgm:pt>
    <dgm:pt modelId="{6B4066AF-4309-4DB0-9E64-EF055B1F934F}" type="sibTrans" cxnId="{560FBB7B-23A4-4999-98F1-46D9F6F4AF6A}">
      <dgm:prSet/>
      <dgm:spPr/>
      <dgm:t>
        <a:bodyPr/>
        <a:lstStyle/>
        <a:p>
          <a:endParaRPr lang="en-US"/>
        </a:p>
      </dgm:t>
    </dgm:pt>
    <dgm:pt modelId="{3B03E61B-FAA5-492D-82E2-B8CF9B57DAEF}">
      <dgm:prSet phldrT="[Text]"/>
      <dgm:spPr>
        <a:solidFill>
          <a:srgbClr val="92D050">
            <a:alpha val="90000"/>
          </a:srgbClr>
        </a:solidFill>
      </dgm:spPr>
      <dgm:t>
        <a:bodyPr/>
        <a:lstStyle/>
        <a:p>
          <a:r>
            <a:rPr lang="uk-UA" dirty="0"/>
            <a:t>Модель рівноваги (</a:t>
          </a:r>
          <a:r>
            <a:rPr lang="uk-UA" dirty="0" err="1"/>
            <a:t>рівноправ</a:t>
          </a:r>
          <a:r>
            <a:rPr lang="en-US" dirty="0"/>
            <a:t>’я)</a:t>
          </a:r>
        </a:p>
      </dgm:t>
    </dgm:pt>
    <dgm:pt modelId="{2866A7DF-1D5D-4D67-978C-C0A9DBA59365}" type="parTrans" cxnId="{9399AD71-6E3A-451E-B5CF-2485EC957949}">
      <dgm:prSet/>
      <dgm:spPr/>
      <dgm:t>
        <a:bodyPr/>
        <a:lstStyle/>
        <a:p>
          <a:endParaRPr lang="en-US"/>
        </a:p>
      </dgm:t>
    </dgm:pt>
    <dgm:pt modelId="{14A5DED1-5135-450F-896E-A96F76EF46DA}" type="sibTrans" cxnId="{9399AD71-6E3A-451E-B5CF-2485EC957949}">
      <dgm:prSet/>
      <dgm:spPr/>
      <dgm:t>
        <a:bodyPr/>
        <a:lstStyle/>
        <a:p>
          <a:endParaRPr lang="en-US"/>
        </a:p>
      </dgm:t>
    </dgm:pt>
    <dgm:pt modelId="{682A1487-BC35-4289-9358-77DF01948935}">
      <dgm:prSet phldrT="[Text]"/>
      <dgm:spPr/>
      <dgm:t>
        <a:bodyPr/>
        <a:lstStyle/>
        <a:p>
          <a:r>
            <a:rPr lang="en-US" dirty="0"/>
            <a:t>Ж</a:t>
          </a:r>
          <a:r>
            <a:rPr lang="uk-UA" dirty="0"/>
            <a:t>інка є годувальницею сім</a:t>
          </a:r>
          <a:r>
            <a:rPr lang="en-US" dirty="0"/>
            <a:t>’</a:t>
          </a:r>
          <a:r>
            <a:rPr lang="uk-UA" dirty="0"/>
            <a:t>ї</a:t>
          </a:r>
          <a:endParaRPr lang="en-US" dirty="0"/>
        </a:p>
      </dgm:t>
    </dgm:pt>
    <dgm:pt modelId="{19130D9E-F068-4204-A084-C0D5305B0F71}" type="parTrans" cxnId="{28FC7DBB-AD7F-4D28-AED1-6CE2A2DBCC22}">
      <dgm:prSet/>
      <dgm:spPr/>
      <dgm:t>
        <a:bodyPr/>
        <a:lstStyle/>
        <a:p>
          <a:endParaRPr lang="en-US"/>
        </a:p>
      </dgm:t>
    </dgm:pt>
    <dgm:pt modelId="{41A95B6D-9BC8-4E2B-875A-8D7CE4F85820}" type="sibTrans" cxnId="{28FC7DBB-AD7F-4D28-AED1-6CE2A2DBCC22}">
      <dgm:prSet/>
      <dgm:spPr/>
      <dgm:t>
        <a:bodyPr/>
        <a:lstStyle/>
        <a:p>
          <a:endParaRPr lang="en-US"/>
        </a:p>
      </dgm:t>
    </dgm:pt>
    <dgm:pt modelId="{391FE926-7D44-4184-B394-59B22E55CF6E}">
      <dgm:prSet custT="1"/>
      <dgm:spPr>
        <a:solidFill>
          <a:schemeClr val="bg2">
            <a:lumMod val="20000"/>
            <a:lumOff val="80000"/>
            <a:alpha val="90000"/>
          </a:schemeClr>
        </a:solidFill>
      </dgm:spPr>
      <dgm:t>
        <a:bodyPr/>
        <a:lstStyle/>
        <a:p>
          <a:r>
            <a:rPr lang="uk-UA" sz="2400" b="1" dirty="0"/>
            <a:t>Соціально-економічні моделі</a:t>
          </a:r>
        </a:p>
        <a:p>
          <a:r>
            <a:rPr lang="uk-UA" sz="2400" b="1" dirty="0"/>
            <a:t> зайнятості жінок</a:t>
          </a:r>
          <a:r>
            <a:rPr lang="uk-UA" sz="1900" dirty="0"/>
            <a:t/>
          </a:r>
          <a:br>
            <a:rPr lang="uk-UA" sz="1900" dirty="0"/>
          </a:br>
          <a:r>
            <a:rPr lang="uk-UA" sz="1900" dirty="0"/>
            <a:t>(міра зайнятості жінок та рівень доходу)</a:t>
          </a:r>
          <a:endParaRPr lang="en-US" sz="1900" dirty="0"/>
        </a:p>
      </dgm:t>
    </dgm:pt>
    <dgm:pt modelId="{5C122086-3986-43BB-BC7E-8F8550783A36}" type="parTrans" cxnId="{62EC4C99-C5B4-4CD7-A4FA-7F71B31DE57B}">
      <dgm:prSet/>
      <dgm:spPr/>
      <dgm:t>
        <a:bodyPr/>
        <a:lstStyle/>
        <a:p>
          <a:endParaRPr lang="en-US"/>
        </a:p>
      </dgm:t>
    </dgm:pt>
    <dgm:pt modelId="{61CB7D4B-A106-48F0-9013-E7E01CC15AB3}" type="sibTrans" cxnId="{62EC4C99-C5B4-4CD7-A4FA-7F71B31DE57B}">
      <dgm:prSet/>
      <dgm:spPr/>
      <dgm:t>
        <a:bodyPr/>
        <a:lstStyle/>
        <a:p>
          <a:endParaRPr lang="en-US"/>
        </a:p>
      </dgm:t>
    </dgm:pt>
    <dgm:pt modelId="{A8745AEB-6624-4A41-A06C-32142F64E266}" type="pres">
      <dgm:prSet presAssocID="{1BEC03FB-A549-4C9D-8BE2-4557548532F3}" presName="compositeShape" presStyleCnt="0">
        <dgm:presLayoutVars>
          <dgm:dir/>
          <dgm:resizeHandles/>
        </dgm:presLayoutVars>
      </dgm:prSet>
      <dgm:spPr/>
      <dgm:t>
        <a:bodyPr/>
        <a:lstStyle/>
        <a:p>
          <a:endParaRPr lang="uk-UA"/>
        </a:p>
      </dgm:t>
    </dgm:pt>
    <dgm:pt modelId="{F5C21478-9AAB-4D86-8F60-67F12F8E0A95}" type="pres">
      <dgm:prSet presAssocID="{1BEC03FB-A549-4C9D-8BE2-4557548532F3}" presName="pyramid" presStyleLbl="node1" presStyleIdx="0" presStyleCnt="1" custScaleX="178321"/>
      <dgm:spPr/>
    </dgm:pt>
    <dgm:pt modelId="{95C2F759-B385-46E8-9C55-973B7165C4D3}" type="pres">
      <dgm:prSet presAssocID="{1BEC03FB-A549-4C9D-8BE2-4557548532F3}" presName="theList" presStyleCnt="0"/>
      <dgm:spPr/>
    </dgm:pt>
    <dgm:pt modelId="{24C9B877-C4DA-43CB-87EE-2730B681E013}" type="pres">
      <dgm:prSet presAssocID="{E1449418-7FFB-40DB-B1E2-5289A43D0B1F}" presName="aNode" presStyleLbl="fgAcc1" presStyleIdx="0" presStyleCnt="4" custScaleX="107834">
        <dgm:presLayoutVars>
          <dgm:bulletEnabled val="1"/>
        </dgm:presLayoutVars>
      </dgm:prSet>
      <dgm:spPr/>
      <dgm:t>
        <a:bodyPr/>
        <a:lstStyle/>
        <a:p>
          <a:endParaRPr lang="uk-UA"/>
        </a:p>
      </dgm:t>
    </dgm:pt>
    <dgm:pt modelId="{B4FFA751-60FE-424D-BD58-2AB949C6CAB3}" type="pres">
      <dgm:prSet presAssocID="{E1449418-7FFB-40DB-B1E2-5289A43D0B1F}" presName="aSpace" presStyleCnt="0"/>
      <dgm:spPr/>
    </dgm:pt>
    <dgm:pt modelId="{AE199DF3-EF1F-448D-9415-7766A80B324E}" type="pres">
      <dgm:prSet presAssocID="{3B03E61B-FAA5-492D-82E2-B8CF9B57DAEF}" presName="aNode" presStyleLbl="fgAcc1" presStyleIdx="1" presStyleCnt="4" custScaleX="161354">
        <dgm:presLayoutVars>
          <dgm:bulletEnabled val="1"/>
        </dgm:presLayoutVars>
      </dgm:prSet>
      <dgm:spPr/>
      <dgm:t>
        <a:bodyPr/>
        <a:lstStyle/>
        <a:p>
          <a:endParaRPr lang="uk-UA"/>
        </a:p>
      </dgm:t>
    </dgm:pt>
    <dgm:pt modelId="{02F2FB38-C051-42C2-804C-78C175D0C8D2}" type="pres">
      <dgm:prSet presAssocID="{3B03E61B-FAA5-492D-82E2-B8CF9B57DAEF}" presName="aSpace" presStyleCnt="0"/>
      <dgm:spPr/>
    </dgm:pt>
    <dgm:pt modelId="{74C5DFEC-3A77-4BFE-A238-9AD2E7731ACA}" type="pres">
      <dgm:prSet presAssocID="{682A1487-BC35-4289-9358-77DF01948935}" presName="aNode" presStyleLbl="fgAcc1" presStyleIdx="2" presStyleCnt="4" custScaleX="109841">
        <dgm:presLayoutVars>
          <dgm:bulletEnabled val="1"/>
        </dgm:presLayoutVars>
      </dgm:prSet>
      <dgm:spPr/>
      <dgm:t>
        <a:bodyPr/>
        <a:lstStyle/>
        <a:p>
          <a:endParaRPr lang="uk-UA"/>
        </a:p>
      </dgm:t>
    </dgm:pt>
    <dgm:pt modelId="{1220304A-C9DA-4DB0-9BE2-A241434AE543}" type="pres">
      <dgm:prSet presAssocID="{682A1487-BC35-4289-9358-77DF01948935}" presName="aSpace" presStyleCnt="0"/>
      <dgm:spPr/>
    </dgm:pt>
    <dgm:pt modelId="{84E67FB3-0163-428D-8A57-D6C0F51F0F57}" type="pres">
      <dgm:prSet presAssocID="{391FE926-7D44-4184-B394-59B22E55CF6E}" presName="aNode" presStyleLbl="fgAcc1" presStyleIdx="3" presStyleCnt="4" custScaleX="148131" custScaleY="265980" custLinFactY="41938" custLinFactNeighborX="-60956" custLinFactNeighborY="100000">
        <dgm:presLayoutVars>
          <dgm:bulletEnabled val="1"/>
        </dgm:presLayoutVars>
      </dgm:prSet>
      <dgm:spPr/>
      <dgm:t>
        <a:bodyPr/>
        <a:lstStyle/>
        <a:p>
          <a:endParaRPr lang="uk-UA"/>
        </a:p>
      </dgm:t>
    </dgm:pt>
    <dgm:pt modelId="{365AEDB3-E6B4-4ED5-8D80-CD22E9856000}" type="pres">
      <dgm:prSet presAssocID="{391FE926-7D44-4184-B394-59B22E55CF6E}" presName="aSpace" presStyleCnt="0"/>
      <dgm:spPr/>
    </dgm:pt>
  </dgm:ptLst>
  <dgm:cxnLst>
    <dgm:cxn modelId="{611B1C5C-DE17-4A79-BE84-4A925B1B3210}" type="presOf" srcId="{1BEC03FB-A549-4C9D-8BE2-4557548532F3}" destId="{A8745AEB-6624-4A41-A06C-32142F64E266}" srcOrd="0" destOrd="0" presId="urn:microsoft.com/office/officeart/2005/8/layout/pyramid2#1"/>
    <dgm:cxn modelId="{BDF9A07A-77BC-4379-AD90-86CC15F69829}" type="presOf" srcId="{3B03E61B-FAA5-492D-82E2-B8CF9B57DAEF}" destId="{AE199DF3-EF1F-448D-9415-7766A80B324E}" srcOrd="0" destOrd="0" presId="urn:microsoft.com/office/officeart/2005/8/layout/pyramid2#1"/>
    <dgm:cxn modelId="{BED788DC-61F9-459A-9558-AE2C6122148D}" type="presOf" srcId="{391FE926-7D44-4184-B394-59B22E55CF6E}" destId="{84E67FB3-0163-428D-8A57-D6C0F51F0F57}" srcOrd="0" destOrd="0" presId="urn:microsoft.com/office/officeart/2005/8/layout/pyramid2#1"/>
    <dgm:cxn modelId="{9399AD71-6E3A-451E-B5CF-2485EC957949}" srcId="{1BEC03FB-A549-4C9D-8BE2-4557548532F3}" destId="{3B03E61B-FAA5-492D-82E2-B8CF9B57DAEF}" srcOrd="1" destOrd="0" parTransId="{2866A7DF-1D5D-4D67-978C-C0A9DBA59365}" sibTransId="{14A5DED1-5135-450F-896E-A96F76EF46DA}"/>
    <dgm:cxn modelId="{28FC7DBB-AD7F-4D28-AED1-6CE2A2DBCC22}" srcId="{1BEC03FB-A549-4C9D-8BE2-4557548532F3}" destId="{682A1487-BC35-4289-9358-77DF01948935}" srcOrd="2" destOrd="0" parTransId="{19130D9E-F068-4204-A084-C0D5305B0F71}" sibTransId="{41A95B6D-9BC8-4E2B-875A-8D7CE4F85820}"/>
    <dgm:cxn modelId="{560FBB7B-23A4-4999-98F1-46D9F6F4AF6A}" srcId="{1BEC03FB-A549-4C9D-8BE2-4557548532F3}" destId="{E1449418-7FFB-40DB-B1E2-5289A43D0B1F}" srcOrd="0" destOrd="0" parTransId="{18C00EAD-BD09-43F7-86A0-3BADD44E13DD}" sibTransId="{6B4066AF-4309-4DB0-9E64-EF055B1F934F}"/>
    <dgm:cxn modelId="{62EC4C99-C5B4-4CD7-A4FA-7F71B31DE57B}" srcId="{1BEC03FB-A549-4C9D-8BE2-4557548532F3}" destId="{391FE926-7D44-4184-B394-59B22E55CF6E}" srcOrd="3" destOrd="0" parTransId="{5C122086-3986-43BB-BC7E-8F8550783A36}" sibTransId="{61CB7D4B-A106-48F0-9013-E7E01CC15AB3}"/>
    <dgm:cxn modelId="{CB2751CC-9424-4F3B-8D26-4C3884B213AB}" type="presOf" srcId="{682A1487-BC35-4289-9358-77DF01948935}" destId="{74C5DFEC-3A77-4BFE-A238-9AD2E7731ACA}" srcOrd="0" destOrd="0" presId="urn:microsoft.com/office/officeart/2005/8/layout/pyramid2#1"/>
    <dgm:cxn modelId="{EC031BF9-3004-494A-9847-B1FC068B172A}" type="presOf" srcId="{E1449418-7FFB-40DB-B1E2-5289A43D0B1F}" destId="{24C9B877-C4DA-43CB-87EE-2730B681E013}" srcOrd="0" destOrd="0" presId="urn:microsoft.com/office/officeart/2005/8/layout/pyramid2#1"/>
    <dgm:cxn modelId="{BE8E391E-08B8-4C67-A940-33B74E50067B}" type="presParOf" srcId="{A8745AEB-6624-4A41-A06C-32142F64E266}" destId="{F5C21478-9AAB-4D86-8F60-67F12F8E0A95}" srcOrd="0" destOrd="0" presId="urn:microsoft.com/office/officeart/2005/8/layout/pyramid2#1"/>
    <dgm:cxn modelId="{98CE2D6C-A79D-4389-8334-D37A754C3C77}" type="presParOf" srcId="{A8745AEB-6624-4A41-A06C-32142F64E266}" destId="{95C2F759-B385-46E8-9C55-973B7165C4D3}" srcOrd="1" destOrd="0" presId="urn:microsoft.com/office/officeart/2005/8/layout/pyramid2#1"/>
    <dgm:cxn modelId="{786B1518-A07A-4307-8571-7D4A4AFEC0D6}" type="presParOf" srcId="{95C2F759-B385-46E8-9C55-973B7165C4D3}" destId="{24C9B877-C4DA-43CB-87EE-2730B681E013}" srcOrd="0" destOrd="0" presId="urn:microsoft.com/office/officeart/2005/8/layout/pyramid2#1"/>
    <dgm:cxn modelId="{263C0A7D-0022-4CD0-A756-2BE65B73740B}" type="presParOf" srcId="{95C2F759-B385-46E8-9C55-973B7165C4D3}" destId="{B4FFA751-60FE-424D-BD58-2AB949C6CAB3}" srcOrd="1" destOrd="0" presId="urn:microsoft.com/office/officeart/2005/8/layout/pyramid2#1"/>
    <dgm:cxn modelId="{6A0EECD1-4941-4B5A-B652-698B800FD8FF}" type="presParOf" srcId="{95C2F759-B385-46E8-9C55-973B7165C4D3}" destId="{AE199DF3-EF1F-448D-9415-7766A80B324E}" srcOrd="2" destOrd="0" presId="urn:microsoft.com/office/officeart/2005/8/layout/pyramid2#1"/>
    <dgm:cxn modelId="{F78BA250-7C9A-43C9-BEBD-3C44EFADF435}" type="presParOf" srcId="{95C2F759-B385-46E8-9C55-973B7165C4D3}" destId="{02F2FB38-C051-42C2-804C-78C175D0C8D2}" srcOrd="3" destOrd="0" presId="urn:microsoft.com/office/officeart/2005/8/layout/pyramid2#1"/>
    <dgm:cxn modelId="{F003F21A-7D0B-4716-B4E5-F91CEBC1D2B3}" type="presParOf" srcId="{95C2F759-B385-46E8-9C55-973B7165C4D3}" destId="{74C5DFEC-3A77-4BFE-A238-9AD2E7731ACA}" srcOrd="4" destOrd="0" presId="urn:microsoft.com/office/officeart/2005/8/layout/pyramid2#1"/>
    <dgm:cxn modelId="{2E8B709E-F087-461E-A790-4E1C4FEF50E1}" type="presParOf" srcId="{95C2F759-B385-46E8-9C55-973B7165C4D3}" destId="{1220304A-C9DA-4DB0-9BE2-A241434AE543}" srcOrd="5" destOrd="0" presId="urn:microsoft.com/office/officeart/2005/8/layout/pyramid2#1"/>
    <dgm:cxn modelId="{AC7B24E9-CADB-4541-81B6-7F8D59B39BB4}" type="presParOf" srcId="{95C2F759-B385-46E8-9C55-973B7165C4D3}" destId="{84E67FB3-0163-428D-8A57-D6C0F51F0F57}" srcOrd="6" destOrd="0" presId="urn:microsoft.com/office/officeart/2005/8/layout/pyramid2#1"/>
    <dgm:cxn modelId="{AB785EEA-4FD0-4CF8-9A04-0480009716FD}" type="presParOf" srcId="{95C2F759-B385-46E8-9C55-973B7165C4D3}" destId="{365AEDB3-E6B4-4ED5-8D80-CD22E9856000}" srcOrd="7" destOrd="0" presId="urn:microsoft.com/office/officeart/2005/8/layout/pyramid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47471E-FA2E-4B98-A337-899ADF566EDF}" type="doc">
      <dgm:prSet loTypeId="urn:microsoft.com/office/officeart/2005/8/layout/vProcess5" loCatId="process" qsTypeId="urn:microsoft.com/office/officeart/2005/8/quickstyle/simple1#5" qsCatId="simple" csTypeId="urn:microsoft.com/office/officeart/2005/8/colors/colorful2#2" csCatId="colorful" phldr="1"/>
      <dgm:spPr/>
      <dgm:t>
        <a:bodyPr/>
        <a:lstStyle/>
        <a:p>
          <a:endParaRPr lang="en-US"/>
        </a:p>
      </dgm:t>
    </dgm:pt>
    <dgm:pt modelId="{40D29D76-9DAA-4904-933C-D7D367F5C069}">
      <dgm:prSet phldrT="[Text]"/>
      <dgm:spPr/>
      <dgm:t>
        <a:bodyPr/>
        <a:lstStyle/>
        <a:p>
          <a:r>
            <a:rPr lang="uk-UA" b="1" dirty="0">
              <a:solidFill>
                <a:srgbClr val="FF0000"/>
              </a:solidFill>
            </a:rPr>
            <a:t>Мікрорівень</a:t>
          </a:r>
          <a:r>
            <a:rPr lang="uk-UA" dirty="0"/>
            <a:t> (мотивація, прийняття </a:t>
          </a:r>
          <a:r>
            <a:rPr lang="uk-UA" dirty="0" err="1"/>
            <a:t>рі</a:t>
          </a:r>
          <a:r>
            <a:rPr lang="en-US" dirty="0"/>
            <a:t>ш</a:t>
          </a:r>
          <a:r>
            <a:rPr lang="uk-UA" dirty="0" err="1"/>
            <a:t>ень</a:t>
          </a:r>
          <a:r>
            <a:rPr lang="uk-UA" dirty="0"/>
            <a:t>,</a:t>
          </a:r>
          <a:r>
            <a:rPr lang="en-US" dirty="0"/>
            <a:t> </a:t>
          </a:r>
          <a:r>
            <a:rPr lang="uk-UA" dirty="0" err="1"/>
            <a:t>проф.соціалізація</a:t>
          </a:r>
          <a:r>
            <a:rPr lang="uk-UA" dirty="0"/>
            <a:t>)</a:t>
          </a:r>
          <a:endParaRPr lang="en-US" dirty="0"/>
        </a:p>
      </dgm:t>
    </dgm:pt>
    <dgm:pt modelId="{1FE9E7F8-F422-4A5C-B94A-E25DDACDF05E}" type="parTrans" cxnId="{3DA52ED0-451D-4AE4-8708-63AD4A6FF1B4}">
      <dgm:prSet/>
      <dgm:spPr/>
      <dgm:t>
        <a:bodyPr/>
        <a:lstStyle/>
        <a:p>
          <a:endParaRPr lang="en-US"/>
        </a:p>
      </dgm:t>
    </dgm:pt>
    <dgm:pt modelId="{F7F07C84-016C-46E5-9865-064EFCCD13DE}" type="sibTrans" cxnId="{3DA52ED0-451D-4AE4-8708-63AD4A6FF1B4}">
      <dgm:prSet/>
      <dgm:spPr/>
      <dgm:t>
        <a:bodyPr/>
        <a:lstStyle/>
        <a:p>
          <a:endParaRPr lang="en-US"/>
        </a:p>
      </dgm:t>
    </dgm:pt>
    <dgm:pt modelId="{01FCA821-8865-44C9-8E9B-5D47B6F6A25D}">
      <dgm:prSet phldrT="[Text]"/>
      <dgm:spPr/>
      <dgm:t>
        <a:bodyPr/>
        <a:lstStyle/>
        <a:p>
          <a:r>
            <a:rPr lang="uk-UA" b="1" dirty="0" err="1">
              <a:solidFill>
                <a:srgbClr val="FF0000"/>
              </a:solidFill>
            </a:rPr>
            <a:t>Мезорівень</a:t>
          </a:r>
          <a:r>
            <a:rPr lang="uk-UA" dirty="0"/>
            <a:t> (взаємодія з організаційним середовищем, планування родини, організаційна культура тощо)</a:t>
          </a:r>
          <a:endParaRPr lang="en-US" dirty="0"/>
        </a:p>
      </dgm:t>
    </dgm:pt>
    <dgm:pt modelId="{B3531A22-DB7C-42F2-B99B-345D9770CA75}" type="parTrans" cxnId="{59C3F903-90CB-43F6-A416-505891F197C1}">
      <dgm:prSet/>
      <dgm:spPr/>
      <dgm:t>
        <a:bodyPr/>
        <a:lstStyle/>
        <a:p>
          <a:endParaRPr lang="en-US"/>
        </a:p>
      </dgm:t>
    </dgm:pt>
    <dgm:pt modelId="{6224B625-A5AD-464C-8CCE-53E014C81FC9}" type="sibTrans" cxnId="{59C3F903-90CB-43F6-A416-505891F197C1}">
      <dgm:prSet/>
      <dgm:spPr/>
      <dgm:t>
        <a:bodyPr/>
        <a:lstStyle/>
        <a:p>
          <a:endParaRPr lang="en-US"/>
        </a:p>
      </dgm:t>
    </dgm:pt>
    <dgm:pt modelId="{B4634430-8FBA-4EAA-BD70-7BC61403AF11}">
      <dgm:prSet phldrT="[Text]"/>
      <dgm:spPr>
        <a:solidFill>
          <a:schemeClr val="accent1">
            <a:lumMod val="75000"/>
          </a:schemeClr>
        </a:solidFill>
      </dgm:spPr>
      <dgm:t>
        <a:bodyPr/>
        <a:lstStyle/>
        <a:p>
          <a:r>
            <a:rPr lang="uk-UA" b="1" dirty="0">
              <a:solidFill>
                <a:srgbClr val="FF0000"/>
              </a:solidFill>
            </a:rPr>
            <a:t>Макрорівень </a:t>
          </a:r>
          <a:r>
            <a:rPr lang="uk-UA" dirty="0"/>
            <a:t>(ринок праці, зайнятість, вплив ЗМІ, національна культура, стереотипи)</a:t>
          </a:r>
          <a:endParaRPr lang="en-US" dirty="0"/>
        </a:p>
      </dgm:t>
    </dgm:pt>
    <dgm:pt modelId="{4822F25D-B8EE-4D2B-8D36-149CD62FE2FD}" type="parTrans" cxnId="{692E163C-517C-4393-8DFC-A54482582AFF}">
      <dgm:prSet/>
      <dgm:spPr/>
      <dgm:t>
        <a:bodyPr/>
        <a:lstStyle/>
        <a:p>
          <a:endParaRPr lang="en-US"/>
        </a:p>
      </dgm:t>
    </dgm:pt>
    <dgm:pt modelId="{DEF675C4-99DA-4D31-B542-F185F21BA7CD}" type="sibTrans" cxnId="{692E163C-517C-4393-8DFC-A54482582AFF}">
      <dgm:prSet/>
      <dgm:spPr/>
      <dgm:t>
        <a:bodyPr/>
        <a:lstStyle/>
        <a:p>
          <a:endParaRPr lang="en-US"/>
        </a:p>
      </dgm:t>
    </dgm:pt>
    <dgm:pt modelId="{AC51DF5B-CB93-4563-97B9-59206B4EA741}" type="pres">
      <dgm:prSet presAssocID="{D247471E-FA2E-4B98-A337-899ADF566EDF}" presName="outerComposite" presStyleCnt="0">
        <dgm:presLayoutVars>
          <dgm:chMax val="5"/>
          <dgm:dir/>
          <dgm:resizeHandles val="exact"/>
        </dgm:presLayoutVars>
      </dgm:prSet>
      <dgm:spPr/>
      <dgm:t>
        <a:bodyPr/>
        <a:lstStyle/>
        <a:p>
          <a:endParaRPr lang="uk-UA"/>
        </a:p>
      </dgm:t>
    </dgm:pt>
    <dgm:pt modelId="{DF2D470D-2DA6-4206-9D7A-A5515BD6788C}" type="pres">
      <dgm:prSet presAssocID="{D247471E-FA2E-4B98-A337-899ADF566EDF}" presName="dummyMaxCanvas" presStyleCnt="0">
        <dgm:presLayoutVars/>
      </dgm:prSet>
      <dgm:spPr/>
    </dgm:pt>
    <dgm:pt modelId="{B9EB0B50-2CF8-4B49-BB3F-FEEC7BEE7F40}" type="pres">
      <dgm:prSet presAssocID="{D247471E-FA2E-4B98-A337-899ADF566EDF}" presName="ThreeNodes_1" presStyleLbl="node1" presStyleIdx="0" presStyleCnt="3" custLinFactNeighborX="-707" custLinFactNeighborY="2077">
        <dgm:presLayoutVars>
          <dgm:bulletEnabled val="1"/>
        </dgm:presLayoutVars>
      </dgm:prSet>
      <dgm:spPr/>
      <dgm:t>
        <a:bodyPr/>
        <a:lstStyle/>
        <a:p>
          <a:endParaRPr lang="uk-UA"/>
        </a:p>
      </dgm:t>
    </dgm:pt>
    <dgm:pt modelId="{14DCAA9F-E4EF-4142-9786-ACDEBFF0A345}" type="pres">
      <dgm:prSet presAssocID="{D247471E-FA2E-4B98-A337-899ADF566EDF}" presName="ThreeNodes_2" presStyleLbl="node1" presStyleIdx="1" presStyleCnt="3">
        <dgm:presLayoutVars>
          <dgm:bulletEnabled val="1"/>
        </dgm:presLayoutVars>
      </dgm:prSet>
      <dgm:spPr/>
      <dgm:t>
        <a:bodyPr/>
        <a:lstStyle/>
        <a:p>
          <a:endParaRPr lang="uk-UA"/>
        </a:p>
      </dgm:t>
    </dgm:pt>
    <dgm:pt modelId="{4566C60A-E168-40DF-B834-083FC0A3060D}" type="pres">
      <dgm:prSet presAssocID="{D247471E-FA2E-4B98-A337-899ADF566EDF}" presName="ThreeNodes_3" presStyleLbl="node1" presStyleIdx="2" presStyleCnt="3">
        <dgm:presLayoutVars>
          <dgm:bulletEnabled val="1"/>
        </dgm:presLayoutVars>
      </dgm:prSet>
      <dgm:spPr/>
      <dgm:t>
        <a:bodyPr/>
        <a:lstStyle/>
        <a:p>
          <a:endParaRPr lang="uk-UA"/>
        </a:p>
      </dgm:t>
    </dgm:pt>
    <dgm:pt modelId="{08CC3806-7851-430A-8806-49162AF41960}" type="pres">
      <dgm:prSet presAssocID="{D247471E-FA2E-4B98-A337-899ADF566EDF}" presName="ThreeConn_1-2" presStyleLbl="fgAccFollowNode1" presStyleIdx="0" presStyleCnt="2">
        <dgm:presLayoutVars>
          <dgm:bulletEnabled val="1"/>
        </dgm:presLayoutVars>
      </dgm:prSet>
      <dgm:spPr/>
      <dgm:t>
        <a:bodyPr/>
        <a:lstStyle/>
        <a:p>
          <a:endParaRPr lang="uk-UA"/>
        </a:p>
      </dgm:t>
    </dgm:pt>
    <dgm:pt modelId="{129EFBA5-0909-4BCC-A758-64E89D6A1010}" type="pres">
      <dgm:prSet presAssocID="{D247471E-FA2E-4B98-A337-899ADF566EDF}" presName="ThreeConn_2-3" presStyleLbl="fgAccFollowNode1" presStyleIdx="1" presStyleCnt="2">
        <dgm:presLayoutVars>
          <dgm:bulletEnabled val="1"/>
        </dgm:presLayoutVars>
      </dgm:prSet>
      <dgm:spPr/>
      <dgm:t>
        <a:bodyPr/>
        <a:lstStyle/>
        <a:p>
          <a:endParaRPr lang="uk-UA"/>
        </a:p>
      </dgm:t>
    </dgm:pt>
    <dgm:pt modelId="{1FD18DBA-4F45-4A08-BA13-1E2EBA245A11}" type="pres">
      <dgm:prSet presAssocID="{D247471E-FA2E-4B98-A337-899ADF566EDF}" presName="ThreeNodes_1_text" presStyleLbl="node1" presStyleIdx="2" presStyleCnt="3">
        <dgm:presLayoutVars>
          <dgm:bulletEnabled val="1"/>
        </dgm:presLayoutVars>
      </dgm:prSet>
      <dgm:spPr/>
      <dgm:t>
        <a:bodyPr/>
        <a:lstStyle/>
        <a:p>
          <a:endParaRPr lang="uk-UA"/>
        </a:p>
      </dgm:t>
    </dgm:pt>
    <dgm:pt modelId="{50706AAE-750F-4C32-9DCA-E85BC14AE4D9}" type="pres">
      <dgm:prSet presAssocID="{D247471E-FA2E-4B98-A337-899ADF566EDF}" presName="ThreeNodes_2_text" presStyleLbl="node1" presStyleIdx="2" presStyleCnt="3">
        <dgm:presLayoutVars>
          <dgm:bulletEnabled val="1"/>
        </dgm:presLayoutVars>
      </dgm:prSet>
      <dgm:spPr/>
      <dgm:t>
        <a:bodyPr/>
        <a:lstStyle/>
        <a:p>
          <a:endParaRPr lang="uk-UA"/>
        </a:p>
      </dgm:t>
    </dgm:pt>
    <dgm:pt modelId="{709A575E-02F3-4EA6-82E7-86379E7EC50F}" type="pres">
      <dgm:prSet presAssocID="{D247471E-FA2E-4B98-A337-899ADF566EDF}" presName="ThreeNodes_3_text" presStyleLbl="node1" presStyleIdx="2" presStyleCnt="3">
        <dgm:presLayoutVars>
          <dgm:bulletEnabled val="1"/>
        </dgm:presLayoutVars>
      </dgm:prSet>
      <dgm:spPr/>
      <dgm:t>
        <a:bodyPr/>
        <a:lstStyle/>
        <a:p>
          <a:endParaRPr lang="uk-UA"/>
        </a:p>
      </dgm:t>
    </dgm:pt>
  </dgm:ptLst>
  <dgm:cxnLst>
    <dgm:cxn modelId="{59C3F903-90CB-43F6-A416-505891F197C1}" srcId="{D247471E-FA2E-4B98-A337-899ADF566EDF}" destId="{01FCA821-8865-44C9-8E9B-5D47B6F6A25D}" srcOrd="1" destOrd="0" parTransId="{B3531A22-DB7C-42F2-B99B-345D9770CA75}" sibTransId="{6224B625-A5AD-464C-8CCE-53E014C81FC9}"/>
    <dgm:cxn modelId="{692E163C-517C-4393-8DFC-A54482582AFF}" srcId="{D247471E-FA2E-4B98-A337-899ADF566EDF}" destId="{B4634430-8FBA-4EAA-BD70-7BC61403AF11}" srcOrd="2" destOrd="0" parTransId="{4822F25D-B8EE-4D2B-8D36-149CD62FE2FD}" sibTransId="{DEF675C4-99DA-4D31-B542-F185F21BA7CD}"/>
    <dgm:cxn modelId="{ED86B45F-0CB5-495D-B547-DA168B420E45}" type="presOf" srcId="{B4634430-8FBA-4EAA-BD70-7BC61403AF11}" destId="{709A575E-02F3-4EA6-82E7-86379E7EC50F}" srcOrd="1" destOrd="0" presId="urn:microsoft.com/office/officeart/2005/8/layout/vProcess5"/>
    <dgm:cxn modelId="{C56CFF48-7CF8-46A7-9A3E-97215B306520}" type="presOf" srcId="{01FCA821-8865-44C9-8E9B-5D47B6F6A25D}" destId="{50706AAE-750F-4C32-9DCA-E85BC14AE4D9}" srcOrd="1" destOrd="0" presId="urn:microsoft.com/office/officeart/2005/8/layout/vProcess5"/>
    <dgm:cxn modelId="{90D13966-C0B3-46D1-984B-C0ABF73E5EFC}" type="presOf" srcId="{6224B625-A5AD-464C-8CCE-53E014C81FC9}" destId="{129EFBA5-0909-4BCC-A758-64E89D6A1010}" srcOrd="0" destOrd="0" presId="urn:microsoft.com/office/officeart/2005/8/layout/vProcess5"/>
    <dgm:cxn modelId="{4CC63B29-A9D2-4DF1-B766-F135650381BA}" type="presOf" srcId="{D247471E-FA2E-4B98-A337-899ADF566EDF}" destId="{AC51DF5B-CB93-4563-97B9-59206B4EA741}" srcOrd="0" destOrd="0" presId="urn:microsoft.com/office/officeart/2005/8/layout/vProcess5"/>
    <dgm:cxn modelId="{1CFD72C2-BBE3-43D2-9178-012611F8989D}" type="presOf" srcId="{40D29D76-9DAA-4904-933C-D7D367F5C069}" destId="{1FD18DBA-4F45-4A08-BA13-1E2EBA245A11}" srcOrd="1" destOrd="0" presId="urn:microsoft.com/office/officeart/2005/8/layout/vProcess5"/>
    <dgm:cxn modelId="{3DA52ED0-451D-4AE4-8708-63AD4A6FF1B4}" srcId="{D247471E-FA2E-4B98-A337-899ADF566EDF}" destId="{40D29D76-9DAA-4904-933C-D7D367F5C069}" srcOrd="0" destOrd="0" parTransId="{1FE9E7F8-F422-4A5C-B94A-E25DDACDF05E}" sibTransId="{F7F07C84-016C-46E5-9865-064EFCCD13DE}"/>
    <dgm:cxn modelId="{0AB153D6-80E6-468F-ABDC-E9693AD27A60}" type="presOf" srcId="{01FCA821-8865-44C9-8E9B-5D47B6F6A25D}" destId="{14DCAA9F-E4EF-4142-9786-ACDEBFF0A345}" srcOrd="0" destOrd="0" presId="urn:microsoft.com/office/officeart/2005/8/layout/vProcess5"/>
    <dgm:cxn modelId="{FEE026DA-8F6C-4936-AC65-13D2C27B7DE0}" type="presOf" srcId="{B4634430-8FBA-4EAA-BD70-7BC61403AF11}" destId="{4566C60A-E168-40DF-B834-083FC0A3060D}" srcOrd="0" destOrd="0" presId="urn:microsoft.com/office/officeart/2005/8/layout/vProcess5"/>
    <dgm:cxn modelId="{4771DDD2-B36A-43AA-A8A7-2B3B8C972D5A}" type="presOf" srcId="{F7F07C84-016C-46E5-9865-064EFCCD13DE}" destId="{08CC3806-7851-430A-8806-49162AF41960}" srcOrd="0" destOrd="0" presId="urn:microsoft.com/office/officeart/2005/8/layout/vProcess5"/>
    <dgm:cxn modelId="{A0355271-6F30-4D5A-AAEF-C131AB5552CA}" type="presOf" srcId="{40D29D76-9DAA-4904-933C-D7D367F5C069}" destId="{B9EB0B50-2CF8-4B49-BB3F-FEEC7BEE7F40}" srcOrd="0" destOrd="0" presId="urn:microsoft.com/office/officeart/2005/8/layout/vProcess5"/>
    <dgm:cxn modelId="{5544DF04-5AA7-4891-A908-72513FD3C1C3}" type="presParOf" srcId="{AC51DF5B-CB93-4563-97B9-59206B4EA741}" destId="{DF2D470D-2DA6-4206-9D7A-A5515BD6788C}" srcOrd="0" destOrd="0" presId="urn:microsoft.com/office/officeart/2005/8/layout/vProcess5"/>
    <dgm:cxn modelId="{FFEBC878-518A-469F-8FDF-79A5DA808F58}" type="presParOf" srcId="{AC51DF5B-CB93-4563-97B9-59206B4EA741}" destId="{B9EB0B50-2CF8-4B49-BB3F-FEEC7BEE7F40}" srcOrd="1" destOrd="0" presId="urn:microsoft.com/office/officeart/2005/8/layout/vProcess5"/>
    <dgm:cxn modelId="{70CE9ADE-6472-48B2-9E87-1628C3AF61AF}" type="presParOf" srcId="{AC51DF5B-CB93-4563-97B9-59206B4EA741}" destId="{14DCAA9F-E4EF-4142-9786-ACDEBFF0A345}" srcOrd="2" destOrd="0" presId="urn:microsoft.com/office/officeart/2005/8/layout/vProcess5"/>
    <dgm:cxn modelId="{FD1F714A-4DB8-4221-B3E8-3828DCCBF98C}" type="presParOf" srcId="{AC51DF5B-CB93-4563-97B9-59206B4EA741}" destId="{4566C60A-E168-40DF-B834-083FC0A3060D}" srcOrd="3" destOrd="0" presId="urn:microsoft.com/office/officeart/2005/8/layout/vProcess5"/>
    <dgm:cxn modelId="{D5E520B7-0D12-4256-91FC-5FD9C8F7B898}" type="presParOf" srcId="{AC51DF5B-CB93-4563-97B9-59206B4EA741}" destId="{08CC3806-7851-430A-8806-49162AF41960}" srcOrd="4" destOrd="0" presId="urn:microsoft.com/office/officeart/2005/8/layout/vProcess5"/>
    <dgm:cxn modelId="{6B6C971D-95C4-41FD-B8DC-319605CAE5CE}" type="presParOf" srcId="{AC51DF5B-CB93-4563-97B9-59206B4EA741}" destId="{129EFBA5-0909-4BCC-A758-64E89D6A1010}" srcOrd="5" destOrd="0" presId="urn:microsoft.com/office/officeart/2005/8/layout/vProcess5"/>
    <dgm:cxn modelId="{734561DE-3430-4255-ADAA-96CF3F20467B}" type="presParOf" srcId="{AC51DF5B-CB93-4563-97B9-59206B4EA741}" destId="{1FD18DBA-4F45-4A08-BA13-1E2EBA245A11}" srcOrd="6" destOrd="0" presId="urn:microsoft.com/office/officeart/2005/8/layout/vProcess5"/>
    <dgm:cxn modelId="{6D0DB0F5-40DA-4713-887C-27110903AE51}" type="presParOf" srcId="{AC51DF5B-CB93-4563-97B9-59206B4EA741}" destId="{50706AAE-750F-4C32-9DCA-E85BC14AE4D9}" srcOrd="7" destOrd="0" presId="urn:microsoft.com/office/officeart/2005/8/layout/vProcess5"/>
    <dgm:cxn modelId="{749BAD86-51E5-4310-A88A-A7A4FD6607C5}" type="presParOf" srcId="{AC51DF5B-CB93-4563-97B9-59206B4EA741}" destId="{709A575E-02F3-4EA6-82E7-86379E7EC50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2">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3">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4">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C1B0E-E52C-4C4A-8A06-96564FC83982}"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9020F-DFBB-41C0-A96E-BCB6C05A96D7}" type="slidenum">
              <a:rPr lang="en-US" smtClean="0"/>
              <a:t>‹#›</a:t>
            </a:fld>
            <a:endParaRPr lang="en-US"/>
          </a:p>
        </p:txBody>
      </p:sp>
    </p:spTree>
    <p:extLst>
      <p:ext uri="{BB962C8B-B14F-4D97-AF65-F5344CB8AC3E}">
        <p14:creationId xmlns:p14="http://schemas.microsoft.com/office/powerpoint/2010/main" val="198839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3</a:t>
            </a:fld>
            <a:endParaRPr lang="en-US"/>
          </a:p>
        </p:txBody>
      </p:sp>
    </p:spTree>
    <p:extLst>
      <p:ext uri="{BB962C8B-B14F-4D97-AF65-F5344CB8AC3E}">
        <p14:creationId xmlns:p14="http://schemas.microsoft.com/office/powerpoint/2010/main" val="207197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4</a:t>
            </a:fld>
            <a:endParaRPr lang="en-US"/>
          </a:p>
        </p:txBody>
      </p:sp>
    </p:spTree>
    <p:extLst>
      <p:ext uri="{BB962C8B-B14F-4D97-AF65-F5344CB8AC3E}">
        <p14:creationId xmlns:p14="http://schemas.microsoft.com/office/powerpoint/2010/main" val="111237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5</a:t>
            </a:fld>
            <a:endParaRPr lang="en-US"/>
          </a:p>
        </p:txBody>
      </p:sp>
    </p:spTree>
    <p:extLst>
      <p:ext uri="{BB962C8B-B14F-4D97-AF65-F5344CB8AC3E}">
        <p14:creationId xmlns:p14="http://schemas.microsoft.com/office/powerpoint/2010/main" val="169743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16</a:t>
            </a:fld>
            <a:endParaRPr lang="en-US"/>
          </a:p>
        </p:txBody>
      </p:sp>
    </p:spTree>
    <p:extLst>
      <p:ext uri="{BB962C8B-B14F-4D97-AF65-F5344CB8AC3E}">
        <p14:creationId xmlns:p14="http://schemas.microsoft.com/office/powerpoint/2010/main" val="55337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17</a:t>
            </a:fld>
            <a:endParaRPr lang="en-US"/>
          </a:p>
        </p:txBody>
      </p:sp>
    </p:spTree>
    <p:extLst>
      <p:ext uri="{BB962C8B-B14F-4D97-AF65-F5344CB8AC3E}">
        <p14:creationId xmlns:p14="http://schemas.microsoft.com/office/powerpoint/2010/main" val="241753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25</a:t>
            </a:fld>
            <a:endParaRPr lang="en-US"/>
          </a:p>
        </p:txBody>
      </p:sp>
    </p:spTree>
    <p:extLst>
      <p:ext uri="{BB962C8B-B14F-4D97-AF65-F5344CB8AC3E}">
        <p14:creationId xmlns:p14="http://schemas.microsoft.com/office/powerpoint/2010/main" val="195034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31</a:t>
            </a:fld>
            <a:endParaRPr lang="en-US"/>
          </a:p>
        </p:txBody>
      </p:sp>
    </p:spTree>
    <p:extLst>
      <p:ext uri="{BB962C8B-B14F-4D97-AF65-F5344CB8AC3E}">
        <p14:creationId xmlns:p14="http://schemas.microsoft.com/office/powerpoint/2010/main" val="2688069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4/13/2023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655830" y="592364"/>
            <a:ext cx="2346667" cy="890454"/>
          </a:xfrm>
          <a:prstGeom prst="rect">
            <a:avLst/>
          </a:prstGeom>
        </p:spPr>
      </p:pic>
      <p:cxnSp>
        <p:nvCxnSpPr>
          <p:cNvPr id="11" name="Straight Connector 10"/>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4/13/2023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4/13/2023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4/13/2023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4/13/2023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4/13/2023</a:t>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655830" y="592364"/>
            <a:ext cx="2346667" cy="890454"/>
          </a:xfrm>
          <a:prstGeom prst="rect">
            <a:avLst/>
          </a:prstGeom>
        </p:spPr>
      </p:pic>
      <p:cxnSp>
        <p:nvCxnSpPr>
          <p:cNvPr id="14" name="Straight Connector 13"/>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a:stretch>
            <a:fillRect/>
          </a:stretch>
        </p:blipFill>
        <p:spPr>
          <a:xfrm>
            <a:off x="655297" y="592365"/>
            <a:ext cx="2347200" cy="901135"/>
          </a:xfrm>
          <a:prstGeom prst="rect">
            <a:avLst/>
          </a:prstGeom>
        </p:spPr>
      </p:pic>
      <p:pic>
        <p:nvPicPr>
          <p:cNvPr id="16" name="Рисунок 5"/>
          <p:cNvPicPr>
            <a:picLocks noChangeAspect="1"/>
          </p:cNvPicPr>
          <p:nvPr userDrawn="1"/>
        </p:nvPicPr>
        <p:blipFill>
          <a:blip r:embed="rId4"/>
          <a:stretch>
            <a:fillRect/>
          </a:stretch>
        </p:blipFill>
        <p:spPr>
          <a:xfrm>
            <a:off x="9984001" y="523797"/>
            <a:ext cx="1765300" cy="100147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4/13/2023</a:t>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655830" y="5583172"/>
            <a:ext cx="2346667" cy="890454"/>
          </a:xfrm>
          <a:prstGeom prst="rect">
            <a:avLst/>
          </a:prstGeom>
        </p:spPr>
      </p:pic>
      <p:cxnSp>
        <p:nvCxnSpPr>
          <p:cNvPr id="9" name="Straight Connector 8"/>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p:cNvSpPr/>
          <p:nvPr userDrawn="1"/>
        </p:nvSpPr>
        <p:spPr>
          <a:xfrm>
            <a:off x="5181600" y="4684068"/>
            <a:ext cx="6288021" cy="1042273"/>
          </a:xfrm>
          <a:prstGeom prst="rect">
            <a:avLst/>
          </a:prstGeom>
        </p:spPr>
        <p:txBody>
          <a:bodyPr wrap="square">
            <a:spAutoFit/>
          </a:bodyPr>
          <a:lstStyle/>
          <a:p>
            <a:pPr algn="l"/>
            <a:r>
              <a:rPr lang="uk-UA" sz="1850"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1850" baseline="30000" dirty="0">
                <a:solidFill>
                  <a:schemeClr val="bg1"/>
                </a:solidFill>
                <a:latin typeface="Arial" panose="020B0604020202020204" pitchFamily="34" charset="0"/>
                <a:cs typeface="Arial" panose="020B0604020202020204" pitchFamily="34" charset="0"/>
              </a:rPr>
              <a:t>USAID).</a:t>
            </a:r>
          </a:p>
          <a:p>
            <a:pPr algn="l"/>
            <a:r>
              <a:rPr lang="en-GB" sz="1850" baseline="30000" dirty="0">
                <a:solidFill>
                  <a:schemeClr val="bg1"/>
                </a:solidFill>
                <a:latin typeface="Arial" panose="020B0604020202020204" pitchFamily="34" charset="0"/>
                <a:cs typeface="Arial" panose="020B0604020202020204" pitchFamily="34" charset="0"/>
              </a:rPr>
              <a:t>Tetra Tech </a:t>
            </a:r>
            <a:r>
              <a:rPr lang="en-GB" sz="1850" baseline="30000" dirty="0" err="1">
                <a:solidFill>
                  <a:schemeClr val="bg1"/>
                </a:solidFill>
                <a:latin typeface="Arial" panose="020B0604020202020204" pitchFamily="34" charset="0"/>
                <a:cs typeface="Arial" panose="020B0604020202020204" pitchFamily="34" charset="0"/>
              </a:rPr>
              <a:t>ES,Inc</a:t>
            </a:r>
            <a:r>
              <a:rPr lang="en-GB" sz="1850" baseline="30000" dirty="0">
                <a:solidFill>
                  <a:schemeClr val="bg1"/>
                </a:solidFill>
                <a:latin typeface="Arial" panose="020B0604020202020204" pitchFamily="34" charset="0"/>
                <a:cs typeface="Arial" panose="020B0604020202020204" pitchFamily="34" charset="0"/>
              </a:rPr>
              <a:t>. </a:t>
            </a:r>
            <a:r>
              <a:rPr lang="uk-UA" sz="1850"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1850" baseline="30000" dirty="0">
                <a:solidFill>
                  <a:schemeClr val="bg1"/>
                </a:solidFill>
                <a:latin typeface="Arial" panose="020B0604020202020204" pitchFamily="34" charset="0"/>
                <a:cs typeface="Arial" panose="020B0604020202020204" pitchFamily="34" charset="0"/>
              </a:rPr>
              <a:t>USAID </a:t>
            </a:r>
            <a:r>
              <a:rPr lang="uk-UA" sz="1850"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pic>
        <p:nvPicPr>
          <p:cNvPr id="14" name="Рисунок 5"/>
          <p:cNvPicPr>
            <a:picLocks noChangeAspect="1"/>
          </p:cNvPicPr>
          <p:nvPr userDrawn="1"/>
        </p:nvPicPr>
        <p:blipFill>
          <a:blip r:embed="rId4"/>
          <a:stretch>
            <a:fillRect/>
          </a:stretch>
        </p:blipFill>
        <p:spPr>
          <a:xfrm>
            <a:off x="9984001" y="523797"/>
            <a:ext cx="1765300" cy="1001477"/>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7C017F59-29DA-6F48-B92A-5AD511CC2D63}" type="datetime1">
              <a:rPr lang="en-US" smtClean="0"/>
              <a:t>4/13/2023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4/13/2023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4/13/2023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4/13/2023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4/13/2023</a:t>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pic>
        <p:nvPicPr>
          <p:cNvPr id="8" name="Picture 7"/>
          <p:cNvPicPr>
            <a:picLocks noChangeAspect="1"/>
          </p:cNvPicPr>
          <p:nvPr/>
        </p:nvPicPr>
        <p:blipFill>
          <a:blip r:embed="rId2"/>
          <a:stretch>
            <a:fillRect/>
          </a:stretch>
        </p:blipFill>
        <p:spPr>
          <a:xfrm>
            <a:off x="655830" y="5583172"/>
            <a:ext cx="2346667" cy="890454"/>
          </a:xfrm>
          <a:prstGeom prst="rect">
            <a:avLst/>
          </a:prstGeom>
        </p:spPr>
      </p:pic>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165600" y="4770577"/>
            <a:ext cx="7528560" cy="1435778"/>
          </a:xfrm>
          <a:prstGeom prst="rect">
            <a:avLst/>
          </a:prstGeom>
        </p:spPr>
        <p:txBody>
          <a:bodyPr wrap="square">
            <a:spAutoFit/>
          </a:bodyPr>
          <a:lstStyle/>
          <a:p>
            <a:r>
              <a:rPr lang="en-US" sz="1455" kern="1200" dirty="0">
                <a:solidFill>
                  <a:schemeClr val="bg1"/>
                </a:solidFill>
                <a:effectLst/>
                <a:latin typeface="+mn-lt"/>
                <a:ea typeface="+mn-ea"/>
                <a:cs typeface="+mn-cs"/>
              </a:rPr>
              <a:t>This document is made possible by the support of the American people through the United States Agency for International Development (USAID). The contents of this document are the sole responsibility of Tetra Tech ES, Inc., and do not necessarily reflect the views of USAID or the United States Government. This document was prepared by Tetra Tech ES, Inc., USAID Contractor for the Energy Security Project (ESP), USAID contract 72012118C00003.</a:t>
            </a:r>
          </a:p>
          <a:p>
            <a:r>
              <a:rPr lang="en-US" sz="1455" kern="1200" cap="all" dirty="0">
                <a:solidFill>
                  <a:schemeClr val="bg1"/>
                </a:solidFill>
                <a:effectLst/>
                <a:latin typeface="+mn-lt"/>
                <a:ea typeface="+mn-ea"/>
                <a:cs typeface="+mn-cs"/>
              </a:rPr>
              <a:t> </a:t>
            </a:r>
          </a:p>
        </p:txBody>
      </p:sp>
      <p:cxnSp>
        <p:nvCxnSpPr>
          <p:cNvPr id="10" name="Straight Connector 9"/>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4/13/2023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4/13/2023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4/13/2023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4/13/2023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4/13/2023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4/13/2023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5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2"/>
            <a:ext cx="5079595" cy="45719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2"/>
            <a:ext cx="5080405" cy="45719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7C017F59-29DA-6F48-B92A-5AD511CC2D63}" type="datetime1">
              <a:rPr lang="en-US" smtClean="0"/>
              <a:t>4/13/2023</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790801"/>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Arial" panose="020B0604020202020204" pitchFamily="34" charset="0"/>
                <a:cs typeface="Arial" panose="020B0604020202020204" pitchFamily="34" charset="0"/>
              </a:defRPr>
            </a:lvl1pPr>
          </a:lstStyle>
          <a:p>
            <a:fld id="{414FB1AD-D69E-B741-965A-0BAE826C2FA6}" type="datetime1">
              <a:rPr lang="en-US" smtClean="0"/>
              <a:t>4/13/2023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srcRect/>
          <a:stretch>
            <a:fillRect/>
          </a:stretch>
        </p:blipFill>
        <p:spPr>
          <a:xfrm>
            <a:off x="203201" y="203683"/>
            <a:ext cx="11785599" cy="6450636"/>
          </a:xfrm>
          <a:prstGeom prst="rect">
            <a:avLst/>
          </a:prstGeom>
        </p:spPr>
      </p:pic>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40C00456-721A-A94C-800A-D5E7EE91C160}" type="datetime1">
              <a:rPr lang="en-US" smtClean="0"/>
              <a:t>4/13/2023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a:outerShdw blurRad="254000" dir="2700000" algn="tl" rotWithShape="0">
              <a:srgbClr val="000000">
                <a:alpha val="20000"/>
              </a:srgbClr>
            </a:outerShdw>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chemeClr val="bg1"/>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pic>
        <p:nvPicPr>
          <p:cNvPr id="8" name="Picture 7"/>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4/13/2023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stretch>
            <a:fillRect/>
          </a:stretch>
        </p:blipFill>
        <p:spPr>
          <a:xfrm>
            <a:off x="655297" y="592365"/>
            <a:ext cx="2347200" cy="9011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4/13/2023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4/13/2023</a:t>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57600" y="5585578"/>
            <a:ext cx="2347200" cy="901135"/>
          </a:xfrm>
          <a:prstGeom prst="rect">
            <a:avLst/>
          </a:prstGeom>
        </p:spPr>
      </p:pic>
      <p:sp>
        <p:nvSpPr>
          <p:cNvPr id="8" name="Rectangle 7"/>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srcRect/>
          <a:stretch>
            <a:fillRect/>
          </a:stretch>
        </p:blipFill>
        <p:spPr>
          <a:xfrm>
            <a:off x="203201" y="203681"/>
            <a:ext cx="11785601" cy="6450636"/>
          </a:xfrm>
          <a:prstGeom prst="rect">
            <a:avLst/>
          </a:prstGeom>
        </p:spPr>
      </p:pic>
      <p:sp>
        <p:nvSpPr>
          <p:cNvPr id="5" name="Text Placeholder 4"/>
          <p:cNvSpPr>
            <a:spLocks noGrp="1"/>
          </p:cNvSpPr>
          <p:nvPr>
            <p:ph type="body" sz="quarter" idx="12" hasCustomPrompt="1"/>
          </p:nvPr>
        </p:nvSpPr>
        <p:spPr>
          <a:xfrm rot="16200000">
            <a:off x="104940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3F4168E2-91C5-9646-9F53-5B4E70AF759D}" type="datetime1">
              <a:rPr lang="en-US" smtClean="0"/>
              <a:t>4/13/2023</a:t>
            </a:fld>
            <a:endParaRPr lang="en-US"/>
          </a:p>
        </p:txBody>
      </p:sp>
      <p:sp>
        <p:nvSpPr>
          <p:cNvPr id="8"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5"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657600" y="5585578"/>
            <a:ext cx="2347200" cy="90113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Arial" panose="020B0604020202020204" pitchFamily="34" charset="0"/>
                <a:cs typeface="Arial" panose="020B0604020202020204" pitchFamily="34" charset="0"/>
              </a:defRPr>
            </a:lvl1pPr>
          </a:lstStyle>
          <a:p>
            <a:fld id="{EB2C8F94-9D67-854F-8417-3B884156945E}" type="datetime1">
              <a:rPr lang="en-US" smtClean="0"/>
              <a:t>4/13/2023</a:t>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latin typeface="Arial" panose="020B0604020202020204" pitchFamily="34" charset="0"/>
                <a:cs typeface="Arial" panose="020B0604020202020204" pitchFamily="34" charset="0"/>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655297" y="592365"/>
            <a:ext cx="2347200" cy="901135"/>
          </a:xfrm>
          <a:prstGeom prst="rect">
            <a:avLst/>
          </a:prstGeom>
        </p:spPr>
      </p:pic>
      <p:pic>
        <p:nvPicPr>
          <p:cNvPr id="11" name="Рисунок 5"/>
          <p:cNvPicPr>
            <a:picLocks noChangeAspect="1"/>
          </p:cNvPicPr>
          <p:nvPr userDrawn="1"/>
        </p:nvPicPr>
        <p:blipFill>
          <a:blip r:embed="rId3"/>
          <a:stretch>
            <a:fillRect/>
          </a:stretch>
        </p:blipFill>
        <p:spPr>
          <a:xfrm>
            <a:off x="9984001" y="523797"/>
            <a:ext cx="1765300" cy="1001477"/>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1099175"/>
          </a:xfrm>
        </p:spPr>
        <p:txBody>
          <a:bodyPr wrap="square" anchor="t" anchorCtr="0">
            <a:spAutoFit/>
          </a:bodyPr>
          <a:lstStyle>
            <a:lvl1pPr>
              <a:defRPr sz="3175">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C3349C05-927F-3348-96DF-9086CF2761D6}" type="datetime1">
              <a:rPr lang="en-US" smtClean="0"/>
              <a:t>4/13/2023</a:t>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latin typeface="Arial" panose="020B0604020202020204" pitchFamily="34" charset="0"/>
                <a:cs typeface="Arial" panose="020B0604020202020204" pitchFamily="34" charset="0"/>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657600" y="5585578"/>
            <a:ext cx="2347200" cy="901135"/>
          </a:xfrm>
          <a:prstGeom prst="rect">
            <a:avLst/>
          </a:prstGeom>
        </p:spPr>
      </p:pic>
      <p:sp>
        <p:nvSpPr>
          <p:cNvPr id="9" name="Rectangle 8"/>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pic>
        <p:nvPicPr>
          <p:cNvPr id="10" name="Рисунок 5"/>
          <p:cNvPicPr>
            <a:picLocks noChangeAspect="1"/>
          </p:cNvPicPr>
          <p:nvPr userDrawn="1"/>
        </p:nvPicPr>
        <p:blipFill>
          <a:blip r:embed="rId3"/>
          <a:stretch>
            <a:fillRect/>
          </a:stretch>
        </p:blipFill>
        <p:spPr>
          <a:xfrm>
            <a:off x="9984001" y="523797"/>
            <a:ext cx="1765300" cy="1001477"/>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5FD96-BBF0-4294-9754-8ED2891EB246}"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15FD96-BBF0-4294-9754-8ED2891EB246}"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5FD96-BBF0-4294-9754-8ED2891EB246}"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4/13/2023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10363200"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4/13/2023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4/13/2023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4/13/2023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4/13/2023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4/13/2023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4/13/2023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914400" y="1715549"/>
            <a:ext cx="10363200" cy="4233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203200" y="6449816"/>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7C017F59-29DA-6F48-B92A-5AD511CC2D63}" type="datetime1">
              <a:rPr lang="en-US" smtClean="0"/>
              <a:t>4/13/2023</a:t>
            </a:fld>
            <a:endParaRPr lang="en-US"/>
          </a:p>
        </p:txBody>
      </p:sp>
      <p:sp>
        <p:nvSpPr>
          <p:cNvPr id="5" name="Footer Placeholder 4"/>
          <p:cNvSpPr>
            <a:spLocks noGrp="1"/>
          </p:cNvSpPr>
          <p:nvPr>
            <p:ph type="ftr" sz="quarter" idx="3"/>
          </p:nvPr>
        </p:nvSpPr>
        <p:spPr>
          <a:xfrm>
            <a:off x="4165600" y="6449816"/>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6" name="Slide Number Placeholder 5"/>
          <p:cNvSpPr>
            <a:spLocks noGrp="1"/>
          </p:cNvSpPr>
          <p:nvPr>
            <p:ph type="sldNum" sz="quarter" idx="4"/>
          </p:nvPr>
        </p:nvSpPr>
        <p:spPr>
          <a:xfrm>
            <a:off x="9144000" y="6449816"/>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Frame 13"/>
          <p:cNvSpPr/>
          <p:nvPr/>
        </p:nvSpPr>
        <p:spPr>
          <a:xfrm>
            <a:off x="0" y="0"/>
            <a:ext cx="12192000" cy="6864096"/>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0" b="0" i="0" dirty="0">
              <a:solidFill>
                <a:srgbClr val="FFFFFF"/>
              </a:solidFill>
              <a:latin typeface="Gill Sans MT" panose="020B0502020104020203"/>
              <a:cs typeface="Gill Sans MT" panose="020B0502020104020203"/>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hf hdr="0"/>
  <p:txStyles>
    <p:titleStyle>
      <a:lvl1pPr algn="l" defTabSz="604520" rtl="0" eaLnBrk="1" latinLnBrk="0" hangingPunct="1">
        <a:spcBef>
          <a:spcPct val="0"/>
        </a:spcBef>
        <a:buNone/>
        <a:defRPr sz="3175" b="0" i="0" kern="1200">
          <a:solidFill>
            <a:srgbClr val="BA0C2F"/>
          </a:solidFill>
          <a:latin typeface="Gill Sans MT" panose="020B0502020104020203"/>
          <a:ea typeface="+mj-ea"/>
          <a:cs typeface="Gill Sans MT" panose="020B0502020104020203"/>
        </a:defRPr>
      </a:lvl1pPr>
    </p:titleStyle>
    <p:bodyStyle>
      <a:lvl1pPr marL="30416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1pPr>
      <a:lvl2pPr marL="90487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2pPr>
      <a:lvl3pPr marL="1209675" indent="-304165" algn="l" defTabSz="604520" rtl="0" eaLnBrk="1" latinLnBrk="0" hangingPunct="1">
        <a:spcBef>
          <a:spcPct val="20000"/>
        </a:spcBef>
        <a:buFont typeface="Arial" panose="020B0604020202020204"/>
        <a:buChar char="•"/>
        <a:defRPr sz="2380" b="0" i="0" kern="1200">
          <a:solidFill>
            <a:srgbClr val="6C6463"/>
          </a:solidFill>
          <a:latin typeface="Gill Sans MT" panose="020B0502020104020203"/>
          <a:ea typeface="+mn-ea"/>
          <a:cs typeface="Gill Sans MT" panose="020B0502020104020203"/>
        </a:defRPr>
      </a:lvl3pPr>
      <a:lvl4pPr marL="1515745" indent="-306705" algn="l" defTabSz="604520" rtl="0" eaLnBrk="1" latinLnBrk="0" hangingPunct="1">
        <a:spcBef>
          <a:spcPct val="20000"/>
        </a:spcBef>
        <a:buFont typeface="Arial" panose="020B0604020202020204"/>
        <a:buChar char="–"/>
        <a:defRPr sz="2115" b="0" i="0" kern="1200">
          <a:solidFill>
            <a:srgbClr val="6C6463"/>
          </a:solidFill>
          <a:latin typeface="Gill Sans MT" panose="020B0502020104020203"/>
          <a:ea typeface="+mn-ea"/>
          <a:cs typeface="Gill Sans MT" panose="020B0502020104020203"/>
        </a:defRPr>
      </a:lvl4pPr>
      <a:lvl5pPr marL="1661160" indent="-304165" algn="l" defTabSz="604520" rtl="0" eaLnBrk="1" latinLnBrk="0" hangingPunct="1">
        <a:spcBef>
          <a:spcPct val="20000"/>
        </a:spcBef>
        <a:buFont typeface="Arial" panose="020B0604020202020204"/>
        <a:buChar char="»"/>
        <a:defRPr sz="1850" b="0" i="0" kern="1200">
          <a:solidFill>
            <a:srgbClr val="6C6463"/>
          </a:solidFill>
          <a:latin typeface="Gill Sans MT" panose="020B0502020104020203"/>
          <a:ea typeface="+mn-ea"/>
          <a:cs typeface="Gill Sans MT" panose="020B0502020104020203"/>
        </a:defRPr>
      </a:lvl5pPr>
      <a:lvl6pPr marL="332613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6pPr>
      <a:lvl7pPr marL="393065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7pPr>
      <a:lvl8pPr marL="453580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8pPr>
      <a:lvl9pPr marL="514032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9pPr>
    </p:bodyStyle>
    <p:otherStyle>
      <a:defPPr>
        <a:defRPr lang="en-US"/>
      </a:defPPr>
      <a:lvl1pPr marL="0" algn="l" defTabSz="604520" rtl="0" eaLnBrk="1" latinLnBrk="0" hangingPunct="1">
        <a:defRPr sz="2380" kern="1200">
          <a:solidFill>
            <a:schemeClr val="tx1"/>
          </a:solidFill>
          <a:latin typeface="+mn-lt"/>
          <a:ea typeface="+mn-ea"/>
          <a:cs typeface="+mn-cs"/>
        </a:defRPr>
      </a:lvl1pPr>
      <a:lvl2pPr marL="604520" algn="l" defTabSz="604520" rtl="0" eaLnBrk="1" latinLnBrk="0" hangingPunct="1">
        <a:defRPr sz="2380" kern="1200">
          <a:solidFill>
            <a:schemeClr val="tx1"/>
          </a:solidFill>
          <a:latin typeface="+mn-lt"/>
          <a:ea typeface="+mn-ea"/>
          <a:cs typeface="+mn-cs"/>
        </a:defRPr>
      </a:lvl2pPr>
      <a:lvl3pPr marL="1209675" algn="l" defTabSz="604520" rtl="0" eaLnBrk="1" latinLnBrk="0" hangingPunct="1">
        <a:defRPr sz="2380" kern="1200">
          <a:solidFill>
            <a:schemeClr val="tx1"/>
          </a:solidFill>
          <a:latin typeface="+mn-lt"/>
          <a:ea typeface="+mn-ea"/>
          <a:cs typeface="+mn-cs"/>
        </a:defRPr>
      </a:lvl3pPr>
      <a:lvl4pPr marL="1814195" algn="l" defTabSz="604520" rtl="0" eaLnBrk="1" latinLnBrk="0" hangingPunct="1">
        <a:defRPr sz="2380" kern="1200">
          <a:solidFill>
            <a:schemeClr val="tx1"/>
          </a:solidFill>
          <a:latin typeface="+mn-lt"/>
          <a:ea typeface="+mn-ea"/>
          <a:cs typeface="+mn-cs"/>
        </a:defRPr>
      </a:lvl4pPr>
      <a:lvl5pPr marL="2418715" algn="l" defTabSz="604520" rtl="0" eaLnBrk="1" latinLnBrk="0" hangingPunct="1">
        <a:defRPr sz="2380" kern="1200">
          <a:solidFill>
            <a:schemeClr val="tx1"/>
          </a:solidFill>
          <a:latin typeface="+mn-lt"/>
          <a:ea typeface="+mn-ea"/>
          <a:cs typeface="+mn-cs"/>
        </a:defRPr>
      </a:lvl5pPr>
      <a:lvl6pPr marL="3023870" algn="l" defTabSz="604520" rtl="0" eaLnBrk="1" latinLnBrk="0" hangingPunct="1">
        <a:defRPr sz="2380" kern="1200">
          <a:solidFill>
            <a:schemeClr val="tx1"/>
          </a:solidFill>
          <a:latin typeface="+mn-lt"/>
          <a:ea typeface="+mn-ea"/>
          <a:cs typeface="+mn-cs"/>
        </a:defRPr>
      </a:lvl6pPr>
      <a:lvl7pPr marL="3628390" algn="l" defTabSz="604520" rtl="0" eaLnBrk="1" latinLnBrk="0" hangingPunct="1">
        <a:defRPr sz="2380" kern="1200">
          <a:solidFill>
            <a:schemeClr val="tx1"/>
          </a:solidFill>
          <a:latin typeface="+mn-lt"/>
          <a:ea typeface="+mn-ea"/>
          <a:cs typeface="+mn-cs"/>
        </a:defRPr>
      </a:lvl7pPr>
      <a:lvl8pPr marL="4232910" algn="l" defTabSz="604520" rtl="0" eaLnBrk="1" latinLnBrk="0" hangingPunct="1">
        <a:defRPr sz="2380" kern="1200">
          <a:solidFill>
            <a:schemeClr val="tx1"/>
          </a:solidFill>
          <a:latin typeface="+mn-lt"/>
          <a:ea typeface="+mn-ea"/>
          <a:cs typeface="+mn-cs"/>
        </a:defRPr>
      </a:lvl8pPr>
      <a:lvl9pPr marL="4838065" algn="l" defTabSz="604520" rtl="0" eaLnBrk="1" latinLnBrk="0" hangingPunct="1">
        <a:defRPr sz="2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7.jpe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image" Target="../media/image10.jpeg"/><Relationship Id="rId1" Type="http://schemas.openxmlformats.org/officeDocument/2006/relationships/slideLayout" Target="../slideLayouts/slideLayout3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marL="0" marR="0" lvl="0" indent="0" algn="l" defTabSz="604520" rtl="0" eaLnBrk="1" fontAlgn="auto" latinLnBrk="0" hangingPunct="1">
              <a:lnSpc>
                <a:spcPct val="100000"/>
              </a:lnSpc>
              <a:spcBef>
                <a:spcPts val="0"/>
              </a:spcBef>
              <a:spcAft>
                <a:spcPts val="0"/>
              </a:spcAft>
              <a:buClrTx/>
              <a:buSzTx/>
              <a:buFontTx/>
              <a:buNone/>
              <a:defRPr/>
            </a:pPr>
            <a:fld id="{EB2C8F94-9D67-854F-8417-3B884156945E}" type="datetime1">
              <a:rPr kumimoji="0" lang="en-US" sz="795" b="0" i="0" u="none" strike="noStrike" kern="1200" cap="none" spc="0" normalizeH="0" baseline="0" noProof="0">
                <a:ln>
                  <a:noFill/>
                </a:ln>
                <a:solidFill>
                  <a:srgbClr val="FFFFFF"/>
                </a:solidFill>
                <a:effectLst/>
                <a:uLnTx/>
                <a:uFillTx/>
                <a:latin typeface="Gill Sans MT" panose="020B0502020104020203"/>
                <a:ea typeface="+mn-ea"/>
              </a:rPr>
              <a:t>4/13/2023</a:t>
            </a:fld>
            <a:endParaRPr kumimoji="0" lang="en-US" sz="795" b="0" i="0" u="none" strike="noStrike" kern="1200" cap="none" spc="0" normalizeH="0" baseline="0" noProof="0">
              <a:ln>
                <a:noFill/>
              </a:ln>
              <a:solidFill>
                <a:srgbClr val="FFFFFF"/>
              </a:solidFill>
              <a:effectLst/>
              <a:uLnTx/>
              <a:uFillTx/>
              <a:latin typeface="Gill Sans MT" panose="020B0502020104020203"/>
              <a:ea typeface="+mn-ea"/>
            </a:endParaRPr>
          </a:p>
        </p:txBody>
      </p:sp>
      <p:sp>
        <p:nvSpPr>
          <p:cNvPr id="3" name="Footer Placeholder 2"/>
          <p:cNvSpPr>
            <a:spLocks noGrp="1"/>
          </p:cNvSpPr>
          <p:nvPr>
            <p:ph type="ftr" sz="quarter" idx="3"/>
          </p:nvPr>
        </p:nvSpPr>
        <p:spPr/>
        <p:txBody>
          <a:bodyPr/>
          <a:lstStyle/>
          <a:p>
            <a:pPr marL="0" marR="0" lvl="0" indent="0" algn="ctr" defTabSz="604520" rtl="0" eaLnBrk="1" fontAlgn="auto" latinLnBrk="0" hangingPunct="1">
              <a:lnSpc>
                <a:spcPct val="100000"/>
              </a:lnSpc>
              <a:spcBef>
                <a:spcPts val="0"/>
              </a:spcBef>
              <a:spcAft>
                <a:spcPts val="0"/>
              </a:spcAft>
              <a:buClrTx/>
              <a:buSzTx/>
              <a:buFontTx/>
              <a:buNone/>
              <a:defRPr/>
            </a:pPr>
            <a:r>
              <a:rPr kumimoji="0" lang="en-US" sz="795" b="0" i="0" u="none" strike="noStrike" kern="1200" cap="none" spc="0" normalizeH="0" baseline="0" noProof="0">
                <a:ln>
                  <a:noFill/>
                </a:ln>
                <a:solidFill>
                  <a:srgbClr val="FFFFFF"/>
                </a:solidFill>
                <a:effectLst/>
                <a:uLnTx/>
                <a:uFillTx/>
                <a:latin typeface="Gill Sans MT" panose="020B0502020104020203"/>
                <a:ea typeface="+mn-ea"/>
              </a:rPr>
              <a:t>FOOTER GOES HERE</a:t>
            </a:r>
          </a:p>
        </p:txBody>
      </p:sp>
      <p:sp>
        <p:nvSpPr>
          <p:cNvPr id="4" name="Slide Number Placeholder 3"/>
          <p:cNvSpPr>
            <a:spLocks noGrp="1"/>
          </p:cNvSpPr>
          <p:nvPr>
            <p:ph type="sldNum" sz="quarter" idx="4"/>
          </p:nvPr>
        </p:nvSpPr>
        <p:spPr/>
        <p:txBody>
          <a:bodyPr/>
          <a:lstStyle/>
          <a:p>
            <a:pPr marL="0" marR="0" lvl="0" indent="0" algn="r" defTabSz="604520" rtl="0" eaLnBrk="1" fontAlgn="auto" latinLnBrk="0" hangingPunct="1">
              <a:lnSpc>
                <a:spcPct val="100000"/>
              </a:lnSpc>
              <a:spcBef>
                <a:spcPts val="0"/>
              </a:spcBef>
              <a:spcAft>
                <a:spcPts val="0"/>
              </a:spcAft>
              <a:buClrTx/>
              <a:buSzTx/>
              <a:buFontTx/>
              <a:buNone/>
              <a:defRPr/>
            </a:pPr>
            <a:fld id="{42782948-4DBE-204D-AB9E-B65E067054AE}" type="slidenum">
              <a:rPr kumimoji="0" lang="en-US" sz="795" b="0" i="0" u="none" strike="noStrike" kern="1200" cap="none" spc="0" normalizeH="0" baseline="0" noProof="0">
                <a:ln>
                  <a:noFill/>
                </a:ln>
                <a:solidFill>
                  <a:srgbClr val="FFFFFF"/>
                </a:solidFill>
                <a:effectLst/>
                <a:uLnTx/>
                <a:uFillTx/>
                <a:latin typeface="Gill Sans MT" panose="020B0502020104020203"/>
                <a:ea typeface="+mn-ea"/>
              </a:rPr>
              <a:t>1</a:t>
            </a:fld>
            <a:endParaRPr kumimoji="0" lang="en-US" sz="795" b="0" i="0" u="none" strike="noStrike" kern="1200" cap="none" spc="0" normalizeH="0" baseline="0" noProof="0">
              <a:ln>
                <a:noFill/>
              </a:ln>
              <a:solidFill>
                <a:srgbClr val="FFFFFF"/>
              </a:solidFill>
              <a:effectLst/>
              <a:uLnTx/>
              <a:uFillTx/>
              <a:latin typeface="Gill Sans MT" panose="020B0502020104020203"/>
              <a:ea typeface="+mn-ea"/>
            </a:endParaRPr>
          </a:p>
        </p:txBody>
      </p:sp>
      <p:sp>
        <p:nvSpPr>
          <p:cNvPr id="6" name="Subtitle 5"/>
          <p:cNvSpPr>
            <a:spLocks noGrp="1"/>
          </p:cNvSpPr>
          <p:nvPr>
            <p:ph type="subTitle" idx="1"/>
          </p:nvPr>
        </p:nvSpPr>
        <p:spPr>
          <a:xfrm>
            <a:off x="1074420" y="5175250"/>
            <a:ext cx="8616315" cy="729615"/>
          </a:xfrm>
        </p:spPr>
        <p:txBody>
          <a:bodyPr>
            <a:noAutofit/>
          </a:bodyPr>
          <a:lstStyle/>
          <a:p>
            <a:r>
              <a:rPr lang="uk-UA" sz="1800" dirty="0">
                <a:latin typeface="Arial" panose="020B0604020202020204" pitchFamily="34" charset="0"/>
                <a:cs typeface="Arial" panose="020B0604020202020204" pitchFamily="34" charset="0"/>
              </a:rPr>
              <a:t>Юлія Галустян, </a:t>
            </a:r>
            <a:r>
              <a:rPr lang="uk-UA" sz="1800" dirty="0" err="1">
                <a:latin typeface="Arial" panose="020B0604020202020204" pitchFamily="34" charset="0"/>
                <a:cs typeface="Arial" panose="020B0604020202020204" pitchFamily="34" charset="0"/>
              </a:rPr>
              <a:t>експертка</a:t>
            </a:r>
            <a:r>
              <a:rPr lang="uk-UA" sz="1800" dirty="0">
                <a:latin typeface="Arial" panose="020B0604020202020204" pitchFamily="34" charset="0"/>
                <a:cs typeface="Arial" panose="020B0604020202020204" pitchFamily="34" charset="0"/>
              </a:rPr>
              <a:t> з гендерних питань </a:t>
            </a:r>
          </a:p>
          <a:p>
            <a:r>
              <a:rPr lang="en-US" altLang="uk-UA" sz="1800" dirty="0">
                <a:latin typeface="Arial" panose="020B0604020202020204" pitchFamily="34" charset="0"/>
                <a:cs typeface="Arial" panose="020B0604020202020204" pitchFamily="34" charset="0"/>
              </a:rPr>
              <a:t>13</a:t>
            </a:r>
            <a:r>
              <a:rPr lang="uk-UA" sz="1800" dirty="0">
                <a:latin typeface="Arial" panose="020B0604020202020204" pitchFamily="34" charset="0"/>
                <a:cs typeface="Arial" panose="020B0604020202020204" pitchFamily="34" charset="0"/>
              </a:rPr>
              <a:t>  квітня 2023</a:t>
            </a:r>
            <a:endParaRPr lang="en-US" sz="1800" dirty="0">
              <a:latin typeface="Arial" panose="020B0604020202020204" pitchFamily="34" charset="0"/>
              <a:cs typeface="Arial" panose="020B0604020202020204" pitchFamily="34" charset="0"/>
            </a:endParaRPr>
          </a:p>
        </p:txBody>
      </p:sp>
      <p:sp>
        <p:nvSpPr>
          <p:cNvPr id="11" name="Rectangle: Rounded Corners 10"/>
          <p:cNvSpPr/>
          <p:nvPr/>
        </p:nvSpPr>
        <p:spPr>
          <a:xfrm>
            <a:off x="2532380" y="1751965"/>
            <a:ext cx="7944485" cy="2367280"/>
          </a:xfrm>
          <a:prstGeom prst="roundRect">
            <a:avLst/>
          </a:prstGeom>
          <a:solidFill>
            <a:srgbClr val="FFC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uk-UA" sz="2800" b="1" noProof="0" dirty="0">
                <a:ln>
                  <a:noFill/>
                </a:ln>
                <a:solidFill>
                  <a:srgbClr val="FF0000"/>
                </a:solidFill>
                <a:effectLst/>
                <a:uLnTx/>
                <a:uFillTx/>
                <a:ea typeface="+mj-ea"/>
                <a:sym typeface="+mn-ea"/>
              </a:rPr>
              <a:t>Тренінговий модуль з питань гендерної рівності та </a:t>
            </a:r>
            <a:r>
              <a:rPr lang="uk-UA" sz="2800" b="1" noProof="0" dirty="0" err="1">
                <a:ln>
                  <a:noFill/>
                </a:ln>
                <a:solidFill>
                  <a:srgbClr val="FF0000"/>
                </a:solidFill>
                <a:effectLst/>
                <a:uLnTx/>
                <a:uFillTx/>
                <a:ea typeface="+mj-ea"/>
                <a:sym typeface="+mn-ea"/>
              </a:rPr>
              <a:t>недискримінаці</a:t>
            </a:r>
            <a:r>
              <a:rPr lang="uk-UA" sz="2800" b="1" dirty="0">
                <a:solidFill>
                  <a:srgbClr val="FF0000"/>
                </a:solidFill>
                <a:sym typeface="+mn-ea"/>
              </a:rPr>
              <a:t>ї на робочих місцях</a:t>
            </a:r>
            <a:r>
              <a:rPr lang="uk-UA" sz="2800" b="1" noProof="0" dirty="0">
                <a:ln>
                  <a:noFill/>
                </a:ln>
                <a:solidFill>
                  <a:srgbClr val="FF0000"/>
                </a:solidFill>
                <a:effectLst/>
                <a:uLnTx/>
                <a:uFillTx/>
                <a:ea typeface="+mj-ea"/>
                <a:sym typeface="+mn-ea"/>
              </a:rPr>
              <a:t/>
            </a:r>
            <a:br>
              <a:rPr lang="uk-UA" sz="2800" b="1" noProof="0" dirty="0">
                <a:ln>
                  <a:noFill/>
                </a:ln>
                <a:solidFill>
                  <a:srgbClr val="FF0000"/>
                </a:solidFill>
                <a:effectLst/>
                <a:uLnTx/>
                <a:uFillTx/>
                <a:ea typeface="+mj-ea"/>
                <a:sym typeface="+mn-ea"/>
              </a:rPr>
            </a:br>
            <a:r>
              <a:rPr lang="uk-UA" sz="2800" b="1" noProof="0" dirty="0">
                <a:ln>
                  <a:noFill/>
                </a:ln>
                <a:solidFill>
                  <a:srgbClr val="FF0000"/>
                </a:solidFill>
                <a:effectLst/>
                <a:uLnTx/>
                <a:uFillTx/>
                <a:ea typeface="+mj-ea"/>
                <a:sym typeface="+mn-ea"/>
              </a:rPr>
              <a:t/>
            </a:r>
            <a:br>
              <a:rPr lang="uk-UA" sz="2800" b="1" noProof="0" dirty="0">
                <a:ln>
                  <a:noFill/>
                </a:ln>
                <a:solidFill>
                  <a:srgbClr val="FF0000"/>
                </a:solidFill>
                <a:effectLst/>
                <a:uLnTx/>
                <a:uFillTx/>
                <a:ea typeface="+mj-ea"/>
                <a:sym typeface="+mn-ea"/>
              </a:rPr>
            </a:br>
            <a:r>
              <a:rPr lang="uk-UA" sz="2800" b="1" noProof="0" dirty="0">
                <a:ln>
                  <a:noFill/>
                </a:ln>
                <a:solidFill>
                  <a:schemeClr val="tx2">
                    <a:lumMod val="75000"/>
                  </a:schemeClr>
                </a:solidFill>
                <a:effectLst/>
                <a:uLnTx/>
                <a:uFillTx/>
                <a:ea typeface="+mj-ea"/>
                <a:sym typeface="+mn-ea"/>
              </a:rPr>
              <a:t>Тренінг </a:t>
            </a:r>
            <a:r>
              <a:rPr lang="en-US" altLang="uk-UA" sz="2800" b="1" noProof="0" dirty="0">
                <a:ln>
                  <a:noFill/>
                </a:ln>
                <a:solidFill>
                  <a:schemeClr val="tx2">
                    <a:lumMod val="75000"/>
                  </a:schemeClr>
                </a:solidFill>
                <a:effectLst/>
                <a:uLnTx/>
                <a:uFillTx/>
                <a:ea typeface="+mj-ea"/>
                <a:sym typeface="+mn-ea"/>
              </a:rPr>
              <a:t>4</a:t>
            </a:r>
            <a:endParaRPr kumimoji="0" lang="en-US" altLang="uk-UA" sz="2800" b="1" i="0" u="none" strike="noStrike" kern="1200" cap="none" spc="0" normalizeH="0" baseline="0" noProof="0" dirty="0">
              <a:ln>
                <a:noFill/>
              </a:ln>
              <a:solidFill>
                <a:schemeClr val="tx2">
                  <a:lumMod val="75000"/>
                </a:schemeClr>
              </a:solidFill>
              <a:effectLst/>
              <a:uLnTx/>
              <a:uFillTx/>
              <a:latin typeface="Gill Sans MT" panose="020B0502020104020203"/>
              <a:ea typeface="+mj-ea"/>
              <a:cs typeface="+mn-cs"/>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2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22319" t="18152" r="47048" b="4900"/>
          <a:stretch>
            <a:fillRect/>
          </a:stretch>
        </p:blipFill>
        <p:spPr>
          <a:xfrm>
            <a:off x="495759" y="640080"/>
            <a:ext cx="4275441" cy="5577840"/>
          </a:xfrm>
          <a:prstGeom prst="rect">
            <a:avLst/>
          </a:prstGeom>
        </p:spPr>
      </p:pic>
      <p:sp>
        <p:nvSpPr>
          <p:cNvPr id="35" name="sketch line"/>
          <p:cNvSpPr>
            <a:spLocks noGrp="1" noRot="1" noChangeAspect="1" noMove="1" noResize="1" noEditPoints="1" noAdjustHandles="1" noChangeArrowheads="1" noChangeShapeType="1" noTextEdit="1"/>
          </p:cNvSpPr>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71200" y="484742"/>
            <a:ext cx="7190951" cy="6202497"/>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b="0" i="0" u="none" strike="noStrike" baseline="0" dirty="0" err="1"/>
              <a:t>Середній</a:t>
            </a:r>
            <a:r>
              <a:rPr lang="en-US" sz="2000" b="0" i="0" u="none" strike="noStrike" baseline="0" dirty="0"/>
              <a:t> </a:t>
            </a:r>
            <a:r>
              <a:rPr lang="en-US" sz="2000" b="0" i="0" u="none" strike="noStrike" baseline="0" dirty="0" err="1"/>
              <a:t>освітній</a:t>
            </a:r>
            <a:r>
              <a:rPr lang="en-US" sz="2000" b="0" i="0" u="none" strike="noStrike" baseline="0" dirty="0"/>
              <a:t> </a:t>
            </a:r>
            <a:r>
              <a:rPr lang="en-US" sz="2000" b="0" i="0" u="none" strike="noStrike" baseline="0" dirty="0" err="1"/>
              <a:t>рівень</a:t>
            </a:r>
            <a:r>
              <a:rPr lang="en-US" sz="2000" b="0" i="0" u="none" strike="noStrike" baseline="0" dirty="0"/>
              <a:t> </a:t>
            </a:r>
            <a:r>
              <a:rPr lang="en-US" sz="2000" b="0" i="0" u="none" strike="noStrike" baseline="0" dirty="0" err="1"/>
              <a:t>жінок</a:t>
            </a:r>
            <a:r>
              <a:rPr lang="en-US" sz="2000" b="0" i="0" u="none" strike="noStrike" baseline="0" dirty="0"/>
              <a:t> в </a:t>
            </a:r>
            <a:r>
              <a:rPr lang="en-US" sz="2000" b="0" i="0" u="none" strike="noStrike" baseline="0" dirty="0" err="1"/>
              <a:t>енергетиці</a:t>
            </a:r>
            <a:r>
              <a:rPr lang="en-US" sz="2000" b="0" i="0" u="none" strike="noStrike" baseline="0" dirty="0"/>
              <a:t> </a:t>
            </a:r>
            <a:r>
              <a:rPr lang="en-US" sz="2000" b="0" i="0" u="none" strike="noStrike" baseline="0" dirty="0" err="1"/>
              <a:t>нижчий</a:t>
            </a:r>
            <a:r>
              <a:rPr lang="en-US" sz="2000" b="0" i="0" u="none" strike="noStrike" baseline="0" dirty="0"/>
              <a:t> </a:t>
            </a:r>
            <a:r>
              <a:rPr lang="en-US" sz="2000" b="0" i="0" u="none" strike="noStrike" baseline="0" dirty="0" err="1"/>
              <a:t>за</a:t>
            </a:r>
            <a:r>
              <a:rPr lang="en-US" sz="2000" b="0" i="0" u="none" strike="noStrike" baseline="0" dirty="0"/>
              <a:t> </a:t>
            </a:r>
            <a:r>
              <a:rPr lang="en-US" sz="2000" b="0" i="0" u="none" strike="noStrike" baseline="0" dirty="0" err="1"/>
              <a:t>аналогічний</a:t>
            </a:r>
            <a:r>
              <a:rPr lang="en-US" sz="2000" b="0" i="0" u="none" strike="noStrike" baseline="0" dirty="0"/>
              <a:t> </a:t>
            </a:r>
            <a:r>
              <a:rPr lang="en-US" sz="2000" b="0" i="0" u="none" strike="noStrike" baseline="0" dirty="0" err="1"/>
              <a:t>показник</a:t>
            </a:r>
            <a:r>
              <a:rPr lang="en-US" sz="2000" b="0" i="0" u="none" strike="noStrike" baseline="0" dirty="0"/>
              <a:t> </a:t>
            </a:r>
            <a:r>
              <a:rPr lang="en-US" sz="2000" b="0" i="0" u="none" strike="noStrike" baseline="0" dirty="0" err="1"/>
              <a:t>для</a:t>
            </a:r>
            <a:r>
              <a:rPr lang="en-US" sz="2000" b="0" i="0" u="none" strike="noStrike" baseline="0" dirty="0"/>
              <a:t> </a:t>
            </a:r>
            <a:r>
              <a:rPr lang="en-US" sz="2000" b="0" i="0" u="none" strike="noStrike" baseline="0" dirty="0" err="1"/>
              <a:t>чоловіків</a:t>
            </a:r>
            <a:endParaRPr lang="en-US" sz="2000" dirty="0"/>
          </a:p>
          <a:p>
            <a:pPr indent="-228600">
              <a:lnSpc>
                <a:spcPct val="90000"/>
              </a:lnSpc>
              <a:spcAft>
                <a:spcPts val="600"/>
              </a:spcAft>
              <a:buFont typeface="Arial" panose="020B0604020202020204" pitchFamily="34" charset="0"/>
              <a:buChar char="•"/>
            </a:pPr>
            <a:r>
              <a:rPr lang="en-US" sz="2000" b="0" i="0" u="none" strike="noStrike" baseline="0" dirty="0"/>
              <a:t>С</a:t>
            </a:r>
            <a:r>
              <a:rPr lang="en-US" sz="2000" b="0" i="0" u="none" strike="noStrike" baseline="0" dirty="0" err="1"/>
              <a:t>еред</a:t>
            </a:r>
            <a:r>
              <a:rPr lang="en-US" sz="2000" b="0" i="0" u="none" strike="noStrike" baseline="0" dirty="0"/>
              <a:t> </a:t>
            </a:r>
            <a:r>
              <a:rPr lang="en-US" sz="2000" b="0" i="0" u="none" strike="noStrike" baseline="0" dirty="0" err="1"/>
              <a:t>жінок</a:t>
            </a:r>
            <a:r>
              <a:rPr lang="en-US" sz="2000" b="0" i="0" u="none" strike="noStrike" baseline="0" dirty="0"/>
              <a:t> </a:t>
            </a:r>
            <a:r>
              <a:rPr lang="en-US" sz="2000" b="0" i="0" u="none" strike="noStrike" baseline="0" dirty="0" err="1"/>
              <a:t>значно</a:t>
            </a:r>
            <a:r>
              <a:rPr lang="en-US" sz="2000" b="0" i="0" u="none" strike="noStrike" baseline="0" dirty="0"/>
              <a:t> </a:t>
            </a:r>
            <a:r>
              <a:rPr lang="en-US" sz="2000" b="0" i="0" u="none" strike="noStrike" baseline="0" dirty="0" err="1"/>
              <a:t>більша</a:t>
            </a:r>
            <a:r>
              <a:rPr lang="en-US" sz="2000" b="0" i="0" u="none" strike="noStrike" baseline="0" dirty="0"/>
              <a:t> </a:t>
            </a:r>
            <a:r>
              <a:rPr lang="en-US" sz="2000" b="0" i="0" u="none" strike="noStrike" baseline="0" dirty="0" err="1"/>
              <a:t>частка</a:t>
            </a:r>
            <a:r>
              <a:rPr lang="en-US" sz="2000" b="0" i="0" u="none" strike="noStrike" baseline="0" dirty="0"/>
              <a:t> </a:t>
            </a:r>
            <a:r>
              <a:rPr lang="en-US" sz="2000" b="0" i="0" u="none" strike="noStrike" baseline="0" dirty="0" err="1"/>
              <a:t>тих</a:t>
            </a:r>
            <a:r>
              <a:rPr lang="en-US" sz="2000" b="0" i="0" u="none" strike="noStrike" baseline="0" dirty="0"/>
              <a:t>, </a:t>
            </a:r>
            <a:r>
              <a:rPr lang="en-US" sz="2000" b="0" i="0" u="none" strike="noStrike" baseline="0" dirty="0" err="1"/>
              <a:t>хто</a:t>
            </a:r>
            <a:r>
              <a:rPr lang="en-US" sz="2000" b="0" i="0" u="none" strike="noStrike" baseline="0" dirty="0"/>
              <a:t> </a:t>
            </a:r>
            <a:r>
              <a:rPr lang="en-US" sz="2000" b="0" i="0" u="none" strike="noStrike" baseline="0" dirty="0" err="1"/>
              <a:t>має</a:t>
            </a:r>
            <a:r>
              <a:rPr lang="en-US" sz="2000" b="0" i="0" u="none" strike="noStrike" baseline="0" dirty="0"/>
              <a:t> </a:t>
            </a:r>
            <a:r>
              <a:rPr lang="en-US" sz="2000" b="0" i="0" u="none" strike="noStrike" baseline="0" dirty="0" err="1"/>
              <a:t>непрофільну</a:t>
            </a:r>
            <a:r>
              <a:rPr lang="en-US" sz="2000" b="0" i="0" u="none" strike="noStrike" baseline="0" dirty="0"/>
              <a:t> </a:t>
            </a:r>
            <a:r>
              <a:rPr lang="en-US" sz="2000" b="0" i="0" u="none" strike="noStrike" baseline="0" dirty="0" err="1"/>
              <a:t>щодо</a:t>
            </a:r>
            <a:r>
              <a:rPr lang="en-US" sz="2000" b="0" i="0" u="none" strike="noStrike" baseline="0" dirty="0"/>
              <a:t> </a:t>
            </a:r>
            <a:r>
              <a:rPr lang="en-US" sz="2000" b="0" i="0" u="none" strike="noStrike" baseline="0" dirty="0" err="1"/>
              <a:t>своєї</a:t>
            </a:r>
            <a:r>
              <a:rPr lang="en-US" sz="2000" b="0" i="0" u="none" strike="noStrike" baseline="0" dirty="0"/>
              <a:t> </a:t>
            </a:r>
            <a:r>
              <a:rPr lang="en-US" sz="2000" b="0" i="0" u="none" strike="noStrike" baseline="0" dirty="0" err="1"/>
              <a:t>поточної</a:t>
            </a:r>
            <a:r>
              <a:rPr lang="en-US" sz="2000" b="0" i="0" u="none" strike="noStrike" baseline="0" dirty="0"/>
              <a:t> </a:t>
            </a:r>
            <a:r>
              <a:rPr lang="en-US" sz="2000" b="0" i="0" u="none" strike="noStrike" baseline="0" dirty="0" err="1"/>
              <a:t>роботи</a:t>
            </a:r>
            <a:r>
              <a:rPr lang="en-US" sz="2000" b="0" i="0" u="none" strike="noStrike" baseline="0" dirty="0"/>
              <a:t> </a:t>
            </a:r>
            <a:r>
              <a:rPr lang="en-US" sz="2000" b="0" i="0" u="none" strike="noStrike" baseline="0" dirty="0" err="1"/>
              <a:t>освіту</a:t>
            </a:r>
            <a:r>
              <a:rPr lang="en-US" sz="2000" b="0" i="0" u="none" strike="noStrike" baseline="0" dirty="0"/>
              <a:t>, </a:t>
            </a:r>
            <a:r>
              <a:rPr lang="en-US" sz="2000" b="0" i="0" u="none" strike="noStrike" baseline="0" dirty="0" err="1"/>
              <a:t>ніж</a:t>
            </a:r>
            <a:r>
              <a:rPr lang="en-US" sz="2000" b="0" i="0" u="none" strike="noStrike" baseline="0" dirty="0"/>
              <a:t> </a:t>
            </a:r>
            <a:r>
              <a:rPr lang="en-US" sz="2000" b="0" i="0" u="none" strike="noStrike" baseline="0" dirty="0" err="1"/>
              <a:t>серед</a:t>
            </a:r>
            <a:r>
              <a:rPr lang="en-US" sz="2000" b="0" i="0" u="none" strike="noStrike" baseline="0" dirty="0"/>
              <a:t> </a:t>
            </a:r>
            <a:r>
              <a:rPr lang="en-US" sz="2000" b="0" i="0" u="none" strike="noStrike" baseline="0" dirty="0" err="1"/>
              <a:t>чоловіків</a:t>
            </a:r>
            <a:r>
              <a:rPr lang="en-US" sz="2000" b="0" i="0" u="none" strike="noStrike" baseline="0" dirty="0"/>
              <a:t>. </a:t>
            </a:r>
          </a:p>
          <a:p>
            <a:pPr indent="-228600">
              <a:lnSpc>
                <a:spcPct val="90000"/>
              </a:lnSpc>
              <a:spcAft>
                <a:spcPts val="600"/>
              </a:spcAft>
              <a:buFont typeface="Arial" panose="020B0604020202020204" pitchFamily="34" charset="0"/>
              <a:buChar char="•"/>
            </a:pPr>
            <a:endParaRPr lang="uk-UA" sz="2000" b="0" i="0" u="none" strike="noStrike" baseline="0" dirty="0"/>
          </a:p>
          <a:p>
            <a:pPr indent="-228600">
              <a:lnSpc>
                <a:spcPct val="90000"/>
              </a:lnSpc>
              <a:spcAft>
                <a:spcPts val="600"/>
              </a:spcAft>
              <a:buFont typeface="Arial" panose="020B0604020202020204" pitchFamily="34" charset="0"/>
              <a:buChar char="•"/>
            </a:pPr>
            <a:endParaRPr lang="uk-UA" sz="2000" b="0" i="0" u="none" strike="noStrike" baseline="0" dirty="0"/>
          </a:p>
          <a:p>
            <a:pPr indent="-228600">
              <a:lnSpc>
                <a:spcPct val="90000"/>
              </a:lnSpc>
              <a:spcAft>
                <a:spcPts val="600"/>
              </a:spcAft>
              <a:buFont typeface="Arial" panose="020B0604020202020204" pitchFamily="34" charset="0"/>
              <a:buChar char="•"/>
            </a:pPr>
            <a:r>
              <a:rPr lang="uk-UA" sz="2000" b="0" i="0" u="none" strike="noStrike" baseline="0" dirty="0"/>
              <a:t>Я</a:t>
            </a:r>
            <a:r>
              <a:rPr lang="en-US" sz="2000" b="0" i="0" u="none" strike="noStrike" baseline="0" dirty="0"/>
              <a:t>к </a:t>
            </a:r>
            <a:r>
              <a:rPr lang="en-US" sz="2000" b="0" i="0" u="none" strike="noStrike" baseline="0" dirty="0" err="1"/>
              <a:t>для</a:t>
            </a:r>
            <a:r>
              <a:rPr lang="en-US" sz="2000" b="0" i="0" u="none" strike="noStrike" baseline="0" dirty="0"/>
              <a:t> </a:t>
            </a:r>
            <a:r>
              <a:rPr lang="en-US" sz="2000" b="0" i="0" u="none" strike="noStrike" baseline="0" dirty="0" err="1"/>
              <a:t>жінок</a:t>
            </a:r>
            <a:r>
              <a:rPr lang="en-US" sz="2000" b="0" i="0" u="none" strike="noStrike" baseline="0" dirty="0"/>
              <a:t>, </a:t>
            </a:r>
            <a:r>
              <a:rPr lang="en-US" sz="2000" b="0" i="0" u="none" strike="noStrike" baseline="0" dirty="0" err="1"/>
              <a:t>так</a:t>
            </a:r>
            <a:r>
              <a:rPr lang="en-US" sz="2000" b="0" i="0" u="none" strike="noStrike" baseline="0" dirty="0"/>
              <a:t> і </a:t>
            </a:r>
            <a:r>
              <a:rPr lang="en-US" sz="2000" b="0" i="0" u="none" strike="noStrike" baseline="0" dirty="0" err="1"/>
              <a:t>для</a:t>
            </a:r>
            <a:r>
              <a:rPr lang="en-US" sz="2000" b="0" i="0" u="none" strike="noStrike" baseline="0" dirty="0"/>
              <a:t> </a:t>
            </a:r>
            <a:r>
              <a:rPr lang="en-US" sz="2000" b="0" i="0" u="none" strike="noStrike" baseline="0" dirty="0" err="1"/>
              <a:t>чоловіків</a:t>
            </a:r>
            <a:r>
              <a:rPr lang="en-US" sz="2000" b="0" i="0" u="none" strike="noStrike" baseline="0" dirty="0"/>
              <a:t>, </a:t>
            </a:r>
            <a:r>
              <a:rPr lang="en-US" sz="2000" b="0" i="0" u="none" strike="noStrike" baseline="0" dirty="0" err="1"/>
              <a:t>освіта</a:t>
            </a:r>
            <a:r>
              <a:rPr lang="en-US" sz="2000" b="0" i="0" u="none" strike="noStrike" baseline="0" dirty="0"/>
              <a:t> в </a:t>
            </a:r>
            <a:r>
              <a:rPr lang="en-US" sz="2000" b="0" i="0" u="none" strike="noStrike" baseline="0" dirty="0" err="1"/>
              <a:t>енергетиці</a:t>
            </a:r>
            <a:r>
              <a:rPr lang="en-US" sz="2000" b="0" i="0" u="none" strike="noStrike" baseline="0" dirty="0"/>
              <a:t> </a:t>
            </a:r>
            <a:r>
              <a:rPr lang="en-US" sz="2000" b="0" i="0" u="none" strike="noStrike" baseline="0" dirty="0" err="1"/>
              <a:t>не</a:t>
            </a:r>
            <a:r>
              <a:rPr lang="en-US" sz="2000" b="0" i="0" u="none" strike="noStrike" baseline="0" dirty="0"/>
              <a:t> </a:t>
            </a:r>
            <a:r>
              <a:rPr lang="en-US" sz="2000" b="0" i="0" u="none" strike="noStrike" baseline="0" dirty="0" err="1"/>
              <a:t>відіграє</a:t>
            </a:r>
            <a:r>
              <a:rPr lang="en-US" sz="2000" b="0" i="0" u="none" strike="noStrike" baseline="0" dirty="0"/>
              <a:t> </a:t>
            </a:r>
            <a:r>
              <a:rPr lang="en-US" sz="2000" b="0" i="0" u="none" strike="noStrike" baseline="0" dirty="0" err="1"/>
              <a:t>ролі</a:t>
            </a:r>
            <a:r>
              <a:rPr lang="en-US" sz="2000" b="0" i="0" u="none" strike="noStrike" baseline="0" dirty="0"/>
              <a:t> «</a:t>
            </a:r>
            <a:r>
              <a:rPr lang="en-US" sz="2000" b="0" i="0" u="none" strike="noStrike" baseline="0" dirty="0" err="1"/>
              <a:t>вирішального</a:t>
            </a:r>
            <a:r>
              <a:rPr lang="en-US" sz="2000" b="0" i="0" u="none" strike="noStrike" baseline="0" dirty="0"/>
              <a:t> </a:t>
            </a:r>
            <a:r>
              <a:rPr lang="en-US" sz="2000" b="0" i="0" u="none" strike="noStrike" baseline="0" dirty="0" err="1"/>
              <a:t>драйвера</a:t>
            </a:r>
            <a:r>
              <a:rPr lang="en-US" sz="2000" b="0" i="0" u="none" strike="noStrike" baseline="0" dirty="0"/>
              <a:t>» </a:t>
            </a:r>
            <a:r>
              <a:rPr lang="en-US" sz="2000" b="0" i="0" u="none" strike="noStrike" baseline="0" dirty="0" err="1"/>
              <a:t>динамічного</a:t>
            </a:r>
            <a:r>
              <a:rPr lang="en-US" sz="2000" b="0" i="0" u="none" strike="noStrike" baseline="0" dirty="0"/>
              <a:t> </a:t>
            </a:r>
            <a:r>
              <a:rPr lang="en-US" sz="2000" b="0" i="0" u="none" strike="noStrike" baseline="0" dirty="0" err="1"/>
              <a:t>кар’єрного</a:t>
            </a:r>
            <a:r>
              <a:rPr lang="en-US" sz="2000" b="0" i="0" u="none" strike="noStrike" baseline="0" dirty="0"/>
              <a:t> </a:t>
            </a:r>
            <a:r>
              <a:rPr lang="en-US" sz="2000" b="0" i="0" u="none" strike="noStrike" baseline="0" dirty="0" err="1"/>
              <a:t>просування</a:t>
            </a:r>
            <a:r>
              <a:rPr lang="en-US" sz="2000" b="0" i="0" u="none" strike="noStrike" baseline="0" dirty="0"/>
              <a:t>. </a:t>
            </a:r>
            <a:r>
              <a:rPr lang="en-US" sz="2000" b="0" i="0" u="none" strike="noStrike" baseline="0" dirty="0" err="1"/>
              <a:t>Вона</a:t>
            </a:r>
            <a:r>
              <a:rPr lang="en-US" sz="2000" b="0" i="0" u="none" strike="noStrike" baseline="0" dirty="0"/>
              <a:t> </a:t>
            </a:r>
            <a:r>
              <a:rPr lang="en-US" sz="2000" b="0" i="0" u="none" strike="noStrike" baseline="0" dirty="0" err="1"/>
              <a:t>виступає</a:t>
            </a:r>
            <a:r>
              <a:rPr lang="en-US" sz="2000" b="0" i="0" u="none" strike="noStrike" baseline="0" dirty="0"/>
              <a:t> «</a:t>
            </a:r>
            <a:r>
              <a:rPr lang="en-US" sz="2000" b="0" i="0" u="none" strike="noStrike" baseline="0" dirty="0" err="1"/>
              <a:t>необхідною</a:t>
            </a:r>
            <a:r>
              <a:rPr lang="en-US" sz="2000" b="0" i="0" u="none" strike="noStrike" baseline="0" dirty="0"/>
              <a:t>, </a:t>
            </a:r>
            <a:r>
              <a:rPr lang="en-US" sz="2000" b="0" i="0" u="none" strike="noStrike" baseline="0" dirty="0" err="1"/>
              <a:t>але</a:t>
            </a:r>
            <a:r>
              <a:rPr lang="en-US" sz="2000" b="0" i="0" u="none" strike="noStrike" baseline="0" dirty="0"/>
              <a:t> </a:t>
            </a:r>
            <a:r>
              <a:rPr lang="en-US" sz="2000" b="0" i="0" u="none" strike="noStrike" baseline="0" dirty="0" err="1"/>
              <a:t>недостатньою</a:t>
            </a:r>
            <a:r>
              <a:rPr lang="en-US" sz="2000" b="0" i="0" u="none" strike="noStrike" baseline="0" dirty="0"/>
              <a:t> </a:t>
            </a:r>
            <a:r>
              <a:rPr lang="en-US" sz="2000" b="0" i="0" u="none" strike="noStrike" baseline="0" dirty="0" err="1"/>
              <a:t>умовою</a:t>
            </a:r>
            <a:r>
              <a:rPr lang="en-US" sz="2000" b="0" i="0" u="none" strike="noStrike" baseline="0" dirty="0"/>
              <a:t>» </a:t>
            </a:r>
            <a:r>
              <a:rPr lang="en-US" sz="2000" b="0" i="0" u="none" strike="noStrike" baseline="0" dirty="0" err="1"/>
              <a:t>вертикальної</a:t>
            </a:r>
            <a:r>
              <a:rPr lang="en-US" sz="2000" b="0" i="0" u="none" strike="noStrike" baseline="0" dirty="0"/>
              <a:t> </a:t>
            </a:r>
            <a:r>
              <a:rPr lang="en-US" sz="2000" b="0" i="0" u="none" strike="noStrike" baseline="0" dirty="0" err="1"/>
              <a:t>професійної</a:t>
            </a:r>
            <a:r>
              <a:rPr lang="en-US" sz="2000" b="0" i="0" u="none" strike="noStrike" baseline="0" dirty="0"/>
              <a:t> </a:t>
            </a:r>
            <a:r>
              <a:rPr lang="en-US" sz="2000" b="0" i="0" u="none" strike="noStrike" baseline="0" dirty="0" err="1"/>
              <a:t>мобільності</a:t>
            </a:r>
            <a:r>
              <a:rPr lang="en-US" sz="2000" b="0" i="0" u="none" strike="noStrike" baseline="0" dirty="0"/>
              <a:t>, </a:t>
            </a:r>
            <a:r>
              <a:rPr lang="en-US" sz="2000" b="0" i="0" u="none" strike="noStrike" baseline="0" dirty="0" err="1"/>
              <a:t>що</a:t>
            </a:r>
            <a:r>
              <a:rPr lang="en-US" sz="2000" b="0" i="0" u="none" strike="noStrike" baseline="0" dirty="0"/>
              <a:t> </a:t>
            </a:r>
            <a:r>
              <a:rPr lang="en-US" sz="2000" b="0" i="0" u="none" strike="noStrike" baseline="0" dirty="0" err="1"/>
              <a:t>створює</a:t>
            </a:r>
            <a:r>
              <a:rPr lang="en-US" sz="2000" b="0" i="0" u="none" strike="noStrike" baseline="0" dirty="0"/>
              <a:t> </a:t>
            </a:r>
            <a:r>
              <a:rPr lang="en-US" sz="2000" b="0" i="0" u="none" strike="noStrike" baseline="0" dirty="0" err="1"/>
              <a:t>жорсткіші</a:t>
            </a:r>
            <a:r>
              <a:rPr lang="en-US" sz="2000" b="0" i="0" u="none" strike="noStrike" baseline="0" dirty="0"/>
              <a:t> </a:t>
            </a:r>
            <a:r>
              <a:rPr lang="en-US" sz="2000" b="0" i="0" u="none" strike="noStrike" baseline="0" dirty="0" err="1"/>
              <a:t>обмеження</a:t>
            </a:r>
            <a:r>
              <a:rPr lang="en-US" sz="2000" b="0" i="0" u="none" strike="noStrike" baseline="0" dirty="0"/>
              <a:t> </a:t>
            </a:r>
            <a:r>
              <a:rPr lang="en-US" sz="2000" b="0" i="0" u="none" strike="noStrike" baseline="0" dirty="0" err="1"/>
              <a:t>кар’єрного</a:t>
            </a:r>
            <a:r>
              <a:rPr lang="en-US" sz="2000" b="0" i="0" u="none" strike="noStrike" baseline="0" dirty="0"/>
              <a:t> </a:t>
            </a:r>
            <a:r>
              <a:rPr lang="en-US" sz="2000" b="0" i="0" u="none" strike="noStrike" baseline="0" dirty="0" err="1"/>
              <a:t>зростання</a:t>
            </a:r>
            <a:r>
              <a:rPr lang="en-US" sz="2000" b="0" i="0" u="none" strike="noStrike" baseline="0" dirty="0"/>
              <a:t> </a:t>
            </a:r>
            <a:r>
              <a:rPr lang="en-US" sz="2000" b="0" i="0" u="none" strike="noStrike" baseline="0" dirty="0" err="1"/>
              <a:t>для</a:t>
            </a:r>
            <a:r>
              <a:rPr lang="en-US" sz="2000" b="0" i="0" u="none" strike="noStrike" baseline="0" dirty="0"/>
              <a:t> </a:t>
            </a:r>
            <a:r>
              <a:rPr lang="en-US" sz="2000" b="0" i="0" u="none" strike="noStrike" baseline="0" dirty="0" err="1"/>
              <a:t>жінок</a:t>
            </a:r>
            <a:r>
              <a:rPr lang="en-US" sz="2000" b="0" i="0" u="none" strike="noStrike" baseline="0" dirty="0"/>
              <a:t>, </a:t>
            </a:r>
            <a:r>
              <a:rPr lang="en-US" sz="2000" b="0" i="0" u="none" strike="noStrike" baseline="0" dirty="0" err="1"/>
              <a:t>ніж</a:t>
            </a:r>
            <a:r>
              <a:rPr lang="en-US" sz="2000" b="0" i="0" u="none" strike="noStrike" baseline="0" dirty="0"/>
              <a:t> </a:t>
            </a:r>
            <a:r>
              <a:rPr lang="en-US" sz="2000" b="0" i="0" u="none" strike="noStrike" baseline="0" dirty="0" err="1"/>
              <a:t>для</a:t>
            </a:r>
            <a:r>
              <a:rPr lang="en-US" sz="2000" b="0" i="0" u="none" strike="noStrike" baseline="0" dirty="0"/>
              <a:t> </a:t>
            </a:r>
            <a:r>
              <a:rPr lang="en-US" sz="2000" b="0" i="0" u="none" strike="noStrike" baseline="0" dirty="0" err="1"/>
              <a:t>чоловіків</a:t>
            </a:r>
            <a:r>
              <a:rPr lang="en-US" sz="2000" b="0" i="0" u="none" strike="noStrike" baseline="0" dirty="0"/>
              <a:t>. </a:t>
            </a:r>
            <a:endParaRPr lang="uk-UA" sz="2000" b="0" i="0" u="none" strike="noStrike" baseline="0" dirty="0"/>
          </a:p>
          <a:p>
            <a:pPr>
              <a:lnSpc>
                <a:spcPct val="90000"/>
              </a:lnSpc>
              <a:spcAft>
                <a:spcPts val="600"/>
              </a:spcAft>
            </a:pPr>
            <a:endParaRPr lang="en-US" sz="2000" b="0" i="0" u="none" strike="noStrike" baseline="0" dirty="0"/>
          </a:p>
          <a:p>
            <a:pPr indent="-228600">
              <a:lnSpc>
                <a:spcPct val="90000"/>
              </a:lnSpc>
              <a:spcAft>
                <a:spcPts val="600"/>
              </a:spcAft>
              <a:buFont typeface="Arial" panose="020B0604020202020204" pitchFamily="34" charset="0"/>
              <a:buChar char="•"/>
            </a:pPr>
            <a:r>
              <a:rPr lang="en-US" sz="2000" b="0" i="0" u="none" strike="noStrike" baseline="0" dirty="0" err="1"/>
              <a:t>Стратегія</a:t>
            </a:r>
            <a:r>
              <a:rPr lang="en-US" sz="2000" b="0" i="0" u="none" strike="noStrike" baseline="0" dirty="0"/>
              <a:t> </a:t>
            </a:r>
            <a:r>
              <a:rPr lang="en-US" sz="2000" b="0" i="0" u="none" strike="noStrike" baseline="0" dirty="0" err="1"/>
              <a:t>трудової</a:t>
            </a:r>
            <a:r>
              <a:rPr lang="en-US" sz="2000" b="0" i="0" u="none" strike="noStrike" baseline="0" dirty="0"/>
              <a:t> </a:t>
            </a:r>
            <a:r>
              <a:rPr lang="en-US" sz="2000" b="0" i="0" u="none" strike="noStrike" baseline="0" dirty="0" err="1"/>
              <a:t>поведінки</a:t>
            </a:r>
            <a:r>
              <a:rPr lang="en-US" sz="2000" b="0" i="0" u="none" strike="noStrike" baseline="0" dirty="0"/>
              <a:t>, </a:t>
            </a:r>
            <a:r>
              <a:rPr lang="en-US" sz="2000" b="0" i="0" u="none" strike="noStrike" baseline="0" dirty="0" err="1"/>
              <a:t>заснована</a:t>
            </a:r>
            <a:r>
              <a:rPr lang="en-US" sz="2000" b="0" i="0" u="none" strike="noStrike" baseline="0" dirty="0"/>
              <a:t> </a:t>
            </a:r>
            <a:r>
              <a:rPr lang="en-US" sz="2000" b="0" i="0" u="none" strike="noStrike" baseline="0" dirty="0" err="1"/>
              <a:t>на</a:t>
            </a:r>
            <a:r>
              <a:rPr lang="en-US" sz="2000" b="0" i="0" u="none" strike="noStrike" baseline="0" dirty="0"/>
              <a:t> </a:t>
            </a:r>
            <a:r>
              <a:rPr lang="en-US" sz="2000" b="0" i="0" u="none" strike="noStrike" baseline="0" dirty="0" err="1"/>
              <a:t>збереженні</a:t>
            </a:r>
            <a:r>
              <a:rPr lang="en-US" sz="2000" b="0" i="0" u="none" strike="noStrike" baseline="0" dirty="0"/>
              <a:t> </a:t>
            </a:r>
            <a:r>
              <a:rPr lang="en-US" sz="2000" b="0" i="0" u="none" strike="noStrike" baseline="0" dirty="0" err="1"/>
              <a:t>тривалих</a:t>
            </a:r>
            <a:r>
              <a:rPr lang="en-US" sz="2000" b="0" i="0" u="none" strike="noStrike" baseline="0" dirty="0"/>
              <a:t> </a:t>
            </a:r>
            <a:r>
              <a:rPr lang="en-US" sz="2000" b="0" i="0" u="none" strike="noStrike" baseline="0" dirty="0" err="1"/>
              <a:t>трудових</a:t>
            </a:r>
            <a:r>
              <a:rPr lang="en-US" sz="2000" b="0" i="0" u="none" strike="noStrike" baseline="0" dirty="0"/>
              <a:t> </a:t>
            </a:r>
            <a:r>
              <a:rPr lang="en-US" sz="2000" b="0" i="0" u="none" strike="noStrike" baseline="0" dirty="0" err="1"/>
              <a:t>відносин</a:t>
            </a:r>
            <a:r>
              <a:rPr lang="en-US" sz="2000" b="0" i="0" u="none" strike="noStrike" baseline="0" dirty="0"/>
              <a:t> з </a:t>
            </a:r>
            <a:r>
              <a:rPr lang="en-US" sz="2000" b="0" i="0" u="none" strike="noStrike" baseline="0" dirty="0" err="1"/>
              <a:t>роботодавцем</a:t>
            </a:r>
            <a:r>
              <a:rPr lang="en-US" sz="2000" b="0" i="0" u="none" strike="noStrike" baseline="0" dirty="0"/>
              <a:t>, </a:t>
            </a:r>
            <a:r>
              <a:rPr lang="en-US" sz="2000" b="0" i="0" u="none" strike="noStrike" baseline="0" dirty="0" err="1"/>
              <a:t>поширеніша</a:t>
            </a:r>
            <a:r>
              <a:rPr lang="en-US" sz="2000" b="0" i="0" u="none" strike="noStrike" baseline="0" dirty="0"/>
              <a:t> </a:t>
            </a:r>
            <a:r>
              <a:rPr lang="en-US" sz="2000" b="0" i="0" u="none" strike="noStrike" baseline="0" dirty="0" err="1"/>
              <a:t>серед</a:t>
            </a:r>
            <a:r>
              <a:rPr lang="en-US" sz="2000" b="0" i="0" u="none" strike="noStrike" baseline="0" dirty="0"/>
              <a:t> </a:t>
            </a:r>
            <a:r>
              <a:rPr lang="en-US" sz="2000" b="0" i="0" u="none" strike="noStrike" baseline="0" dirty="0" err="1"/>
              <a:t>жінок</a:t>
            </a:r>
            <a:r>
              <a:rPr lang="en-US" sz="2000" b="0" i="0" u="none" strike="noStrike" baseline="0" dirty="0"/>
              <a:t> (</a:t>
            </a:r>
            <a:r>
              <a:rPr lang="en-US" sz="2000" b="0" i="0" u="none" strike="noStrike" baseline="0" dirty="0" err="1"/>
              <a:t>середній</a:t>
            </a:r>
            <a:r>
              <a:rPr lang="en-US" sz="2000" b="0" i="0" u="none" strike="noStrike" baseline="0" dirty="0"/>
              <a:t> </a:t>
            </a:r>
            <a:r>
              <a:rPr lang="en-US" sz="2000" b="0" i="0" u="none" strike="noStrike" baseline="0" dirty="0" err="1"/>
              <a:t>стаж</a:t>
            </a:r>
            <a:r>
              <a:rPr lang="en-US" sz="2000" b="0" i="0" u="none" strike="noStrike" baseline="0" dirty="0"/>
              <a:t> </a:t>
            </a:r>
            <a:r>
              <a:rPr lang="en-US" sz="2000" b="0" i="0" u="none" strike="noStrike" baseline="0" dirty="0" err="1"/>
              <a:t>їхньої</a:t>
            </a:r>
            <a:r>
              <a:rPr lang="en-US" sz="2000" b="0" i="0" u="none" strike="noStrike" baseline="0" dirty="0"/>
              <a:t> </a:t>
            </a:r>
            <a:r>
              <a:rPr lang="en-US" sz="2000" b="0" i="0" u="none" strike="noStrike" baseline="0" dirty="0" err="1"/>
              <a:t>роботи</a:t>
            </a:r>
            <a:r>
              <a:rPr lang="en-US" sz="2000" b="0" i="0" u="none" strike="noStrike" baseline="0" dirty="0"/>
              <a:t> </a:t>
            </a:r>
            <a:r>
              <a:rPr lang="en-US" sz="2000" b="0" i="0" u="none" strike="noStrike" baseline="0" dirty="0" err="1"/>
              <a:t>на</a:t>
            </a:r>
            <a:r>
              <a:rPr lang="en-US" sz="2000" b="0" i="0" u="none" strike="noStrike" baseline="0" dirty="0"/>
              <a:t> </a:t>
            </a:r>
            <a:r>
              <a:rPr lang="en-US" sz="2000" b="0" i="0" u="none" strike="noStrike" baseline="0" dirty="0" err="1"/>
              <a:t>одному</a:t>
            </a:r>
            <a:r>
              <a:rPr lang="en-US" sz="2000" b="0" i="0" u="none" strike="noStrike" baseline="0" dirty="0"/>
              <a:t> </a:t>
            </a:r>
            <a:r>
              <a:rPr lang="en-US" sz="2000" b="0" i="0" u="none" strike="noStrike" baseline="0" dirty="0" err="1"/>
              <a:t>підприємстві</a:t>
            </a:r>
            <a:r>
              <a:rPr lang="en-US" sz="2000" b="0" i="0" u="none" strike="noStrike" baseline="0" dirty="0"/>
              <a:t> </a:t>
            </a:r>
            <a:r>
              <a:rPr lang="en-US" sz="2000" b="0" i="0" u="none" strike="noStrike" baseline="0" dirty="0" err="1"/>
              <a:t>більший</a:t>
            </a:r>
            <a:r>
              <a:rPr lang="en-US" sz="2000" b="0" i="0" u="none" strike="noStrike" baseline="0" dirty="0"/>
              <a:t>), </a:t>
            </a:r>
            <a:r>
              <a:rPr lang="en-US" sz="2000" b="0" i="0" u="none" strike="noStrike" baseline="0" dirty="0" err="1"/>
              <a:t>але</a:t>
            </a:r>
            <a:r>
              <a:rPr lang="en-US" sz="2000" b="0" i="0" u="none" strike="noStrike" baseline="0" dirty="0"/>
              <a:t> </a:t>
            </a:r>
            <a:r>
              <a:rPr lang="en-US" sz="2000" b="0" i="0" u="none" strike="noStrike" baseline="0" dirty="0" err="1"/>
              <a:t>приносить</a:t>
            </a:r>
            <a:r>
              <a:rPr lang="en-US" sz="2000" b="0" i="0" u="none" strike="noStrike" baseline="0" dirty="0"/>
              <a:t> </a:t>
            </a:r>
            <a:r>
              <a:rPr lang="en-US" sz="2000" b="0" i="0" u="none" strike="noStrike" baseline="0" dirty="0" err="1"/>
              <a:t>їм</a:t>
            </a:r>
            <a:r>
              <a:rPr lang="en-US" sz="2000" b="0" i="0" u="none" strike="noStrike" baseline="0" dirty="0"/>
              <a:t> </a:t>
            </a:r>
            <a:r>
              <a:rPr lang="en-US" sz="2000" b="0" i="0" u="none" strike="noStrike" baseline="0" dirty="0" err="1"/>
              <a:t>меншу</a:t>
            </a:r>
            <a:r>
              <a:rPr lang="en-US" sz="2000" b="0" i="0" u="none" strike="noStrike" baseline="0" dirty="0"/>
              <a:t> </a:t>
            </a:r>
            <a:r>
              <a:rPr lang="en-US" sz="2000" b="0" i="0" u="none" strike="noStrike" baseline="0" dirty="0" err="1"/>
              <a:t>віддачу</a:t>
            </a:r>
            <a:r>
              <a:rPr lang="en-US" sz="2000" b="0" i="0" u="none" strike="noStrike" baseline="0" dirty="0"/>
              <a:t> </a:t>
            </a:r>
            <a:r>
              <a:rPr lang="en-US" sz="2000" b="0" i="0" u="none" strike="noStrike" baseline="0" dirty="0" err="1"/>
              <a:t>як</a:t>
            </a:r>
            <a:r>
              <a:rPr lang="en-US" sz="2000" b="0" i="0" u="none" strike="noStrike" baseline="0" dirty="0"/>
              <a:t> </a:t>
            </a:r>
            <a:r>
              <a:rPr lang="en-US" sz="2000" b="0" i="0" u="none" strike="noStrike" baseline="0" dirty="0" err="1"/>
              <a:t>щодо</a:t>
            </a:r>
            <a:r>
              <a:rPr lang="en-US" sz="2000" b="0" i="0" u="none" strike="noStrike" baseline="0" dirty="0"/>
              <a:t> </a:t>
            </a:r>
            <a:r>
              <a:rPr lang="en-US" sz="2000" b="0" i="0" u="none" strike="noStrike" baseline="0" dirty="0" err="1"/>
              <a:t>кар’єрного</a:t>
            </a:r>
            <a:r>
              <a:rPr lang="en-US" sz="2000" b="0" i="0" u="none" strike="noStrike" baseline="0" dirty="0"/>
              <a:t> </a:t>
            </a:r>
            <a:r>
              <a:rPr lang="en-US" sz="2000" b="0" i="0" u="none" strike="noStrike" baseline="0" dirty="0" err="1"/>
              <a:t>зростання</a:t>
            </a:r>
            <a:r>
              <a:rPr lang="en-US" sz="2000" b="0" i="0" u="none" strike="noStrike" baseline="0" dirty="0"/>
              <a:t> (</a:t>
            </a:r>
            <a:r>
              <a:rPr lang="en-US" sz="2000" b="0" i="0" u="none" strike="noStrike" baseline="0" dirty="0" err="1"/>
              <a:t>середня</a:t>
            </a:r>
            <a:r>
              <a:rPr lang="en-US" sz="2000" b="0" i="0" u="none" strike="noStrike" baseline="0" dirty="0"/>
              <a:t> </a:t>
            </a:r>
            <a:r>
              <a:rPr lang="en-US" sz="2000" b="0" i="0" u="none" strike="noStrike" baseline="0" dirty="0" err="1"/>
              <a:t>кількість</a:t>
            </a:r>
            <a:r>
              <a:rPr lang="en-US" sz="2000" b="0" i="0" u="none" strike="noStrike" baseline="0" dirty="0"/>
              <a:t> </a:t>
            </a:r>
            <a:r>
              <a:rPr lang="en-US" sz="2000" b="0" i="0" u="none" strike="noStrike" baseline="0" dirty="0" err="1"/>
              <a:t>пройдених</a:t>
            </a:r>
            <a:r>
              <a:rPr lang="en-US" sz="2000" b="0" i="0" u="none" strike="noStrike" baseline="0" dirty="0"/>
              <a:t> </a:t>
            </a:r>
            <a:r>
              <a:rPr lang="en-US" sz="2000" b="0" i="0" u="none" strike="noStrike" baseline="0" dirty="0" err="1"/>
              <a:t>професійно-кваліфікаційних</a:t>
            </a:r>
            <a:r>
              <a:rPr lang="en-US" sz="2000" b="0" i="0" u="none" strike="noStrike" baseline="0" dirty="0"/>
              <a:t> </a:t>
            </a:r>
            <a:r>
              <a:rPr lang="en-US" sz="2000" b="0" i="0" u="none" strike="noStrike" baseline="0" dirty="0" err="1"/>
              <a:t>рівнів</a:t>
            </a:r>
            <a:r>
              <a:rPr lang="en-US" sz="2000" b="0" i="0" u="none" strike="noStrike" baseline="0" dirty="0"/>
              <a:t> </a:t>
            </a:r>
            <a:r>
              <a:rPr lang="en-US" sz="2000" b="0" i="0" u="none" strike="noStrike" baseline="0" dirty="0" err="1"/>
              <a:t>для</a:t>
            </a:r>
            <a:r>
              <a:rPr lang="en-US" sz="2000" b="0" i="0" u="none" strike="noStrike" baseline="0" dirty="0"/>
              <a:t> </a:t>
            </a:r>
            <a:r>
              <a:rPr lang="en-US" sz="2000" b="0" i="0" u="none" strike="noStrike" baseline="0" dirty="0" err="1"/>
              <a:t>жінок</a:t>
            </a:r>
            <a:r>
              <a:rPr lang="en-US" sz="2000" b="0" i="0" u="none" strike="noStrike" baseline="0" dirty="0"/>
              <a:t> </a:t>
            </a:r>
            <a:r>
              <a:rPr lang="en-US" sz="2000" b="0" i="0" u="none" strike="noStrike" baseline="0" dirty="0" err="1"/>
              <a:t>менша</a:t>
            </a:r>
            <a:r>
              <a:rPr lang="en-US" sz="2000" b="0" i="0" u="none" strike="noStrike" baseline="0" dirty="0"/>
              <a:t>, </a:t>
            </a:r>
            <a:r>
              <a:rPr lang="en-US" sz="2000" b="0" i="0" u="none" strike="noStrike" baseline="0" dirty="0" err="1"/>
              <a:t>ніж</a:t>
            </a:r>
            <a:r>
              <a:rPr lang="en-US" sz="2000" b="0" i="0" u="none" strike="noStrike" baseline="0" dirty="0"/>
              <a:t> </a:t>
            </a:r>
            <a:r>
              <a:rPr lang="en-US" sz="2000" b="0" i="0" u="none" strike="noStrike" baseline="0" dirty="0" err="1"/>
              <a:t>для</a:t>
            </a:r>
            <a:r>
              <a:rPr lang="en-US" sz="2000" b="0" i="0" u="none" strike="noStrike" baseline="0" dirty="0"/>
              <a:t> </a:t>
            </a:r>
            <a:r>
              <a:rPr lang="en-US" sz="2000" b="0" i="0" u="none" strike="noStrike" baseline="0" dirty="0" err="1"/>
              <a:t>чоловіків</a:t>
            </a:r>
            <a:r>
              <a:rPr lang="en-US" sz="2000" b="0" i="0" u="none" strike="noStrike" baseline="0" dirty="0"/>
              <a:t>), </a:t>
            </a:r>
            <a:r>
              <a:rPr lang="en-US" sz="2000" b="0" i="0" u="none" strike="noStrike" baseline="0" dirty="0" err="1"/>
              <a:t>так</a:t>
            </a:r>
            <a:r>
              <a:rPr lang="en-US" sz="2000" b="0" i="0" u="none" strike="noStrike" baseline="0" dirty="0"/>
              <a:t> і </a:t>
            </a:r>
            <a:r>
              <a:rPr lang="en-US" sz="2000" b="0" i="0" u="none" strike="noStrike" baseline="0" dirty="0" err="1"/>
              <a:t>щодо</a:t>
            </a:r>
            <a:r>
              <a:rPr lang="en-US" sz="2000" b="0" i="0" u="none" strike="noStrike" baseline="0" dirty="0"/>
              <a:t> </a:t>
            </a:r>
            <a:r>
              <a:rPr lang="en-US" sz="2000" b="0" i="0" u="none" strike="noStrike" baseline="0" dirty="0" err="1"/>
              <a:t>розмірів</a:t>
            </a:r>
            <a:r>
              <a:rPr lang="en-US" sz="2000" b="0" i="0" u="none" strike="noStrike" baseline="0" dirty="0"/>
              <a:t> </a:t>
            </a:r>
            <a:r>
              <a:rPr lang="en-US" sz="2000" b="0" i="0" u="none" strike="noStrike" baseline="0" dirty="0" err="1"/>
              <a:t>оплати</a:t>
            </a:r>
            <a:r>
              <a:rPr lang="en-US" sz="2000" b="0" i="0" u="none" strike="noStrike" baseline="0" dirty="0"/>
              <a:t> </a:t>
            </a:r>
            <a:r>
              <a:rPr lang="en-US" sz="2000" b="0" i="0" u="none" strike="noStrike" baseline="0" dirty="0" err="1"/>
              <a:t>праці</a:t>
            </a:r>
            <a:r>
              <a:rPr lang="en-US" sz="2000" b="0" i="0" u="none" strike="noStrike" baseline="0" dirty="0"/>
              <a:t> </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3468" y="365125"/>
            <a:ext cx="9440332" cy="1325563"/>
          </a:xfrm>
        </p:spPr>
        <p:txBody>
          <a:bodyPr vert="horz" lIns="91440" tIns="45720" rIns="91440" bIns="45720" rtlCol="0" anchor="ctr">
            <a:normAutofit/>
          </a:bodyPr>
          <a:lstStyle/>
          <a:p>
            <a:r>
              <a:rPr lang="en-US" sz="5400" b="1" kern="1200" dirty="0" err="1">
                <a:solidFill>
                  <a:srgbClr val="C00000"/>
                </a:solidFill>
                <a:latin typeface="+mj-lt"/>
                <a:ea typeface="+mj-ea"/>
                <a:cs typeface="+mj-cs"/>
              </a:rPr>
              <a:t>Аспекти</a:t>
            </a:r>
            <a:r>
              <a:rPr lang="en-US" sz="5400" b="1" kern="1200" dirty="0">
                <a:solidFill>
                  <a:srgbClr val="C00000"/>
                </a:solidFill>
                <a:latin typeface="+mj-lt"/>
                <a:ea typeface="+mj-ea"/>
                <a:cs typeface="+mj-cs"/>
              </a:rPr>
              <a:t> </a:t>
            </a:r>
            <a:r>
              <a:rPr lang="en-US" sz="5400" b="1" kern="1200" dirty="0" err="1">
                <a:solidFill>
                  <a:srgbClr val="C00000"/>
                </a:solidFill>
                <a:latin typeface="+mj-lt"/>
                <a:ea typeface="+mj-ea"/>
                <a:cs typeface="+mj-cs"/>
              </a:rPr>
              <a:t>розвитку</a:t>
            </a:r>
            <a:r>
              <a:rPr lang="en-US" sz="5400" b="1" kern="1200" dirty="0">
                <a:solidFill>
                  <a:srgbClr val="C00000"/>
                </a:solidFill>
                <a:latin typeface="+mj-lt"/>
                <a:ea typeface="+mj-ea"/>
                <a:cs typeface="+mj-cs"/>
              </a:rPr>
              <a:t> </a:t>
            </a:r>
            <a:r>
              <a:rPr lang="en-US" sz="5400" b="1" kern="1200" dirty="0" err="1">
                <a:solidFill>
                  <a:srgbClr val="C00000"/>
                </a:solidFill>
                <a:latin typeface="+mj-lt"/>
                <a:ea typeface="+mj-ea"/>
                <a:cs typeface="+mj-cs"/>
              </a:rPr>
              <a:t>кар’єри</a:t>
            </a:r>
            <a:endParaRPr lang="en-US" sz="5400" b="1" kern="1200" dirty="0">
              <a:solidFill>
                <a:srgbClr val="C00000"/>
              </a:solidFill>
              <a:latin typeface="+mj-lt"/>
              <a:ea typeface="+mj-ea"/>
              <a:cs typeface="+mj-cs"/>
            </a:endParaRPr>
          </a:p>
        </p:txBody>
      </p:sp>
      <p:sp>
        <p:nvSpPr>
          <p:cNvPr id="41" name="Rectangle 38"/>
          <p:cNvSpPr>
            <a:spLocks noGrp="1" noRot="1" noChangeAspect="1" noMove="1" noResize="1" noEditPoints="1" noAdjustHandles="1" noChangeArrowheads="1" noChangeShapeType="1" noTextEdit="1"/>
          </p:cNvSpPr>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Diagram 1"/>
          <p:cNvGraphicFramePr/>
          <p:nvPr/>
        </p:nvGraphicFramePr>
        <p:xfrm>
          <a:off x="838200" y="1825625"/>
          <a:ext cx="10515600" cy="3661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p:cNvSpPr/>
          <p:nvPr/>
        </p:nvSpPr>
        <p:spPr>
          <a:xfrm>
            <a:off x="1948149" y="5853897"/>
            <a:ext cx="8295701" cy="63897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Кар’</a:t>
            </a:r>
            <a:r>
              <a:rPr lang="uk-UA" sz="2000" dirty="0" err="1">
                <a:solidFill>
                  <a:schemeClr val="tx1"/>
                </a:solidFill>
              </a:rPr>
              <a:t>єра</a:t>
            </a:r>
            <a:r>
              <a:rPr lang="uk-UA" sz="2000" dirty="0">
                <a:solidFill>
                  <a:schemeClr val="tx1"/>
                </a:solidFill>
              </a:rPr>
              <a:t> – процес саморозвитку індивіда протягом життя через інтеграцію ролей, подій і оточень у житті людини</a:t>
            </a:r>
            <a:endParaRPr lang="en-US" sz="20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727" y="464425"/>
            <a:ext cx="10363200" cy="580800"/>
          </a:xfrm>
        </p:spPr>
        <p:txBody>
          <a:bodyPr/>
          <a:lstStyle/>
          <a:p>
            <a:pPr algn="ctr"/>
            <a:r>
              <a:rPr lang="uk-UA" sz="3200" b="1" dirty="0">
                <a:solidFill>
                  <a:srgbClr val="C00000"/>
                </a:solidFill>
                <a:latin typeface="Calibri" panose="020F0502020204030204" pitchFamily="34" charset="0"/>
                <a:cs typeface="Calibri" panose="020F0502020204030204" pitchFamily="34" charset="0"/>
              </a:rPr>
              <a:t>Розвиток кар</a:t>
            </a:r>
            <a:r>
              <a:rPr lang="en-US" sz="3200" b="1" dirty="0">
                <a:solidFill>
                  <a:srgbClr val="C00000"/>
                </a:solidFill>
                <a:latin typeface="Calibri" panose="020F0502020204030204" pitchFamily="34" charset="0"/>
                <a:cs typeface="Calibri" panose="020F0502020204030204" pitchFamily="34" charset="0"/>
              </a:rPr>
              <a:t>’</a:t>
            </a:r>
            <a:r>
              <a:rPr lang="uk-UA" sz="3200" b="1" dirty="0" err="1">
                <a:solidFill>
                  <a:srgbClr val="C00000"/>
                </a:solidFill>
                <a:latin typeface="Calibri" panose="020F0502020204030204" pitchFamily="34" charset="0"/>
                <a:cs typeface="Calibri" panose="020F0502020204030204" pitchFamily="34" charset="0"/>
              </a:rPr>
              <a:t>єри</a:t>
            </a:r>
            <a:endParaRPr lang="en-US" sz="3200" b="1" dirty="0">
              <a:solidFill>
                <a:srgbClr val="C00000"/>
              </a:solidFill>
              <a:latin typeface="Calibri" panose="020F0502020204030204" pitchFamily="34" charset="0"/>
              <a:cs typeface="Calibri" panose="020F0502020204030204" pitchFamily="34" charset="0"/>
            </a:endParaRPr>
          </a:p>
        </p:txBody>
      </p:sp>
      <p:sp>
        <p:nvSpPr>
          <p:cNvPr id="6" name="Rectangle: Rounded Corners 5"/>
          <p:cNvSpPr/>
          <p:nvPr/>
        </p:nvSpPr>
        <p:spPr>
          <a:xfrm>
            <a:off x="1487277" y="1126474"/>
            <a:ext cx="9243152" cy="206841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000" b="1" dirty="0">
                <a:solidFill>
                  <a:schemeClr val="tx1"/>
                </a:solidFill>
                <a:latin typeface="Calibri" panose="020F0502020204030204" pitchFamily="34" charset="0"/>
                <a:cs typeface="Calibri" panose="020F0502020204030204" pitchFamily="34" charset="0"/>
              </a:rPr>
              <a:t>Дії, спрямовані на підвищення професійності та конкурентоздатності особистості для досягнення цілей як організації, так і працівника</a:t>
            </a:r>
          </a:p>
          <a:p>
            <a:pPr marL="285750" indent="-285750">
              <a:buFont typeface="Arial" panose="020B0604020202020204" pitchFamily="34" charset="0"/>
              <a:buChar char="•"/>
            </a:pPr>
            <a:endParaRPr lang="uk-UA" sz="20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uk-UA" sz="2000" dirty="0">
                <a:solidFill>
                  <a:schemeClr val="tx1"/>
                </a:solidFill>
                <a:latin typeface="Calibri" panose="020F0502020204030204" pitchFamily="34" charset="0"/>
                <a:cs typeface="Calibri" panose="020F0502020204030204" pitchFamily="34" charset="0"/>
              </a:rPr>
              <a:t>Може включати рух вперед і назад</a:t>
            </a:r>
          </a:p>
          <a:p>
            <a:pPr marL="285750" indent="-285750">
              <a:buFont typeface="Arial" panose="020B0604020202020204" pitchFamily="34" charset="0"/>
              <a:buChar char="•"/>
            </a:pPr>
            <a:r>
              <a:rPr lang="uk-UA" sz="2000" dirty="0">
                <a:solidFill>
                  <a:schemeClr val="tx1"/>
                </a:solidFill>
                <a:latin typeface="Calibri" panose="020F0502020204030204" pitchFamily="34" charset="0"/>
                <a:cs typeface="Calibri" panose="020F0502020204030204" pitchFamily="34" charset="0"/>
              </a:rPr>
              <a:t>Не завжди залежить від особистості (зовнішній вплив)</a:t>
            </a:r>
            <a:endParaRPr lang="en-US" sz="2000" dirty="0">
              <a:solidFill>
                <a:schemeClr val="tx1"/>
              </a:solidFill>
              <a:latin typeface="Calibri" panose="020F0502020204030204" pitchFamily="34" charset="0"/>
              <a:cs typeface="Calibri" panose="020F0502020204030204" pitchFamily="34" charset="0"/>
            </a:endParaRPr>
          </a:p>
          <a:p>
            <a:pPr algn="ctr"/>
            <a:endParaRPr lang="en-US" dirty="0"/>
          </a:p>
        </p:txBody>
      </p:sp>
      <p:graphicFrame>
        <p:nvGraphicFramePr>
          <p:cNvPr id="7" name="Diagram 6"/>
          <p:cNvGraphicFramePr/>
          <p:nvPr/>
        </p:nvGraphicFramePr>
        <p:xfrm>
          <a:off x="319489" y="2809301"/>
          <a:ext cx="11545677" cy="3393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915035" y="1715770"/>
            <a:ext cx="5020945" cy="4786630"/>
          </a:xfrm>
        </p:spPr>
        <p:txBody>
          <a:bodyPr>
            <a:normAutofit/>
          </a:bodyPr>
          <a:lstStyle/>
          <a:p>
            <a:pPr marL="0" indent="0" algn="ctr">
              <a:buNone/>
            </a:pPr>
            <a:r>
              <a:rPr lang="uk-UA" sz="2400" b="1" dirty="0" err="1">
                <a:solidFill>
                  <a:schemeClr val="bg2">
                    <a:lumMod val="75000"/>
                  </a:schemeClr>
                </a:solidFill>
              </a:rPr>
              <a:t>Суб</a:t>
            </a:r>
            <a:r>
              <a:rPr lang="en-US" sz="2400" b="1" dirty="0">
                <a:solidFill>
                  <a:schemeClr val="bg2">
                    <a:lumMod val="75000"/>
                  </a:schemeClr>
                </a:solidFill>
              </a:rPr>
              <a:t>’</a:t>
            </a:r>
            <a:r>
              <a:rPr lang="uk-UA" sz="2400" b="1" dirty="0" err="1">
                <a:solidFill>
                  <a:schemeClr val="bg2">
                    <a:lumMod val="75000"/>
                  </a:schemeClr>
                </a:solidFill>
              </a:rPr>
              <a:t>єктивні</a:t>
            </a:r>
            <a:r>
              <a:rPr lang="uk-UA" sz="2400" b="1" dirty="0">
                <a:solidFill>
                  <a:schemeClr val="bg2">
                    <a:lumMod val="75000"/>
                  </a:schemeClr>
                </a:solidFill>
              </a:rPr>
              <a:t> </a:t>
            </a:r>
          </a:p>
          <a:p>
            <a:r>
              <a:rPr lang="uk-UA" sz="2400" dirty="0">
                <a:solidFill>
                  <a:schemeClr val="tx1"/>
                </a:solidFill>
              </a:rPr>
              <a:t>Задоволеність професійною діяльністю та життєвою ситуацією</a:t>
            </a:r>
          </a:p>
          <a:p>
            <a:r>
              <a:rPr lang="uk-UA" sz="2400" dirty="0">
                <a:solidFill>
                  <a:schemeClr val="tx1"/>
                </a:solidFill>
              </a:rPr>
              <a:t>Професійне самовизначення та професійна ідентичність</a:t>
            </a:r>
          </a:p>
          <a:p>
            <a:endParaRPr lang="uk-UA" sz="2400" dirty="0">
              <a:solidFill>
                <a:schemeClr val="tx1"/>
              </a:solidFill>
            </a:endParaRPr>
          </a:p>
          <a:p>
            <a:endParaRPr lang="uk-UA" sz="2400" dirty="0">
              <a:solidFill>
                <a:schemeClr val="tx1"/>
              </a:solidFill>
            </a:endParaRPr>
          </a:p>
          <a:p>
            <a:endParaRPr lang="en-US" sz="2400" dirty="0"/>
          </a:p>
        </p:txBody>
      </p:sp>
      <p:sp>
        <p:nvSpPr>
          <p:cNvPr id="9" name="Content Placeholder 8"/>
          <p:cNvSpPr>
            <a:spLocks noGrp="1"/>
          </p:cNvSpPr>
          <p:nvPr>
            <p:ph sz="half" idx="2"/>
          </p:nvPr>
        </p:nvSpPr>
        <p:spPr/>
        <p:txBody>
          <a:bodyPr>
            <a:normAutofit/>
          </a:bodyPr>
          <a:lstStyle/>
          <a:p>
            <a:pPr marL="0" indent="0" algn="ctr">
              <a:buNone/>
            </a:pPr>
            <a:r>
              <a:rPr lang="en-US" sz="2400" b="1" dirty="0">
                <a:solidFill>
                  <a:schemeClr val="bg2">
                    <a:lumMod val="75000"/>
                  </a:schemeClr>
                </a:solidFill>
              </a:rPr>
              <a:t>Об’</a:t>
            </a:r>
            <a:r>
              <a:rPr lang="uk-UA" sz="2400" b="1" dirty="0" err="1">
                <a:solidFill>
                  <a:schemeClr val="bg2">
                    <a:lumMod val="75000"/>
                  </a:schemeClr>
                </a:solidFill>
              </a:rPr>
              <a:t>єктивні</a:t>
            </a:r>
            <a:endParaRPr lang="uk-UA" sz="2400" b="1" dirty="0">
              <a:solidFill>
                <a:schemeClr val="bg2">
                  <a:lumMod val="75000"/>
                </a:schemeClr>
              </a:solidFill>
            </a:endParaRPr>
          </a:p>
          <a:p>
            <a:r>
              <a:rPr lang="uk-UA" sz="2400" dirty="0">
                <a:solidFill>
                  <a:schemeClr val="tx1"/>
                </a:solidFill>
              </a:rPr>
              <a:t>Просування кар</a:t>
            </a:r>
            <a:r>
              <a:rPr lang="en-US" sz="2400" dirty="0">
                <a:solidFill>
                  <a:schemeClr val="tx1"/>
                </a:solidFill>
              </a:rPr>
              <a:t>’</a:t>
            </a:r>
            <a:r>
              <a:rPr lang="uk-UA" sz="2400" dirty="0" err="1">
                <a:solidFill>
                  <a:schemeClr val="tx1"/>
                </a:solidFill>
              </a:rPr>
              <a:t>єрними</a:t>
            </a:r>
            <a:r>
              <a:rPr lang="uk-UA" sz="2400" dirty="0">
                <a:solidFill>
                  <a:schemeClr val="tx1"/>
                </a:solidFill>
              </a:rPr>
              <a:t> сходинками</a:t>
            </a:r>
          </a:p>
          <a:p>
            <a:r>
              <a:rPr lang="uk-UA" sz="2400" dirty="0">
                <a:solidFill>
                  <a:schemeClr val="tx1"/>
                </a:solidFill>
              </a:rPr>
              <a:t>Визнання в організації</a:t>
            </a:r>
          </a:p>
          <a:p>
            <a:r>
              <a:rPr lang="uk-UA" sz="2400" dirty="0">
                <a:solidFill>
                  <a:schemeClr val="tx1"/>
                </a:solidFill>
              </a:rPr>
              <a:t>Рівень добробуту </a:t>
            </a:r>
            <a:endParaRPr lang="en-US" sz="2400" dirty="0">
              <a:solidFill>
                <a:schemeClr val="tx1"/>
              </a:solidFill>
            </a:endParaRPr>
          </a:p>
        </p:txBody>
      </p:sp>
      <p:sp>
        <p:nvSpPr>
          <p:cNvPr id="2" name="Date Placeholder 1"/>
          <p:cNvSpPr>
            <a:spLocks noGrp="1"/>
          </p:cNvSpPr>
          <p:nvPr>
            <p:ph type="dt" sz="half" idx="10"/>
          </p:nvPr>
        </p:nvSpPr>
        <p:spPr/>
        <p:txBody>
          <a:bodyPr/>
          <a:lstStyle/>
          <a:p>
            <a:fld id="{414FB1AD-D69E-B741-965A-0BAE826C2FA6}" type="datetime1">
              <a:rPr lang="en-US" smtClean="0"/>
              <a:t>4/13/2023</a:t>
            </a:fld>
            <a:endParaRPr lang="en-US"/>
          </a:p>
        </p:txBody>
      </p:sp>
      <p:sp>
        <p:nvSpPr>
          <p:cNvPr id="3" name="Footer Placeholder 2"/>
          <p:cNvSpPr>
            <a:spLocks noGrp="1"/>
          </p:cNvSpPr>
          <p:nvPr>
            <p:ph type="ftr" sz="quarter" idx="11"/>
          </p:nvPr>
        </p:nvSpPr>
        <p:spPr/>
        <p:txBody>
          <a:bodyPr/>
          <a:lstStyle/>
          <a:p>
            <a:r>
              <a:rPr lang="en-US"/>
              <a:t>FOOTER GOES HERE</a:t>
            </a:r>
          </a:p>
        </p:txBody>
      </p:sp>
      <p:sp>
        <p:nvSpPr>
          <p:cNvPr id="4" name="Slide Number Placeholder 3"/>
          <p:cNvSpPr>
            <a:spLocks noGrp="1"/>
          </p:cNvSpPr>
          <p:nvPr>
            <p:ph type="sldNum" sz="quarter" idx="12"/>
          </p:nvPr>
        </p:nvSpPr>
        <p:spPr/>
        <p:txBody>
          <a:bodyPr/>
          <a:lstStyle/>
          <a:p>
            <a:fld id="{42782948-4DBE-204D-AB9E-B65E067054AE}" type="slidenum">
              <a:rPr lang="en-US" smtClean="0"/>
              <a:t>13</a:t>
            </a:fld>
            <a:endParaRPr lang="en-US"/>
          </a:p>
        </p:txBody>
      </p:sp>
      <p:sp>
        <p:nvSpPr>
          <p:cNvPr id="7" name="Title 6"/>
          <p:cNvSpPr>
            <a:spLocks noGrp="1"/>
          </p:cNvSpPr>
          <p:nvPr>
            <p:ph type="title"/>
          </p:nvPr>
        </p:nvSpPr>
        <p:spPr/>
        <p:txBody>
          <a:bodyPr/>
          <a:lstStyle/>
          <a:p>
            <a:pPr algn="ctr"/>
            <a:r>
              <a:rPr lang="uk-UA" b="1" dirty="0"/>
              <a:t>Критерії успішної кар</a:t>
            </a:r>
            <a:r>
              <a:rPr lang="en-US" b="1" dirty="0"/>
              <a:t>’</a:t>
            </a:r>
            <a:r>
              <a:rPr lang="uk-UA" b="1" dirty="0" err="1"/>
              <a:t>єри</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18E012-EC0C-1649-A039-CB178266D114}" type="datetime1">
              <a:rPr lang="en-US" smtClean="0"/>
              <a:t>4/13/2023</a:t>
            </a:fld>
            <a:endParaRPr lang="en-US"/>
          </a:p>
        </p:txBody>
      </p:sp>
      <p:sp>
        <p:nvSpPr>
          <p:cNvPr id="5" name="Footer Placeholder 4"/>
          <p:cNvSpPr>
            <a:spLocks noGrp="1"/>
          </p:cNvSpPr>
          <p:nvPr>
            <p:ph type="ftr" sz="quarter" idx="11"/>
          </p:nvPr>
        </p:nvSpPr>
        <p:spPr/>
        <p:txBody>
          <a:bodyPr/>
          <a:lstStyle/>
          <a:p>
            <a:r>
              <a:rPr lang="en-US"/>
              <a:t>FOOTER GOES HERE</a:t>
            </a:r>
          </a:p>
        </p:txBody>
      </p:sp>
      <p:sp>
        <p:nvSpPr>
          <p:cNvPr id="6" name="Slide Number Placeholder 5"/>
          <p:cNvSpPr>
            <a:spLocks noGrp="1"/>
          </p:cNvSpPr>
          <p:nvPr>
            <p:ph type="sldNum" sz="quarter" idx="12"/>
          </p:nvPr>
        </p:nvSpPr>
        <p:spPr/>
        <p:txBody>
          <a:bodyPr/>
          <a:lstStyle/>
          <a:p>
            <a:fld id="{42782948-4DBE-204D-AB9E-B65E067054AE}" type="slidenum">
              <a:rPr lang="en-US" smtClean="0"/>
              <a:t>14</a:t>
            </a:fld>
            <a:endParaRPr lang="en-US"/>
          </a:p>
        </p:txBody>
      </p:sp>
      <p:sp>
        <p:nvSpPr>
          <p:cNvPr id="7" name="Title 6"/>
          <p:cNvSpPr>
            <a:spLocks noGrp="1"/>
          </p:cNvSpPr>
          <p:nvPr>
            <p:ph type="title"/>
          </p:nvPr>
        </p:nvSpPr>
        <p:spPr/>
        <p:txBody>
          <a:bodyPr/>
          <a:lstStyle/>
          <a:p>
            <a:pPr algn="ctr"/>
            <a:r>
              <a:rPr lang="uk-UA" b="1" dirty="0"/>
              <a:t>Кар</a:t>
            </a:r>
            <a:r>
              <a:rPr lang="en-US" b="1" dirty="0"/>
              <a:t>’</a:t>
            </a:r>
            <a:r>
              <a:rPr lang="uk-UA" b="1" dirty="0" err="1"/>
              <a:t>єра</a:t>
            </a:r>
            <a:r>
              <a:rPr lang="uk-UA" b="1" dirty="0"/>
              <a:t> чоловіків та жінок</a:t>
            </a:r>
            <a:endParaRPr lang="en-US" b="1" dirty="0"/>
          </a:p>
        </p:txBody>
      </p:sp>
      <p:graphicFrame>
        <p:nvGraphicFramePr>
          <p:cNvPr id="12" name="Diagram 11"/>
          <p:cNvGraphicFramePr/>
          <p:nvPr/>
        </p:nvGraphicFramePr>
        <p:xfrm>
          <a:off x="1244906" y="2093205"/>
          <a:ext cx="10135518" cy="4045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angle: Rounded Corners 20"/>
          <p:cNvSpPr/>
          <p:nvPr/>
        </p:nvSpPr>
        <p:spPr>
          <a:xfrm>
            <a:off x="3578033" y="1628805"/>
            <a:ext cx="4175393" cy="34152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uk-UA" dirty="0"/>
              <a:t>Моделі кар</a:t>
            </a:r>
            <a:r>
              <a:rPr lang="en-US" dirty="0"/>
              <a:t>’</a:t>
            </a:r>
            <a:r>
              <a:rPr lang="uk-UA" dirty="0"/>
              <a:t>є </a:t>
            </a:r>
            <a:r>
              <a:rPr lang="uk-UA" dirty="0" err="1"/>
              <a:t>ри</a:t>
            </a:r>
            <a:r>
              <a:rPr lang="uk-UA" dirty="0"/>
              <a:t> чоловіків</a:t>
            </a:r>
            <a:endParaRPr lang="en-US" dirty="0"/>
          </a:p>
        </p:txBody>
      </p:sp>
      <p:pic>
        <p:nvPicPr>
          <p:cNvPr id="3076" name="Picture 4" descr="ясная цель, карьера мужчины, цель, стрела png | PNGW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4625" y="245505"/>
            <a:ext cx="2924175" cy="156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18E012-EC0C-1649-A039-CB178266D114}" type="datetime1">
              <a:rPr lang="en-US" smtClean="0"/>
              <a:t>4/13/2023</a:t>
            </a:fld>
            <a:endParaRPr lang="en-US"/>
          </a:p>
        </p:txBody>
      </p:sp>
      <p:sp>
        <p:nvSpPr>
          <p:cNvPr id="5" name="Footer Placeholder 4"/>
          <p:cNvSpPr>
            <a:spLocks noGrp="1"/>
          </p:cNvSpPr>
          <p:nvPr>
            <p:ph type="ftr" sz="quarter" idx="11"/>
          </p:nvPr>
        </p:nvSpPr>
        <p:spPr/>
        <p:txBody>
          <a:bodyPr/>
          <a:lstStyle/>
          <a:p>
            <a:r>
              <a:rPr lang="en-US"/>
              <a:t>FOOTER GOES HERE</a:t>
            </a:r>
          </a:p>
        </p:txBody>
      </p:sp>
      <p:sp>
        <p:nvSpPr>
          <p:cNvPr id="6" name="Slide Number Placeholder 5"/>
          <p:cNvSpPr>
            <a:spLocks noGrp="1"/>
          </p:cNvSpPr>
          <p:nvPr>
            <p:ph type="sldNum" sz="quarter" idx="12"/>
          </p:nvPr>
        </p:nvSpPr>
        <p:spPr/>
        <p:txBody>
          <a:bodyPr/>
          <a:lstStyle/>
          <a:p>
            <a:fld id="{42782948-4DBE-204D-AB9E-B65E067054AE}" type="slidenum">
              <a:rPr lang="en-US" smtClean="0"/>
              <a:t>15</a:t>
            </a:fld>
            <a:endParaRPr lang="en-US"/>
          </a:p>
        </p:txBody>
      </p:sp>
      <p:sp>
        <p:nvSpPr>
          <p:cNvPr id="7" name="Title 6"/>
          <p:cNvSpPr>
            <a:spLocks noGrp="1"/>
          </p:cNvSpPr>
          <p:nvPr>
            <p:ph type="title"/>
          </p:nvPr>
        </p:nvSpPr>
        <p:spPr>
          <a:xfrm>
            <a:off x="914400" y="642073"/>
            <a:ext cx="10363200" cy="580800"/>
          </a:xfrm>
        </p:spPr>
        <p:txBody>
          <a:bodyPr/>
          <a:lstStyle/>
          <a:p>
            <a:pPr algn="ctr"/>
            <a:r>
              <a:rPr lang="uk-UA" b="1" dirty="0"/>
              <a:t>Кар</a:t>
            </a:r>
            <a:r>
              <a:rPr lang="en-US" b="1" dirty="0"/>
              <a:t>’</a:t>
            </a:r>
            <a:r>
              <a:rPr lang="uk-UA" b="1" dirty="0" err="1"/>
              <a:t>єра</a:t>
            </a:r>
            <a:r>
              <a:rPr lang="uk-UA" b="1" dirty="0"/>
              <a:t> чоловіків та жінок</a:t>
            </a:r>
            <a:endParaRPr lang="en-US" b="1" dirty="0"/>
          </a:p>
        </p:txBody>
      </p:sp>
      <p:graphicFrame>
        <p:nvGraphicFramePr>
          <p:cNvPr id="12" name="Diagram 11"/>
          <p:cNvGraphicFramePr/>
          <p:nvPr/>
        </p:nvGraphicFramePr>
        <p:xfrm>
          <a:off x="1244906" y="2093205"/>
          <a:ext cx="8915094" cy="4045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angle: Rounded Corners 20"/>
          <p:cNvSpPr/>
          <p:nvPr/>
        </p:nvSpPr>
        <p:spPr>
          <a:xfrm>
            <a:off x="3578033" y="1421176"/>
            <a:ext cx="4448367" cy="473726"/>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uk-UA" dirty="0"/>
              <a:t>Моделі, які визначають кар</a:t>
            </a:r>
            <a:r>
              <a:rPr lang="en-US" dirty="0"/>
              <a:t>’</a:t>
            </a:r>
            <a:r>
              <a:rPr lang="uk-UA" dirty="0" err="1"/>
              <a:t>єру</a:t>
            </a:r>
            <a:r>
              <a:rPr lang="uk-UA" dirty="0"/>
              <a:t> жінок</a:t>
            </a:r>
            <a:endParaRPr lang="en-US" dirty="0"/>
          </a:p>
        </p:txBody>
      </p:sp>
      <p:pic>
        <p:nvPicPr>
          <p:cNvPr id="2052" name="Picture 4" descr="Работа, карьера и профессия: существует очень тонкая грань различия между  этими понятиями"/>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0050" y="327523"/>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nvPr>
        </p:nvGraphicFramePr>
        <p:xfrm>
          <a:off x="2897435" y="895493"/>
          <a:ext cx="9091365" cy="504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fld id="{AB18E012-EC0C-1649-A039-CB178266D114}" type="datetime1">
              <a:rPr lang="en-US" smtClean="0"/>
              <a:t>4/13/2023</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t>16</a:t>
            </a:fld>
            <a:endParaRPr lang="en-US"/>
          </a:p>
        </p:txBody>
      </p:sp>
      <p:sp>
        <p:nvSpPr>
          <p:cNvPr id="10" name="Rectangle: Rounded Corners 9"/>
          <p:cNvSpPr/>
          <p:nvPr/>
        </p:nvSpPr>
        <p:spPr>
          <a:xfrm>
            <a:off x="594911" y="1248033"/>
            <a:ext cx="4010140" cy="1726521"/>
          </a:xfrm>
          <a:prstGeom prst="roundRect">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uk-UA" b="1" dirty="0" err="1">
                <a:solidFill>
                  <a:schemeClr val="tx1"/>
                </a:solidFill>
              </a:rPr>
              <a:t>Гіпергамія</a:t>
            </a:r>
            <a:r>
              <a:rPr lang="uk-UA" b="1" dirty="0">
                <a:solidFill>
                  <a:schemeClr val="tx1"/>
                </a:solidFill>
              </a:rPr>
              <a:t> </a:t>
            </a:r>
            <a:r>
              <a:rPr lang="uk-UA" dirty="0">
                <a:solidFill>
                  <a:schemeClr val="tx1"/>
                </a:solidFill>
              </a:rPr>
              <a:t>– жінка одружується з чоловіком, який має однаковий рівень освіти або вищий</a:t>
            </a:r>
          </a:p>
          <a:p>
            <a:endParaRPr lang="uk-UA" dirty="0">
              <a:solidFill>
                <a:schemeClr val="tx1"/>
              </a:solidFill>
            </a:endParaRPr>
          </a:p>
          <a:p>
            <a:r>
              <a:rPr lang="uk-UA" b="1" dirty="0" err="1">
                <a:solidFill>
                  <a:schemeClr val="tx1"/>
                </a:solidFill>
              </a:rPr>
              <a:t>Гіпогамія</a:t>
            </a:r>
            <a:r>
              <a:rPr lang="uk-UA" dirty="0">
                <a:solidFill>
                  <a:schemeClr val="tx1"/>
                </a:solidFill>
              </a:rPr>
              <a:t> – жінка має вищий рівень освіти, ніж чоловік</a:t>
            </a:r>
            <a:endParaRPr lang="en-US"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2"/>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4"/>
          <p:cNvSpPr>
            <a:spLocks noGrp="1" noRot="1" noChangeAspect="1" noMove="1" noResize="1" noEditPoints="1" noAdjustHandles="1" noChangeArrowheads="1" noChangeShapeType="1" noTextEdit="1"/>
          </p:cNvSpPr>
          <p:nvPr/>
        </p:nvSpPr>
        <p:spPr>
          <a:xfrm>
            <a:off x="0" y="1"/>
            <a:ext cx="12192000" cy="217525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838200" y="565739"/>
            <a:ext cx="10053954" cy="1124949"/>
          </a:xfrm>
          <a:solidFill>
            <a:schemeClr val="accent4">
              <a:lumMod val="75000"/>
            </a:schemeClr>
          </a:solidFill>
        </p:spPr>
        <p:txBody>
          <a:bodyPr vert="horz" lIns="91440" tIns="45720" rIns="91440" bIns="45720" rtlCol="0" anchor="ctr">
            <a:normAutofit fontScale="90000"/>
          </a:bodyPr>
          <a:lstStyle/>
          <a:p>
            <a:r>
              <a:rPr lang="en-US" sz="3700" kern="1200" dirty="0" err="1">
                <a:solidFill>
                  <a:schemeClr val="bg1"/>
                </a:solidFill>
                <a:latin typeface="+mj-lt"/>
                <a:ea typeface="+mj-ea"/>
                <a:cs typeface="+mj-cs"/>
              </a:rPr>
              <a:t>Рівні</a:t>
            </a:r>
            <a:r>
              <a:rPr lang="en-US" sz="3700" b="1" kern="1200" dirty="0">
                <a:solidFill>
                  <a:schemeClr val="bg1"/>
                </a:solidFill>
                <a:latin typeface="+mj-lt"/>
                <a:ea typeface="+mj-ea"/>
                <a:cs typeface="+mj-cs"/>
              </a:rPr>
              <a:t> </a:t>
            </a:r>
            <a:r>
              <a:rPr lang="en-US" sz="3700" b="1" kern="1200" dirty="0" err="1">
                <a:solidFill>
                  <a:schemeClr val="bg1"/>
                </a:solidFill>
                <a:latin typeface="+mj-lt"/>
                <a:ea typeface="+mj-ea"/>
                <a:cs typeface="+mj-cs"/>
              </a:rPr>
              <a:t>чинників</a:t>
            </a:r>
            <a:r>
              <a:rPr lang="en-US" sz="3700" b="1" kern="1200" dirty="0">
                <a:solidFill>
                  <a:schemeClr val="bg1"/>
                </a:solidFill>
                <a:latin typeface="+mj-lt"/>
                <a:ea typeface="+mj-ea"/>
                <a:cs typeface="+mj-cs"/>
              </a:rPr>
              <a:t>, </a:t>
            </a:r>
            <a:r>
              <a:rPr lang="en-US" sz="3700" b="1" kern="1200" dirty="0" err="1">
                <a:solidFill>
                  <a:schemeClr val="bg1"/>
                </a:solidFill>
                <a:latin typeface="+mj-lt"/>
                <a:ea typeface="+mj-ea"/>
                <a:cs typeface="+mj-cs"/>
              </a:rPr>
              <a:t>що</a:t>
            </a:r>
            <a:r>
              <a:rPr lang="en-US" sz="3700" b="1" kern="1200" dirty="0">
                <a:solidFill>
                  <a:schemeClr val="bg1"/>
                </a:solidFill>
                <a:latin typeface="+mj-lt"/>
                <a:ea typeface="+mj-ea"/>
                <a:cs typeface="+mj-cs"/>
              </a:rPr>
              <a:t> </a:t>
            </a:r>
            <a:r>
              <a:rPr lang="en-US" sz="3700" b="1" kern="1200" dirty="0" err="1">
                <a:solidFill>
                  <a:schemeClr val="bg1"/>
                </a:solidFill>
                <a:latin typeface="+mj-lt"/>
                <a:ea typeface="+mj-ea"/>
                <a:cs typeface="+mj-cs"/>
              </a:rPr>
              <a:t>впливають</a:t>
            </a:r>
            <a:r>
              <a:rPr lang="en-US" sz="3700" b="1" kern="1200" dirty="0">
                <a:solidFill>
                  <a:schemeClr val="bg1"/>
                </a:solidFill>
                <a:latin typeface="+mj-lt"/>
                <a:ea typeface="+mj-ea"/>
                <a:cs typeface="+mj-cs"/>
              </a:rPr>
              <a:t> </a:t>
            </a:r>
            <a:r>
              <a:rPr lang="en-US" sz="3700" b="1" kern="1200" dirty="0" err="1">
                <a:solidFill>
                  <a:schemeClr val="bg1"/>
                </a:solidFill>
                <a:latin typeface="+mj-lt"/>
                <a:ea typeface="+mj-ea"/>
                <a:cs typeface="+mj-cs"/>
              </a:rPr>
              <a:t>на</a:t>
            </a:r>
            <a:r>
              <a:rPr lang="en-US" sz="3700" b="1" kern="1200" dirty="0">
                <a:solidFill>
                  <a:schemeClr val="bg1"/>
                </a:solidFill>
                <a:latin typeface="+mj-lt"/>
                <a:ea typeface="+mj-ea"/>
                <a:cs typeface="+mj-cs"/>
              </a:rPr>
              <a:t> </a:t>
            </a:r>
            <a:r>
              <a:rPr lang="en-US" sz="3700" b="1" kern="1200" dirty="0" err="1">
                <a:solidFill>
                  <a:schemeClr val="bg1"/>
                </a:solidFill>
                <a:latin typeface="+mj-lt"/>
                <a:ea typeface="+mj-ea"/>
                <a:cs typeface="+mj-cs"/>
              </a:rPr>
              <a:t>розвиток</a:t>
            </a:r>
            <a:r>
              <a:rPr lang="en-US" sz="3700" b="1" kern="1200" dirty="0">
                <a:solidFill>
                  <a:schemeClr val="bg1"/>
                </a:solidFill>
                <a:latin typeface="+mj-lt"/>
                <a:ea typeface="+mj-ea"/>
                <a:cs typeface="+mj-cs"/>
              </a:rPr>
              <a:t> </a:t>
            </a:r>
            <a:r>
              <a:rPr lang="en-US" sz="3700" b="1" kern="1200" dirty="0" err="1">
                <a:solidFill>
                  <a:schemeClr val="bg1"/>
                </a:solidFill>
                <a:latin typeface="+mj-lt"/>
                <a:ea typeface="+mj-ea"/>
                <a:cs typeface="+mj-cs"/>
              </a:rPr>
              <a:t>кар’єри</a:t>
            </a:r>
            <a:endParaRPr lang="en-US" sz="3700" b="1" kern="1200" dirty="0">
              <a:solidFill>
                <a:schemeClr val="bg1"/>
              </a:solidFill>
              <a:latin typeface="+mj-lt"/>
              <a:ea typeface="+mj-ea"/>
              <a:cs typeface="+mj-cs"/>
            </a:endParaRPr>
          </a:p>
        </p:txBody>
      </p:sp>
      <p:grpSp>
        <p:nvGrpSpPr>
          <p:cNvPr id="17" name="Graphic 190"/>
          <p:cNvGrpSpPr>
            <a:grpSpLocks noGrp="1" noUngrp="1" noRot="1" noChangeAspect="1" noMove="1" noResize="1"/>
          </p:cNvGrpSpPr>
          <p:nvPr/>
        </p:nvGrpSpPr>
        <p:grpSpPr>
          <a:xfrm>
            <a:off x="1" y="136528"/>
            <a:ext cx="1291642" cy="429215"/>
            <a:chOff x="2504802" y="1755501"/>
            <a:chExt cx="1598829" cy="531293"/>
          </a:xfrm>
          <a:solidFill>
            <a:schemeClr val="bg1"/>
          </a:solidFill>
        </p:grpSpPr>
        <p:sp>
          <p:nvSpPr>
            <p:cNvPr id="18" name="Freeform: Shape 17"/>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9" name="Freeform: Shape 18"/>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1" name="Group 20"/>
          <p:cNvGrpSpPr>
            <a:grpSpLocks noGrp="1" noUngrp="1" noRot="1" noChangeAspect="1" noMove="1" noResize="1"/>
          </p:cNvGrpSpPr>
          <p:nvPr/>
        </p:nvGrpSpPr>
        <p:grpSpPr>
          <a:xfrm>
            <a:off x="10210480" y="681042"/>
            <a:ext cx="1562428" cy="1493465"/>
            <a:chOff x="3121343" y="4864099"/>
            <a:chExt cx="2085971" cy="1993901"/>
          </a:xfrm>
          <a:solidFill>
            <a:schemeClr val="bg1"/>
          </a:solidFill>
        </p:grpSpPr>
        <p:sp>
          <p:nvSpPr>
            <p:cNvPr id="22" name="Freeform: Shape 21"/>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23" name="Freeform: Shape 22"/>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24" name="Freeform: Shape 23"/>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25" name="Freeform: Shape 24"/>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26" name="Freeform: Shape 25"/>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27" name="Freeform: Shape 26"/>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28" name="Freeform: Shape 27"/>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29" name="Freeform: Shape 28"/>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30" name="Freeform: Shape 29"/>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31" name="Freeform: Shape 30"/>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32" name="Freeform: Shape 31"/>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33" name="Freeform: Shape 32"/>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34" name="Freeform: Shape 33"/>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sp>
        <p:nvSpPr>
          <p:cNvPr id="3" name="Date Placeholder 2"/>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AB18E012-EC0C-1649-A039-CB178266D114}" type="datetime1">
              <a:rPr lang="en-US">
                <a:solidFill>
                  <a:schemeClr val="tx1"/>
                </a:solidFill>
              </a:rPr>
              <a:t>4/13/2023</a:t>
            </a:fld>
            <a:endParaRPr lang="en-US">
              <a:solidFill>
                <a:schemeClr val="tx1"/>
              </a:solidFill>
            </a:endParaRPr>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solidFill>
                <a:latin typeface="+mn-lt"/>
                <a:ea typeface="+mn-ea"/>
                <a:cs typeface="+mn-cs"/>
              </a:rPr>
              <a:t>FOOTER GOES HERE</a:t>
            </a:r>
          </a:p>
        </p:txBody>
      </p:sp>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2782948-4DBE-204D-AB9E-B65E067054AE}" type="slidenum">
              <a:rPr lang="en-US">
                <a:solidFill>
                  <a:schemeClr val="tx1"/>
                </a:solidFill>
              </a:rPr>
              <a:t>17</a:t>
            </a:fld>
            <a:endParaRPr lang="en-US">
              <a:solidFill>
                <a:schemeClr val="tx1"/>
              </a:solidFill>
            </a:endParaRPr>
          </a:p>
        </p:txBody>
      </p:sp>
      <p:graphicFrame>
        <p:nvGraphicFramePr>
          <p:cNvPr id="8" name="Diagram 7"/>
          <p:cNvGraphicFramePr/>
          <p:nvPr/>
        </p:nvGraphicFramePr>
        <p:xfrm>
          <a:off x="567950" y="2639965"/>
          <a:ext cx="10995518" cy="3536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740" y="620392"/>
            <a:ext cx="4568468" cy="5934644"/>
          </a:xfrm>
        </p:spPr>
        <p:txBody>
          <a:bodyPr vert="horz" lIns="91440" tIns="45720" rIns="91440" bIns="45720" rtlCol="0" anchor="ctr">
            <a:normAutofit/>
          </a:bodyPr>
          <a:lstStyle/>
          <a:p>
            <a:r>
              <a:rPr lang="en-US" sz="3800" b="1" kern="1200" dirty="0">
                <a:solidFill>
                  <a:schemeClr val="accent5"/>
                </a:solidFill>
                <a:latin typeface="+mj-lt"/>
                <a:ea typeface="+mj-ea"/>
                <a:cs typeface="+mj-cs"/>
              </a:rPr>
              <a:t/>
            </a:r>
            <a:br>
              <a:rPr lang="en-US" sz="3800" b="1" kern="1200" dirty="0">
                <a:solidFill>
                  <a:schemeClr val="accent5"/>
                </a:solidFill>
                <a:latin typeface="+mj-lt"/>
                <a:ea typeface="+mj-ea"/>
                <a:cs typeface="+mj-cs"/>
              </a:rPr>
            </a:br>
            <a:r>
              <a:rPr lang="en-US" sz="3800" b="1" kern="1200" dirty="0">
                <a:solidFill>
                  <a:schemeClr val="accent5"/>
                </a:solidFill>
                <a:latin typeface="+mj-lt"/>
                <a:ea typeface="+mj-ea"/>
                <a:cs typeface="+mj-cs"/>
              </a:rPr>
              <a:t/>
            </a:r>
            <a:br>
              <a:rPr lang="en-US" sz="3800" b="1" kern="1200" dirty="0">
                <a:solidFill>
                  <a:schemeClr val="accent5"/>
                </a:solidFill>
                <a:latin typeface="+mj-lt"/>
                <a:ea typeface="+mj-ea"/>
                <a:cs typeface="+mj-cs"/>
              </a:rPr>
            </a:br>
            <a:r>
              <a:rPr lang="en-US" sz="3800" b="1" kern="1200" dirty="0">
                <a:solidFill>
                  <a:schemeClr val="accent5"/>
                </a:solidFill>
                <a:latin typeface="+mj-lt"/>
                <a:ea typeface="+mj-ea"/>
                <a:cs typeface="+mj-cs"/>
              </a:rPr>
              <a:t/>
            </a:r>
            <a:br>
              <a:rPr lang="en-US" sz="3800" b="1" kern="1200" dirty="0">
                <a:solidFill>
                  <a:schemeClr val="accent5"/>
                </a:solidFill>
                <a:latin typeface="+mj-lt"/>
                <a:ea typeface="+mj-ea"/>
                <a:cs typeface="+mj-cs"/>
              </a:rPr>
            </a:br>
            <a:r>
              <a:rPr lang="uk-UA" sz="3800" kern="1200" dirty="0">
                <a:solidFill>
                  <a:schemeClr val="accent1">
                    <a:lumMod val="50000"/>
                  </a:schemeClr>
                </a:solidFill>
                <a:latin typeface="+mn-lt"/>
                <a:ea typeface="+mj-ea"/>
                <a:cs typeface="+mj-cs"/>
              </a:rPr>
              <a:t>Г</a:t>
            </a:r>
            <a:r>
              <a:rPr lang="en-US" sz="3800" kern="1200" dirty="0" err="1">
                <a:solidFill>
                  <a:schemeClr val="accent1">
                    <a:lumMod val="50000"/>
                  </a:schemeClr>
                </a:solidFill>
                <a:latin typeface="+mn-lt"/>
                <a:ea typeface="+mj-ea"/>
                <a:cs typeface="+mj-cs"/>
              </a:rPr>
              <a:t>ендерно-рольов</a:t>
            </a:r>
            <a:r>
              <a:rPr lang="uk-UA" sz="3800" kern="1200" dirty="0" err="1">
                <a:solidFill>
                  <a:schemeClr val="accent1">
                    <a:lumMod val="50000"/>
                  </a:schemeClr>
                </a:solidFill>
                <a:latin typeface="+mn-lt"/>
                <a:ea typeface="+mj-ea"/>
                <a:cs typeface="+mj-cs"/>
              </a:rPr>
              <a:t>ий</a:t>
            </a:r>
            <a:r>
              <a:rPr lang="en-US" sz="3800" kern="1200" dirty="0">
                <a:solidFill>
                  <a:schemeClr val="accent1">
                    <a:lumMod val="50000"/>
                  </a:schemeClr>
                </a:solidFill>
                <a:latin typeface="+mn-lt"/>
                <a:ea typeface="+mj-ea"/>
                <a:cs typeface="+mj-cs"/>
              </a:rPr>
              <a:t> </a:t>
            </a:r>
            <a:r>
              <a:rPr lang="en-US" sz="3800" kern="1200" dirty="0" err="1">
                <a:solidFill>
                  <a:schemeClr val="accent1">
                    <a:lumMod val="50000"/>
                  </a:schemeClr>
                </a:solidFill>
                <a:latin typeface="+mn-lt"/>
                <a:ea typeface="+mj-ea"/>
                <a:cs typeface="+mj-cs"/>
              </a:rPr>
              <a:t>конфлікт</a:t>
            </a:r>
            <a:r>
              <a:rPr lang="en-US" sz="3800" kern="1200" dirty="0">
                <a:solidFill>
                  <a:schemeClr val="accent1">
                    <a:lumMod val="50000"/>
                  </a:schemeClr>
                </a:solidFill>
                <a:latin typeface="+mn-lt"/>
                <a:ea typeface="+mj-ea"/>
                <a:cs typeface="+mj-cs"/>
              </a:rPr>
              <a:t> в </a:t>
            </a:r>
            <a:r>
              <a:rPr lang="en-US" sz="3800" kern="1200" dirty="0" err="1">
                <a:solidFill>
                  <a:schemeClr val="accent1">
                    <a:lumMod val="50000"/>
                  </a:schemeClr>
                </a:solidFill>
                <a:latin typeface="+mn-lt"/>
                <a:ea typeface="+mj-ea"/>
                <a:cs typeface="+mj-cs"/>
              </a:rPr>
              <a:t>процес</a:t>
            </a:r>
            <a:r>
              <a:rPr lang="uk-UA" sz="3800" dirty="0">
                <a:solidFill>
                  <a:schemeClr val="accent1">
                    <a:lumMod val="50000"/>
                  </a:schemeClr>
                </a:solidFill>
                <a:latin typeface="+mn-lt"/>
              </a:rPr>
              <a:t>і досягнення кар</a:t>
            </a:r>
            <a:r>
              <a:rPr lang="en-US" sz="3800" dirty="0">
                <a:solidFill>
                  <a:schemeClr val="accent1">
                    <a:lumMod val="50000"/>
                  </a:schemeClr>
                </a:solidFill>
                <a:latin typeface="+mn-lt"/>
              </a:rPr>
              <a:t>’</a:t>
            </a:r>
            <a:r>
              <a:rPr lang="uk-UA" sz="3800" dirty="0" err="1">
                <a:solidFill>
                  <a:schemeClr val="accent1">
                    <a:lumMod val="50000"/>
                  </a:schemeClr>
                </a:solidFill>
                <a:latin typeface="+mn-lt"/>
              </a:rPr>
              <a:t>єри</a:t>
            </a:r>
            <a:r>
              <a:rPr lang="uk-UA" sz="3800" b="1" kern="1200" dirty="0">
                <a:solidFill>
                  <a:srgbClr val="002060"/>
                </a:solidFill>
                <a:latin typeface="+mn-lt"/>
                <a:ea typeface="+mj-ea"/>
                <a:cs typeface="+mj-cs"/>
              </a:rPr>
              <a:t/>
            </a:r>
            <a:br>
              <a:rPr lang="uk-UA" sz="3800" b="1" kern="1200" dirty="0">
                <a:solidFill>
                  <a:srgbClr val="002060"/>
                </a:solidFill>
                <a:latin typeface="+mn-lt"/>
                <a:ea typeface="+mj-ea"/>
                <a:cs typeface="+mj-cs"/>
              </a:rPr>
            </a:br>
            <a:r>
              <a:rPr lang="uk-UA" sz="3800" b="1" kern="1200" dirty="0">
                <a:solidFill>
                  <a:srgbClr val="002060"/>
                </a:solidFill>
                <a:latin typeface="+mn-lt"/>
                <a:ea typeface="+mj-ea"/>
                <a:cs typeface="+mj-cs"/>
              </a:rPr>
              <a:t/>
            </a:r>
            <a:br>
              <a:rPr lang="uk-UA" sz="3800" b="1" kern="1200" dirty="0">
                <a:solidFill>
                  <a:srgbClr val="002060"/>
                </a:solidFill>
                <a:latin typeface="+mn-lt"/>
                <a:ea typeface="+mj-ea"/>
                <a:cs typeface="+mj-cs"/>
              </a:rPr>
            </a:br>
            <a:endParaRPr lang="en-US" sz="2700" i="1" kern="1200" dirty="0">
              <a:solidFill>
                <a:srgbClr val="002060"/>
              </a:solidFill>
              <a:latin typeface="Calibri" panose="020F0502020204030204" pitchFamily="34" charset="0"/>
              <a:cs typeface="Calibri" panose="020F0502020204030204" pitchFamily="34" charset="0"/>
            </a:endParaRPr>
          </a:p>
        </p:txBody>
      </p:sp>
      <p:graphicFrame>
        <p:nvGraphicFramePr>
          <p:cNvPr id="7" name="TextBox 3"/>
          <p:cNvGraphicFramePr/>
          <p:nvPr>
            <p:extLst>
              <p:ext uri="{D42A27DB-BD31-4B8C-83A1-F6EECF244321}">
                <p14:modId xmlns:p14="http://schemas.microsoft.com/office/powerpoint/2010/main" val="2304770690"/>
              </p:ext>
            </p:extLst>
          </p:nvPr>
        </p:nvGraphicFramePr>
        <p:xfrm>
          <a:off x="499414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C97F959-2D48-C29E-DA9D-DA8DD30AC3BF}"/>
              </a:ext>
            </a:extLst>
          </p:cNvPr>
          <p:cNvSpPr>
            <a:spLocks noGrp="1"/>
          </p:cNvSpPr>
          <p:nvPr>
            <p:ph sz="half" idx="1"/>
          </p:nvPr>
        </p:nvSpPr>
        <p:spPr/>
        <p:txBody>
          <a:bodyPr/>
          <a:lstStyle/>
          <a:p>
            <a:pPr marL="0" indent="0" algn="ctr">
              <a:buNone/>
            </a:pPr>
            <a:endParaRPr lang="uk-UA" sz="4000" b="1" dirty="0">
              <a:solidFill>
                <a:schemeClr val="bg2">
                  <a:lumMod val="50000"/>
                </a:schemeClr>
              </a:solidFill>
            </a:endParaRPr>
          </a:p>
          <a:p>
            <a:pPr marL="0" indent="0" algn="ctr">
              <a:buNone/>
            </a:pPr>
            <a:endParaRPr lang="uk-UA" sz="4000" b="1" dirty="0">
              <a:solidFill>
                <a:schemeClr val="bg2">
                  <a:lumMod val="50000"/>
                </a:schemeClr>
              </a:solidFill>
            </a:endParaRPr>
          </a:p>
          <a:p>
            <a:pPr marL="0" indent="0" algn="ctr">
              <a:buNone/>
            </a:pPr>
            <a:r>
              <a:rPr lang="uk-UA" sz="4000" b="1" dirty="0">
                <a:solidFill>
                  <a:schemeClr val="bg2">
                    <a:lumMod val="50000"/>
                  </a:schemeClr>
                </a:solidFill>
              </a:rPr>
              <a:t>ЖІНОК</a:t>
            </a:r>
          </a:p>
          <a:p>
            <a:endParaRPr lang="uk-UA" dirty="0"/>
          </a:p>
          <a:p>
            <a:endParaRPr lang="uk-UA" dirty="0"/>
          </a:p>
          <a:p>
            <a:endParaRPr lang="uk-UA" dirty="0"/>
          </a:p>
          <a:p>
            <a:endParaRPr lang="en-US" dirty="0"/>
          </a:p>
        </p:txBody>
      </p:sp>
      <p:sp>
        <p:nvSpPr>
          <p:cNvPr id="7" name="Content Placeholder 6">
            <a:extLst>
              <a:ext uri="{FF2B5EF4-FFF2-40B4-BE49-F238E27FC236}">
                <a16:creationId xmlns:a16="http://schemas.microsoft.com/office/drawing/2014/main" xmlns="" id="{E75FAFB8-6151-0B32-AC5D-53748BABAAC3}"/>
              </a:ext>
            </a:extLst>
          </p:cNvPr>
          <p:cNvSpPr>
            <a:spLocks noGrp="1"/>
          </p:cNvSpPr>
          <p:nvPr>
            <p:ph sz="half" idx="2"/>
          </p:nvPr>
        </p:nvSpPr>
        <p:spPr/>
        <p:txBody>
          <a:bodyPr>
            <a:normAutofit/>
          </a:bodyPr>
          <a:lstStyle/>
          <a:p>
            <a:pPr marL="0" indent="0">
              <a:buNone/>
            </a:pPr>
            <a:endParaRPr lang="uk-UA" sz="4000" b="1" dirty="0">
              <a:solidFill>
                <a:schemeClr val="bg2">
                  <a:lumMod val="50000"/>
                </a:schemeClr>
              </a:solidFill>
            </a:endParaRPr>
          </a:p>
          <a:p>
            <a:pPr marL="0" indent="0">
              <a:buNone/>
            </a:pPr>
            <a:endParaRPr lang="uk-UA" sz="4000" b="1" dirty="0">
              <a:solidFill>
                <a:schemeClr val="bg2">
                  <a:lumMod val="50000"/>
                </a:schemeClr>
              </a:solidFill>
            </a:endParaRPr>
          </a:p>
          <a:p>
            <a:pPr marL="0" indent="0">
              <a:buNone/>
            </a:pPr>
            <a:r>
              <a:rPr lang="uk-UA" sz="4000" b="1" dirty="0">
                <a:solidFill>
                  <a:schemeClr val="bg2">
                    <a:lumMod val="50000"/>
                  </a:schemeClr>
                </a:solidFill>
              </a:rPr>
              <a:t>ЧОЛОВІКІВ</a:t>
            </a:r>
            <a:endParaRPr lang="en-US" sz="4000" b="1" dirty="0">
              <a:solidFill>
                <a:schemeClr val="bg2">
                  <a:lumMod val="50000"/>
                </a:schemeClr>
              </a:solidFill>
            </a:endParaRPr>
          </a:p>
        </p:txBody>
      </p:sp>
      <p:sp>
        <p:nvSpPr>
          <p:cNvPr id="3" name="Date Placeholder 2">
            <a:extLst>
              <a:ext uri="{FF2B5EF4-FFF2-40B4-BE49-F238E27FC236}">
                <a16:creationId xmlns:a16="http://schemas.microsoft.com/office/drawing/2014/main" xmlns="" id="{8E32DB0A-3696-1588-07C7-69F9CD20B462}"/>
              </a:ext>
            </a:extLst>
          </p:cNvPr>
          <p:cNvSpPr>
            <a:spLocks noGrp="1"/>
          </p:cNvSpPr>
          <p:nvPr>
            <p:ph type="dt" sz="half" idx="10"/>
          </p:nvPr>
        </p:nvSpPr>
        <p:spPr/>
        <p:txBody>
          <a:bodyPr/>
          <a:lstStyle/>
          <a:p>
            <a:fld id="{AB18E012-EC0C-1649-A039-CB178266D114}" type="datetime1">
              <a:rPr lang="en-US" smtClean="0"/>
              <a:t>4/13/2023</a:t>
            </a:fld>
            <a:endParaRPr lang="en-US"/>
          </a:p>
        </p:txBody>
      </p:sp>
      <p:sp>
        <p:nvSpPr>
          <p:cNvPr id="4" name="Footer Placeholder 3">
            <a:extLst>
              <a:ext uri="{FF2B5EF4-FFF2-40B4-BE49-F238E27FC236}">
                <a16:creationId xmlns:a16="http://schemas.microsoft.com/office/drawing/2014/main" xmlns="" id="{F97BEABB-2621-2C25-34AA-19B942B09577}"/>
              </a:ext>
            </a:extLst>
          </p:cNvPr>
          <p:cNvSpPr>
            <a:spLocks noGrp="1"/>
          </p:cNvSpPr>
          <p:nvPr>
            <p:ph type="ftr" sz="quarter" idx="11"/>
          </p:nvPr>
        </p:nvSpPr>
        <p:spPr/>
        <p:txBody>
          <a:bodyPr/>
          <a:lstStyle/>
          <a:p>
            <a:r>
              <a:rPr lang="en-US" dirty="0"/>
              <a:t>FOOTER GOES HERE</a:t>
            </a:r>
          </a:p>
        </p:txBody>
      </p:sp>
      <p:sp>
        <p:nvSpPr>
          <p:cNvPr id="5" name="Slide Number Placeholder 4">
            <a:extLst>
              <a:ext uri="{FF2B5EF4-FFF2-40B4-BE49-F238E27FC236}">
                <a16:creationId xmlns:a16="http://schemas.microsoft.com/office/drawing/2014/main" xmlns="" id="{357E869A-7D5B-E4BC-E3BB-3A821406C557}"/>
              </a:ext>
            </a:extLst>
          </p:cNvPr>
          <p:cNvSpPr>
            <a:spLocks noGrp="1"/>
          </p:cNvSpPr>
          <p:nvPr>
            <p:ph type="sldNum" sz="quarter" idx="12"/>
          </p:nvPr>
        </p:nvSpPr>
        <p:spPr/>
        <p:txBody>
          <a:bodyPr/>
          <a:lstStyle/>
          <a:p>
            <a:fld id="{42782948-4DBE-204D-AB9E-B65E067054AE}" type="slidenum">
              <a:rPr lang="en-US" smtClean="0"/>
              <a:t>19</a:t>
            </a:fld>
            <a:endParaRPr lang="en-US"/>
          </a:p>
        </p:txBody>
      </p:sp>
      <p:sp>
        <p:nvSpPr>
          <p:cNvPr id="6" name="Title 5">
            <a:extLst>
              <a:ext uri="{FF2B5EF4-FFF2-40B4-BE49-F238E27FC236}">
                <a16:creationId xmlns:a16="http://schemas.microsoft.com/office/drawing/2014/main" xmlns="" id="{3BFD19DF-726B-DE01-20F2-3DCFB1D3402B}"/>
              </a:ext>
            </a:extLst>
          </p:cNvPr>
          <p:cNvSpPr>
            <a:spLocks noGrp="1"/>
          </p:cNvSpPr>
          <p:nvPr>
            <p:ph type="title"/>
          </p:nvPr>
        </p:nvSpPr>
        <p:spPr/>
        <p:txBody>
          <a:bodyPr/>
          <a:lstStyle/>
          <a:p>
            <a:pPr algn="ctr"/>
            <a:r>
              <a:rPr lang="uk-UA" b="1" dirty="0"/>
              <a:t>Бар</a:t>
            </a:r>
            <a:r>
              <a:rPr lang="en-US" b="1" dirty="0"/>
              <a:t>’</a:t>
            </a:r>
            <a:r>
              <a:rPr lang="uk-UA" b="1" dirty="0" err="1"/>
              <a:t>єри</a:t>
            </a:r>
            <a:r>
              <a:rPr lang="uk-UA" b="1" dirty="0"/>
              <a:t>, які заважають кар</a:t>
            </a:r>
            <a:r>
              <a:rPr lang="en-US" b="1" dirty="0"/>
              <a:t>’</a:t>
            </a:r>
            <a:r>
              <a:rPr lang="uk-UA" b="1" dirty="0" err="1"/>
              <a:t>єрному</a:t>
            </a:r>
            <a:r>
              <a:rPr lang="uk-UA" b="1" dirty="0"/>
              <a:t> зростанню</a:t>
            </a:r>
            <a:endParaRPr lang="en-US" b="1" dirty="0"/>
          </a:p>
        </p:txBody>
      </p:sp>
    </p:spTree>
    <p:extLst>
      <p:ext uri="{BB962C8B-B14F-4D97-AF65-F5344CB8AC3E}">
        <p14:creationId xmlns:p14="http://schemas.microsoft.com/office/powerpoint/2010/main" val="351295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3" name="Rectangle 42"/>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2" y="639193"/>
            <a:ext cx="3571810" cy="3573516"/>
          </a:xfrm>
        </p:spPr>
        <p:txBody>
          <a:bodyPr vert="horz" lIns="91440" tIns="45720" rIns="91440" bIns="45720" rtlCol="0" anchor="b">
            <a:normAutofit/>
          </a:bodyPr>
          <a:lstStyle/>
          <a:p>
            <a:r>
              <a:rPr lang="en-US" sz="3600" b="1" kern="1200" dirty="0" err="1">
                <a:solidFill>
                  <a:srgbClr val="C00000"/>
                </a:solidFill>
                <a:latin typeface="+mj-lt"/>
                <a:ea typeface="+mj-ea"/>
                <a:cs typeface="+mj-cs"/>
              </a:rPr>
              <a:t>Гендерні</a:t>
            </a:r>
            <a:r>
              <a:rPr lang="en-US" sz="3600" b="1" kern="1200" dirty="0">
                <a:solidFill>
                  <a:srgbClr val="C00000"/>
                </a:solidFill>
                <a:latin typeface="+mj-lt"/>
                <a:ea typeface="+mj-ea"/>
                <a:cs typeface="+mj-cs"/>
              </a:rPr>
              <a:t> </a:t>
            </a:r>
            <a:r>
              <a:rPr lang="en-US" sz="3600" b="1" kern="1200" dirty="0" err="1">
                <a:solidFill>
                  <a:srgbClr val="C00000"/>
                </a:solidFill>
                <a:latin typeface="+mj-lt"/>
                <a:ea typeface="+mj-ea"/>
                <a:cs typeface="+mj-cs"/>
              </a:rPr>
              <a:t>особливості</a:t>
            </a:r>
            <a:r>
              <a:rPr lang="en-US" sz="3600" b="1" kern="1200" dirty="0">
                <a:solidFill>
                  <a:srgbClr val="C00000"/>
                </a:solidFill>
                <a:latin typeface="+mj-lt"/>
                <a:ea typeface="+mj-ea"/>
                <a:cs typeface="+mj-cs"/>
              </a:rPr>
              <a:t> </a:t>
            </a:r>
            <a:r>
              <a:rPr lang="en-US" sz="3600" b="1" kern="1200" dirty="0" err="1">
                <a:solidFill>
                  <a:srgbClr val="C00000"/>
                </a:solidFill>
                <a:latin typeface="+mj-lt"/>
                <a:ea typeface="+mj-ea"/>
                <a:cs typeface="+mj-cs"/>
              </a:rPr>
              <a:t>кар’єрного</a:t>
            </a:r>
            <a:r>
              <a:rPr lang="en-US" sz="3600" b="1" kern="1200" dirty="0">
                <a:solidFill>
                  <a:srgbClr val="C00000"/>
                </a:solidFill>
                <a:latin typeface="+mj-lt"/>
                <a:ea typeface="+mj-ea"/>
                <a:cs typeface="+mj-cs"/>
              </a:rPr>
              <a:t> </a:t>
            </a:r>
            <a:r>
              <a:rPr lang="en-US" sz="3600" b="1" kern="1200" dirty="0" err="1">
                <a:solidFill>
                  <a:srgbClr val="C00000"/>
                </a:solidFill>
                <a:latin typeface="+mj-lt"/>
                <a:ea typeface="+mj-ea"/>
                <a:cs typeface="+mj-cs"/>
              </a:rPr>
              <a:t>зростання</a:t>
            </a:r>
            <a:endParaRPr lang="en-US" sz="3600" b="1" kern="1200" dirty="0">
              <a:solidFill>
                <a:srgbClr val="C00000"/>
              </a:solidFill>
              <a:latin typeface="+mj-lt"/>
              <a:ea typeface="+mj-ea"/>
              <a:cs typeface="+mj-cs"/>
            </a:endParaRPr>
          </a:p>
        </p:txBody>
      </p:sp>
      <p:sp>
        <p:nvSpPr>
          <p:cNvPr id="45" name="sketch line"/>
          <p:cNvSpPr>
            <a:spLocks noGrp="1" noRot="1" noChangeAspect="1" noMove="1" noResize="1" noEditPoints="1" noAdjustHandles="1" noChangeArrowheads="1" noChangeShapeType="1" noTextEdit="1"/>
          </p:cNvSpPr>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34247" t="31808" r="11175" b="11807"/>
          <a:stretch>
            <a:fillRect/>
          </a:stretch>
        </p:blipFill>
        <p:spPr>
          <a:xfrm>
            <a:off x="4541651" y="639194"/>
            <a:ext cx="7327261" cy="546415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1523" y="557189"/>
            <a:ext cx="4594033" cy="4147013"/>
          </a:xfrm>
        </p:spPr>
        <p:txBody>
          <a:bodyPr vert="horz" lIns="91440" tIns="45720" rIns="91440" bIns="45720" rtlCol="0" anchor="ctr">
            <a:normAutofit fontScale="90000"/>
          </a:bodyPr>
          <a:lstStyle/>
          <a:p>
            <a:r>
              <a:rPr lang="en-US" sz="5200" b="1" kern="1200" dirty="0" err="1">
                <a:solidFill>
                  <a:srgbClr val="C00000"/>
                </a:solidFill>
                <a:latin typeface="+mj-lt"/>
                <a:ea typeface="+mj-ea"/>
                <a:cs typeface="+mj-cs"/>
              </a:rPr>
              <a:t>Ейджізм</a:t>
            </a:r>
            <a:r>
              <a:rPr lang="uk-UA" sz="5200" b="1" kern="1200" dirty="0">
                <a:solidFill>
                  <a:srgbClr val="C00000"/>
                </a:solidFill>
                <a:latin typeface="+mj-lt"/>
                <a:ea typeface="+mj-ea"/>
                <a:cs typeface="+mj-cs"/>
              </a:rPr>
              <a:t/>
            </a:r>
            <a:br>
              <a:rPr lang="uk-UA" sz="5200" b="1" kern="1200" dirty="0">
                <a:solidFill>
                  <a:srgbClr val="C00000"/>
                </a:solidFill>
                <a:latin typeface="+mj-lt"/>
                <a:ea typeface="+mj-ea"/>
                <a:cs typeface="+mj-cs"/>
              </a:rPr>
            </a:br>
            <a:r>
              <a:rPr lang="uk-UA" sz="5200" b="1" kern="1200" dirty="0">
                <a:solidFill>
                  <a:srgbClr val="C00000"/>
                </a:solidFill>
                <a:latin typeface="+mj-lt"/>
                <a:ea typeface="+mj-ea"/>
                <a:cs typeface="+mj-cs"/>
              </a:rPr>
              <a:t/>
            </a:r>
            <a:br>
              <a:rPr lang="uk-UA" sz="5200" b="1" kern="1200" dirty="0">
                <a:solidFill>
                  <a:srgbClr val="C00000"/>
                </a:solidFill>
                <a:latin typeface="+mj-lt"/>
                <a:ea typeface="+mj-ea"/>
                <a:cs typeface="+mj-cs"/>
              </a:rPr>
            </a:br>
            <a:r>
              <a:rPr lang="ru-RU" sz="2400" b="0" i="0" dirty="0">
                <a:solidFill>
                  <a:srgbClr val="202122"/>
                </a:solidFill>
                <a:effectLst/>
                <a:latin typeface="Arial" panose="020B0604020202020204" pitchFamily="34" charset="0"/>
              </a:rPr>
              <a:t>—</a:t>
            </a:r>
            <a:r>
              <a:rPr lang="ru-RU" sz="2400" b="0" i="0" dirty="0">
                <a:effectLst/>
                <a:latin typeface="Arial" panose="020B0604020202020204" pitchFamily="34" charset="0"/>
              </a:rPr>
              <a:t> </a:t>
            </a:r>
            <a:r>
              <a:rPr lang="ru-RU" sz="2400" b="0" i="0" dirty="0" err="1">
                <a:effectLst/>
                <a:latin typeface="Arial" panose="020B0604020202020204" pitchFamily="34" charset="0"/>
              </a:rPr>
              <a:t>дискримінація</a:t>
            </a:r>
            <a:r>
              <a:rPr lang="ru-RU" sz="2400" b="0" i="0" dirty="0">
                <a:effectLst/>
                <a:latin typeface="Arial" panose="020B0604020202020204" pitchFamily="34" charset="0"/>
              </a:rPr>
              <a:t> </a:t>
            </a:r>
            <a:r>
              <a:rPr lang="ru-RU" sz="2400" b="0" i="0" dirty="0" err="1">
                <a:solidFill>
                  <a:srgbClr val="202122"/>
                </a:solidFill>
                <a:effectLst/>
                <a:latin typeface="Arial" panose="020B0604020202020204" pitchFamily="34" charset="0"/>
              </a:rPr>
              <a:t>людини</a:t>
            </a:r>
            <a:r>
              <a:rPr lang="ru-RU" sz="2400" b="0" i="0" dirty="0">
                <a:solidFill>
                  <a:srgbClr val="202122"/>
                </a:solidFill>
                <a:effectLst/>
                <a:latin typeface="Arial" panose="020B0604020202020204" pitchFamily="34" charset="0"/>
              </a:rPr>
              <a:t> на </a:t>
            </a:r>
            <a:r>
              <a:rPr lang="ru-RU" sz="2400" b="0" i="0" dirty="0" err="1">
                <a:solidFill>
                  <a:srgbClr val="202122"/>
                </a:solidFill>
                <a:effectLst/>
                <a:latin typeface="Arial" panose="020B0604020202020204" pitchFamily="34" charset="0"/>
              </a:rPr>
              <a:t>підставі</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її</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віку</a:t>
            </a:r>
            <a:r>
              <a:rPr lang="ru-RU" sz="2400" dirty="0">
                <a:solidFill>
                  <a:srgbClr val="202122"/>
                </a:solidFill>
                <a:latin typeface="Arial" panose="020B0604020202020204" pitchFamily="34" charset="0"/>
              </a:rPr>
              <a:t/>
            </a:r>
            <a:br>
              <a:rPr lang="ru-RU" sz="2400" dirty="0">
                <a:solidFill>
                  <a:srgbClr val="202122"/>
                </a:solidFill>
                <a:latin typeface="Arial" panose="020B0604020202020204" pitchFamily="34" charset="0"/>
              </a:rPr>
            </a:br>
            <a:r>
              <a:rPr lang="ru-RU" sz="2400" dirty="0">
                <a:solidFill>
                  <a:srgbClr val="202122"/>
                </a:solidFill>
                <a:latin typeface="Arial" panose="020B0604020202020204" pitchFamily="34" charset="0"/>
              </a:rPr>
              <a:t/>
            </a:r>
            <a:br>
              <a:rPr lang="ru-RU" sz="2400" dirty="0">
                <a:solidFill>
                  <a:srgbClr val="202122"/>
                </a:solidFill>
                <a:latin typeface="Arial" panose="020B0604020202020204" pitchFamily="34" charset="0"/>
              </a:rPr>
            </a:br>
            <a:r>
              <a:rPr lang="ru-RU" sz="2400" dirty="0" err="1">
                <a:solidFill>
                  <a:srgbClr val="202122"/>
                </a:solidFill>
                <a:latin typeface="Arial" panose="020B0604020202020204" pitchFamily="34" charset="0"/>
              </a:rPr>
              <a:t>Г</a:t>
            </a:r>
            <a:r>
              <a:rPr lang="ru-RU" sz="2400" b="0" i="0" dirty="0" err="1">
                <a:solidFill>
                  <a:srgbClr val="202122"/>
                </a:solidFill>
                <a:effectLst/>
                <a:latin typeface="Arial" panose="020B0604020202020204" pitchFamily="34" charset="0"/>
              </a:rPr>
              <a:t>отовність</a:t>
            </a:r>
            <a:r>
              <a:rPr lang="ru-RU" sz="2400" b="0" i="0" dirty="0">
                <a:solidFill>
                  <a:srgbClr val="202122"/>
                </a:solidFill>
                <a:effectLst/>
                <a:latin typeface="Arial" panose="020B0604020202020204" pitchFamily="34" charset="0"/>
              </a:rPr>
              <a:t> адекватно </a:t>
            </a:r>
            <a:r>
              <a:rPr lang="ru-RU" sz="2400" b="0" i="0" dirty="0" err="1">
                <a:solidFill>
                  <a:srgbClr val="202122"/>
                </a:solidFill>
                <a:effectLst/>
                <a:latin typeface="Arial" panose="020B0604020202020204" pitchFamily="34" charset="0"/>
              </a:rPr>
              <a:t>сприймати</a:t>
            </a:r>
            <a:r>
              <a:rPr lang="ru-RU" sz="2400" b="0" i="0" dirty="0">
                <a:solidFill>
                  <a:srgbClr val="202122"/>
                </a:solidFill>
                <a:effectLst/>
                <a:latin typeface="Arial" panose="020B0604020202020204" pitchFamily="34" charset="0"/>
              </a:rPr>
              <a:t> і </a:t>
            </a:r>
            <a:r>
              <a:rPr lang="ru-RU" sz="2400" b="0" i="0" dirty="0" err="1">
                <a:solidFill>
                  <a:srgbClr val="202122"/>
                </a:solidFill>
                <a:effectLst/>
                <a:latin typeface="Arial" panose="020B0604020202020204" pitchFamily="34" charset="0"/>
              </a:rPr>
              <a:t>співпрацювати</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лише</a:t>
            </a:r>
            <a:r>
              <a:rPr lang="ru-RU" sz="2400" b="0" i="0" dirty="0">
                <a:solidFill>
                  <a:srgbClr val="202122"/>
                </a:solidFill>
                <a:effectLst/>
                <a:latin typeface="Arial" panose="020B0604020202020204" pitchFamily="34" charset="0"/>
              </a:rPr>
              <a:t> з людьми, </a:t>
            </a:r>
            <a:r>
              <a:rPr lang="ru-RU" sz="2400" b="0" i="0" dirty="0" err="1">
                <a:solidFill>
                  <a:srgbClr val="202122"/>
                </a:solidFill>
                <a:effectLst/>
                <a:latin typeface="Arial" panose="020B0604020202020204" pitchFamily="34" charset="0"/>
              </a:rPr>
              <a:t>які</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відповідають</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заздалегідь</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установленим</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віковим</a:t>
            </a:r>
            <a:r>
              <a:rPr lang="ru-RU" sz="2400" b="0" i="0" dirty="0">
                <a:solidFill>
                  <a:srgbClr val="202122"/>
                </a:solidFill>
                <a:effectLst/>
                <a:latin typeface="Arial" panose="020B0604020202020204" pitchFamily="34" charset="0"/>
              </a:rPr>
              <a:t> </a:t>
            </a:r>
            <a:r>
              <a:rPr lang="ru-RU" sz="2400" b="0" i="0" dirty="0" err="1">
                <a:solidFill>
                  <a:srgbClr val="202122"/>
                </a:solidFill>
                <a:effectLst/>
                <a:latin typeface="Arial" panose="020B0604020202020204" pitchFamily="34" charset="0"/>
              </a:rPr>
              <a:t>критеріям</a:t>
            </a:r>
            <a:endParaRPr lang="en-US" sz="5200" b="1" kern="1200" dirty="0">
              <a:solidFill>
                <a:srgbClr val="C00000"/>
              </a:solidFill>
              <a:latin typeface="+mj-lt"/>
              <a:ea typeface="+mj-ea"/>
              <a:cs typeface="+mj-cs"/>
            </a:endParaRPr>
          </a:p>
        </p:txBody>
      </p:sp>
      <p:graphicFrame>
        <p:nvGraphicFramePr>
          <p:cNvPr id="3" name="Diagram 2"/>
          <p:cNvGraphicFramePr/>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eft Brace 3"/>
          <p:cNvSpPr/>
          <p:nvPr/>
        </p:nvSpPr>
        <p:spPr>
          <a:xfrm>
            <a:off x="835152" y="5188945"/>
            <a:ext cx="398737" cy="11127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3106757" y="5188945"/>
            <a:ext cx="398737" cy="11118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Rounded Corners 5"/>
          <p:cNvSpPr/>
          <p:nvPr/>
        </p:nvSpPr>
        <p:spPr>
          <a:xfrm>
            <a:off x="1233889" y="4869456"/>
            <a:ext cx="1872868" cy="16304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uk-UA" dirty="0">
                <a:solidFill>
                  <a:schemeClr val="tx1"/>
                </a:solidFill>
              </a:rPr>
              <a:t>люди старшого віку</a:t>
            </a:r>
          </a:p>
          <a:p>
            <a:pPr marL="285750" indent="-285750">
              <a:buFont typeface="Arial" panose="020B0604020202020204" pitchFamily="34" charset="0"/>
              <a:buChar char="•"/>
            </a:pPr>
            <a:r>
              <a:rPr lang="uk-UA" dirty="0">
                <a:solidFill>
                  <a:schemeClr val="tx1"/>
                </a:solidFill>
              </a:rPr>
              <a:t>молодь</a:t>
            </a:r>
            <a:endParaRPr lang="en-US"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1860" y="3591498"/>
            <a:ext cx="11127036" cy="1477328"/>
          </a:xfrm>
          <a:prstGeom prst="rect">
            <a:avLst/>
          </a:prstGeom>
          <a:noFill/>
        </p:spPr>
        <p:txBody>
          <a:bodyPr wrap="square">
            <a:spAutoFit/>
          </a:bodyPr>
          <a:lstStyle/>
          <a:p>
            <a:pPr algn="ctr"/>
            <a:r>
              <a:rPr lang="ru-RU" b="0" i="1" dirty="0">
                <a:solidFill>
                  <a:srgbClr val="474747"/>
                </a:solidFill>
                <a:effectLst/>
                <a:latin typeface="Open Sans" panose="020B0606030504020204" pitchFamily="34" charset="0"/>
              </a:rPr>
              <a:t> </a:t>
            </a:r>
            <a:r>
              <a:rPr lang="ru-RU" b="0" i="1" dirty="0">
                <a:effectLst/>
                <a:latin typeface="Open Sans" panose="020B0606030504020204" pitchFamily="34" charset="0"/>
              </a:rPr>
              <a:t>«По телефону </a:t>
            </a:r>
            <a:r>
              <a:rPr lang="ru-RU" b="0" i="1" dirty="0" err="1">
                <a:effectLst/>
                <a:latin typeface="Open Sans" panose="020B0606030504020204" pitchFamily="34" charset="0"/>
              </a:rPr>
              <a:t>роботодавцю</a:t>
            </a:r>
            <a:r>
              <a:rPr lang="ru-RU" b="0" i="1" dirty="0">
                <a:effectLst/>
                <a:latin typeface="Open Sans" panose="020B0606030504020204" pitchFamily="34" charset="0"/>
              </a:rPr>
              <a:t> все </a:t>
            </a:r>
            <a:r>
              <a:rPr lang="ru-RU" b="0" i="1" dirty="0" err="1">
                <a:effectLst/>
                <a:latin typeface="Open Sans" panose="020B0606030504020204" pitchFamily="34" charset="0"/>
              </a:rPr>
              <a:t>сподобалося</a:t>
            </a:r>
            <a:r>
              <a:rPr lang="ru-RU" b="0" i="1" dirty="0">
                <a:effectLst/>
                <a:latin typeface="Open Sans" panose="020B0606030504020204" pitchFamily="34" charset="0"/>
              </a:rPr>
              <a:t>, і мене запросили до </a:t>
            </a:r>
            <a:r>
              <a:rPr lang="ru-RU" b="0" i="1" dirty="0" err="1">
                <a:effectLst/>
                <a:latin typeface="Open Sans" panose="020B0606030504020204" pitchFamily="34" charset="0"/>
              </a:rPr>
              <a:t>офісу</a:t>
            </a:r>
            <a:r>
              <a:rPr lang="ru-RU" b="0" i="1" dirty="0">
                <a:effectLst/>
                <a:latin typeface="Open Sans" panose="020B0606030504020204" pitchFamily="34" charset="0"/>
              </a:rPr>
              <a:t>. Для пропуску попросили </a:t>
            </a:r>
            <a:r>
              <a:rPr lang="ru-RU" b="0" i="1" dirty="0" err="1">
                <a:effectLst/>
                <a:latin typeface="Open Sans" panose="020B0606030504020204" pitchFamily="34" charset="0"/>
              </a:rPr>
              <a:t>назвати</a:t>
            </a:r>
            <a:r>
              <a:rPr lang="ru-RU" b="0" i="1" dirty="0">
                <a:effectLst/>
                <a:latin typeface="Open Sans" panose="020B0606030504020204" pitchFamily="34" charset="0"/>
              </a:rPr>
              <a:t> </a:t>
            </a:r>
            <a:r>
              <a:rPr lang="ru-RU" b="0" i="1" dirty="0" err="1">
                <a:effectLst/>
                <a:latin typeface="Open Sans" panose="020B0606030504020204" pitchFamily="34" charset="0"/>
              </a:rPr>
              <a:t>прізвище</a:t>
            </a:r>
            <a:r>
              <a:rPr lang="ru-RU" b="0" i="1" dirty="0">
                <a:effectLst/>
                <a:latin typeface="Open Sans" panose="020B0606030504020204" pitchFamily="34" charset="0"/>
              </a:rPr>
              <a:t> та </a:t>
            </a:r>
            <a:r>
              <a:rPr lang="ru-RU" b="0" i="1" dirty="0" err="1">
                <a:effectLst/>
                <a:latin typeface="Open Sans" panose="020B0606030504020204" pitchFamily="34" charset="0"/>
              </a:rPr>
              <a:t>ім’я</a:t>
            </a:r>
            <a:r>
              <a:rPr lang="ru-RU" b="0" i="1" dirty="0">
                <a:effectLst/>
                <a:latin typeface="Open Sans" panose="020B0606030504020204" pitchFamily="34" charset="0"/>
              </a:rPr>
              <a:t>, а </a:t>
            </a:r>
            <a:r>
              <a:rPr lang="ru-RU" b="0" i="1" dirty="0" err="1">
                <a:effectLst/>
                <a:latin typeface="Open Sans" panose="020B0606030504020204" pitchFamily="34" charset="0"/>
              </a:rPr>
              <a:t>також</a:t>
            </a:r>
            <a:r>
              <a:rPr lang="ru-RU" b="0" i="1" dirty="0">
                <a:effectLst/>
                <a:latin typeface="Open Sans" panose="020B0606030504020204" pitchFamily="34" charset="0"/>
              </a:rPr>
              <a:t> </a:t>
            </a:r>
            <a:r>
              <a:rPr lang="ru-RU" b="0" i="1" dirty="0" err="1">
                <a:effectLst/>
                <a:latin typeface="Open Sans" panose="020B0606030504020204" pitchFamily="34" charset="0"/>
              </a:rPr>
              <a:t>вік</a:t>
            </a:r>
            <a:r>
              <a:rPr lang="ru-RU" b="0" i="1" dirty="0">
                <a:effectLst/>
                <a:latin typeface="Open Sans" panose="020B0606030504020204" pitchFamily="34" charset="0"/>
              </a:rPr>
              <a:t>. Коли я сказала, </a:t>
            </a:r>
            <a:r>
              <a:rPr lang="ru-RU" b="0" i="1" dirty="0" err="1">
                <a:effectLst/>
                <a:latin typeface="Open Sans" panose="020B0606030504020204" pitchFamily="34" charset="0"/>
              </a:rPr>
              <a:t>що</a:t>
            </a:r>
            <a:r>
              <a:rPr lang="ru-RU" b="0" i="1" dirty="0">
                <a:effectLst/>
                <a:latin typeface="Open Sans" panose="020B0606030504020204" pitchFamily="34" charset="0"/>
              </a:rPr>
              <a:t> </a:t>
            </a:r>
            <a:r>
              <a:rPr lang="ru-RU" b="0" i="1" dirty="0" err="1">
                <a:effectLst/>
                <a:latin typeface="Open Sans" panose="020B0606030504020204" pitchFamily="34" charset="0"/>
              </a:rPr>
              <a:t>мені</a:t>
            </a:r>
            <a:r>
              <a:rPr lang="ru-RU" b="0" i="1" dirty="0">
                <a:effectLst/>
                <a:latin typeface="Open Sans" panose="020B0606030504020204" pitchFamily="34" charset="0"/>
              </a:rPr>
              <a:t> </a:t>
            </a:r>
            <a:r>
              <a:rPr lang="ru-RU" b="0" i="1" dirty="0" err="1">
                <a:effectLst/>
                <a:latin typeface="Open Sans" panose="020B0606030504020204" pitchFamily="34" charset="0"/>
              </a:rPr>
              <a:t>повних</a:t>
            </a:r>
            <a:r>
              <a:rPr lang="ru-RU" b="0" i="1" dirty="0">
                <a:effectLst/>
                <a:latin typeface="Open Sans" panose="020B0606030504020204" pitchFamily="34" charset="0"/>
              </a:rPr>
              <a:t> 36 </a:t>
            </a:r>
            <a:r>
              <a:rPr lang="ru-RU" b="0" i="1" dirty="0" err="1">
                <a:effectLst/>
                <a:latin typeface="Open Sans" panose="020B0606030504020204" pitchFamily="34" charset="0"/>
              </a:rPr>
              <a:t>років</a:t>
            </a:r>
            <a:r>
              <a:rPr lang="ru-RU" b="0" i="1" dirty="0">
                <a:effectLst/>
                <a:latin typeface="Open Sans" panose="020B0606030504020204" pitchFamily="34" charset="0"/>
              </a:rPr>
              <a:t>, то у </a:t>
            </a:r>
            <a:r>
              <a:rPr lang="ru-RU" b="0" i="1" dirty="0" err="1">
                <a:effectLst/>
                <a:latin typeface="Open Sans" panose="020B0606030504020204" pitchFamily="34" charset="0"/>
              </a:rPr>
              <a:t>відповідь</a:t>
            </a:r>
            <a:r>
              <a:rPr lang="ru-RU" b="0" i="1" dirty="0">
                <a:effectLst/>
                <a:latin typeface="Open Sans" panose="020B0606030504020204" pitchFamily="34" charset="0"/>
              </a:rPr>
              <a:t> </a:t>
            </a:r>
            <a:r>
              <a:rPr lang="ru-RU" b="0" i="1" dirty="0" err="1">
                <a:effectLst/>
                <a:latin typeface="Open Sans" panose="020B0606030504020204" pitchFamily="34" charset="0"/>
              </a:rPr>
              <a:t>почула</a:t>
            </a:r>
            <a:r>
              <a:rPr lang="ru-RU" b="0" i="1" dirty="0">
                <a:effectLst/>
                <a:latin typeface="Open Sans" panose="020B0606030504020204" pitchFamily="34" charset="0"/>
              </a:rPr>
              <a:t>, </a:t>
            </a:r>
            <a:r>
              <a:rPr lang="ru-RU" b="0" i="1" dirty="0" err="1">
                <a:effectLst/>
                <a:latin typeface="Open Sans" panose="020B0606030504020204" pitchFamily="34" charset="0"/>
              </a:rPr>
              <a:t>що</a:t>
            </a:r>
            <a:r>
              <a:rPr lang="ru-RU" b="0" i="1" dirty="0">
                <a:effectLst/>
                <a:latin typeface="Open Sans" panose="020B0606030504020204" pitchFamily="34" charset="0"/>
              </a:rPr>
              <a:t> не </a:t>
            </a:r>
            <a:r>
              <a:rPr lang="ru-RU" b="0" i="1" dirty="0" err="1">
                <a:effectLst/>
                <a:latin typeface="Open Sans" panose="020B0606030504020204" pitchFamily="34" charset="0"/>
              </a:rPr>
              <a:t>підходжу</a:t>
            </a:r>
            <a:r>
              <a:rPr lang="ru-RU" b="0" i="1" dirty="0">
                <a:effectLst/>
                <a:latin typeface="Open Sans" panose="020B0606030504020204" pitchFamily="34" charset="0"/>
              </a:rPr>
              <a:t>, </a:t>
            </a:r>
            <a:r>
              <a:rPr lang="ru-RU" b="0" i="1" dirty="0" err="1">
                <a:effectLst/>
                <a:latin typeface="Open Sans" panose="020B0606030504020204" pitchFamily="34" charset="0"/>
              </a:rPr>
              <a:t>адже</a:t>
            </a:r>
            <a:r>
              <a:rPr lang="ru-RU" b="0" i="1" dirty="0">
                <a:effectLst/>
                <a:latin typeface="Open Sans" panose="020B0606030504020204" pitchFamily="34" charset="0"/>
              </a:rPr>
              <a:t> </a:t>
            </a:r>
            <a:r>
              <a:rPr lang="ru-RU" b="0" i="1" dirty="0" err="1">
                <a:effectLst/>
                <a:latin typeface="Open Sans" panose="020B0606030504020204" pitchFamily="34" charset="0"/>
              </a:rPr>
              <a:t>фірма</a:t>
            </a:r>
            <a:r>
              <a:rPr lang="ru-RU" b="0" i="1" dirty="0">
                <a:effectLst/>
                <a:latin typeface="Open Sans" panose="020B0606030504020204" pitchFamily="34" charset="0"/>
              </a:rPr>
              <a:t> </a:t>
            </a:r>
            <a:r>
              <a:rPr lang="ru-RU" b="0" i="1" dirty="0" err="1">
                <a:effectLst/>
                <a:latin typeface="Open Sans" panose="020B0606030504020204" pitchFamily="34" charset="0"/>
              </a:rPr>
              <a:t>шукає</a:t>
            </a:r>
            <a:r>
              <a:rPr lang="ru-RU" b="0" i="1" dirty="0">
                <a:effectLst/>
                <a:latin typeface="Open Sans" panose="020B0606030504020204" pitchFamily="34" charset="0"/>
              </a:rPr>
              <a:t> контент-менеджера </a:t>
            </a:r>
            <a:r>
              <a:rPr lang="ru-RU" b="0" i="1" dirty="0" err="1">
                <a:effectLst/>
                <a:latin typeface="Open Sans" panose="020B0606030504020204" pitchFamily="34" charset="0"/>
              </a:rPr>
              <a:t>віком</a:t>
            </a:r>
            <a:r>
              <a:rPr lang="ru-RU" b="0" i="1" dirty="0">
                <a:effectLst/>
                <a:latin typeface="Open Sans" panose="020B0606030504020204" pitchFamily="34" charset="0"/>
              </a:rPr>
              <a:t> 20-25 </a:t>
            </a:r>
            <a:r>
              <a:rPr lang="ru-RU" b="0" i="1" dirty="0" err="1">
                <a:effectLst/>
                <a:latin typeface="Open Sans" panose="020B0606030504020204" pitchFamily="34" charset="0"/>
              </a:rPr>
              <a:t>років</a:t>
            </a:r>
            <a:r>
              <a:rPr lang="ru-RU" b="0" i="1" dirty="0">
                <a:effectLst/>
                <a:latin typeface="Open Sans" panose="020B0606030504020204" pitchFamily="34" charset="0"/>
              </a:rPr>
              <a:t>». Так </a:t>
            </a:r>
            <a:r>
              <a:rPr lang="ru-RU" b="0" i="1" dirty="0" err="1">
                <a:effectLst/>
                <a:latin typeface="Open Sans" panose="020B0606030504020204" pitchFamily="34" charset="0"/>
              </a:rPr>
              <a:t>жінка</a:t>
            </a:r>
            <a:r>
              <a:rPr lang="ru-RU" b="0" i="1" dirty="0">
                <a:effectLst/>
                <a:latin typeface="Open Sans" panose="020B0606030504020204" pitchFamily="34" charset="0"/>
              </a:rPr>
              <a:t> </a:t>
            </a:r>
            <a:r>
              <a:rPr lang="ru-RU" b="0" i="1" dirty="0" err="1">
                <a:effectLst/>
                <a:latin typeface="Open Sans" panose="020B0606030504020204" pitchFamily="34" charset="0"/>
              </a:rPr>
              <a:t>дізналася</a:t>
            </a:r>
            <a:r>
              <a:rPr lang="ru-RU" b="0" i="1" dirty="0">
                <a:effectLst/>
                <a:latin typeface="Open Sans" panose="020B0606030504020204" pitchFamily="34" charset="0"/>
              </a:rPr>
              <a:t>, </a:t>
            </a:r>
            <a:r>
              <a:rPr lang="ru-RU" b="0" i="1" dirty="0" err="1">
                <a:effectLst/>
                <a:latin typeface="Open Sans" panose="020B0606030504020204" pitchFamily="34" charset="0"/>
              </a:rPr>
              <a:t>що</a:t>
            </a:r>
            <a:r>
              <a:rPr lang="ru-RU" b="0" i="1" dirty="0">
                <a:effectLst/>
                <a:latin typeface="Open Sans" panose="020B0606030504020204" pitchFamily="34" charset="0"/>
              </a:rPr>
              <a:t> в 36 </a:t>
            </a:r>
            <a:r>
              <a:rPr lang="ru-RU" b="0" i="1" dirty="0" err="1">
                <a:effectLst/>
                <a:latin typeface="Open Sans" panose="020B0606030504020204" pitchFamily="34" charset="0"/>
              </a:rPr>
              <a:t>можна</a:t>
            </a:r>
            <a:r>
              <a:rPr lang="ru-RU" b="0" i="1" dirty="0">
                <a:effectLst/>
                <a:latin typeface="Open Sans" panose="020B0606030504020204" pitchFamily="34" charset="0"/>
              </a:rPr>
              <a:t> бути «</a:t>
            </a:r>
            <a:r>
              <a:rPr lang="ru-RU" b="0" i="1" dirty="0" err="1">
                <a:effectLst/>
                <a:latin typeface="Open Sans" panose="020B0606030504020204" pitchFamily="34" charset="0"/>
              </a:rPr>
              <a:t>застарою</a:t>
            </a:r>
            <a:r>
              <a:rPr lang="ru-RU" b="0" i="1" dirty="0">
                <a:effectLst/>
                <a:latin typeface="Open Sans" panose="020B0606030504020204" pitchFamily="34" charset="0"/>
              </a:rPr>
              <a:t>» для </a:t>
            </a:r>
            <a:r>
              <a:rPr lang="ru-RU" b="0" i="1" dirty="0" err="1">
                <a:effectLst/>
                <a:latin typeface="Open Sans" panose="020B0606030504020204" pitchFamily="34" charset="0"/>
              </a:rPr>
              <a:t>якоїсь</a:t>
            </a:r>
            <a:r>
              <a:rPr lang="ru-RU" b="0" i="1" dirty="0">
                <a:effectLst/>
                <a:latin typeface="Open Sans" panose="020B0606030504020204" pitchFamily="34" charset="0"/>
              </a:rPr>
              <a:t> посади і </a:t>
            </a:r>
            <a:r>
              <a:rPr lang="ru-RU" b="0" i="1" dirty="0" err="1">
                <a:effectLst/>
                <a:latin typeface="Open Sans" panose="020B0606030504020204" pitchFamily="34" charset="0"/>
              </a:rPr>
              <a:t>відтепер</a:t>
            </a:r>
            <a:r>
              <a:rPr lang="ru-RU" b="0" i="1" dirty="0">
                <a:effectLst/>
                <a:latin typeface="Open Sans" panose="020B0606030504020204" pitchFamily="34" charset="0"/>
              </a:rPr>
              <a:t>, </a:t>
            </a:r>
            <a:r>
              <a:rPr lang="ru-RU" b="0" i="1" dirty="0" err="1">
                <a:effectLst/>
                <a:latin typeface="Open Sans" panose="020B0606030504020204" pitchFamily="34" charset="0"/>
              </a:rPr>
              <a:t>шукаючи</a:t>
            </a:r>
            <a:r>
              <a:rPr lang="ru-RU" b="0" i="1" dirty="0">
                <a:effectLst/>
                <a:latin typeface="Open Sans" panose="020B0606030504020204" pitchFamily="34" charset="0"/>
              </a:rPr>
              <a:t> роботу, </a:t>
            </a:r>
            <a:r>
              <a:rPr lang="ru-RU" b="0" i="1" dirty="0" err="1">
                <a:effectLst/>
                <a:latin typeface="Open Sans" panose="020B0606030504020204" pitchFamily="34" charset="0"/>
              </a:rPr>
              <a:t>одразу</a:t>
            </a:r>
            <a:r>
              <a:rPr lang="ru-RU" b="0" i="1" dirty="0">
                <a:effectLst/>
                <a:latin typeface="Open Sans" panose="020B0606030504020204" pitchFamily="34" charset="0"/>
              </a:rPr>
              <a:t> </a:t>
            </a:r>
            <a:r>
              <a:rPr lang="ru-RU" b="0" i="1" dirty="0" err="1">
                <a:effectLst/>
                <a:latin typeface="Open Sans" panose="020B0606030504020204" pitchFamily="34" charset="0"/>
              </a:rPr>
              <a:t>називає</a:t>
            </a:r>
            <a:r>
              <a:rPr lang="ru-RU" b="0" i="1" dirty="0">
                <a:effectLst/>
                <a:latin typeface="Open Sans" panose="020B0606030504020204" pitchFamily="34" charset="0"/>
              </a:rPr>
              <a:t> </a:t>
            </a:r>
            <a:r>
              <a:rPr lang="ru-RU" b="0" i="1" dirty="0" err="1">
                <a:effectLst/>
                <a:latin typeface="Open Sans" panose="020B0606030504020204" pitchFamily="34" charset="0"/>
              </a:rPr>
              <a:t>свій</a:t>
            </a:r>
            <a:r>
              <a:rPr lang="ru-RU" b="0" i="1" dirty="0">
                <a:effectLst/>
                <a:latin typeface="Open Sans" panose="020B0606030504020204" pitchFamily="34" charset="0"/>
              </a:rPr>
              <a:t> </a:t>
            </a:r>
            <a:r>
              <a:rPr lang="ru-RU" b="0" i="1" dirty="0" err="1">
                <a:effectLst/>
                <a:latin typeface="Open Sans" panose="020B0606030504020204" pitchFamily="34" charset="0"/>
              </a:rPr>
              <a:t>вік</a:t>
            </a:r>
            <a:r>
              <a:rPr lang="ru-RU" b="0" i="1" dirty="0">
                <a:effectLst/>
                <a:latin typeface="Open Sans" panose="020B0606030504020204" pitchFamily="34" charset="0"/>
              </a:rPr>
              <a:t>.  </a:t>
            </a:r>
            <a:endParaRPr lang="en-US" i="1" dirty="0"/>
          </a:p>
        </p:txBody>
      </p:sp>
      <p:graphicFrame>
        <p:nvGraphicFramePr>
          <p:cNvPr id="8" name="TextBox 3"/>
          <p:cNvGraphicFramePr/>
          <p:nvPr/>
        </p:nvGraphicFramePr>
        <p:xfrm>
          <a:off x="561860" y="297455"/>
          <a:ext cx="10840598" cy="3046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5"/>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fontScale="90000"/>
          </a:bodyPr>
          <a:lstStyle/>
          <a:p>
            <a:pPr algn="ctr"/>
            <a:r>
              <a:rPr lang="uk-UA" sz="3600" b="1" dirty="0">
                <a:solidFill>
                  <a:srgbClr val="FF0000"/>
                </a:solidFill>
                <a:latin typeface="+mn-lt"/>
              </a:rPr>
              <a:t>Техніки розвитку кар</a:t>
            </a:r>
            <a:r>
              <a:rPr lang="en-US" sz="3600" b="1" dirty="0">
                <a:solidFill>
                  <a:srgbClr val="FF0000"/>
                </a:solidFill>
                <a:latin typeface="+mn-lt"/>
              </a:rPr>
              <a:t>’</a:t>
            </a:r>
            <a:r>
              <a:rPr lang="uk-UA" sz="3600" b="1" dirty="0" err="1">
                <a:solidFill>
                  <a:srgbClr val="FF0000"/>
                </a:solidFill>
                <a:latin typeface="+mn-lt"/>
              </a:rPr>
              <a:t>єри</a:t>
            </a:r>
            <a:r>
              <a:rPr lang="uk-UA" sz="3600" b="1" dirty="0">
                <a:solidFill>
                  <a:srgbClr val="FF0000"/>
                </a:solidFill>
                <a:latin typeface="+mn-lt"/>
              </a:rPr>
              <a:t> </a:t>
            </a:r>
            <a:br>
              <a:rPr lang="uk-UA" sz="3600" b="1" dirty="0">
                <a:solidFill>
                  <a:srgbClr val="FF0000"/>
                </a:solidFill>
                <a:latin typeface="+mn-lt"/>
              </a:rPr>
            </a:br>
            <a:r>
              <a:rPr lang="uk-UA" sz="3600" b="1" dirty="0">
                <a:solidFill>
                  <a:schemeClr val="accent1">
                    <a:lumMod val="50000"/>
                  </a:schemeClr>
                </a:solidFill>
                <a:latin typeface="+mn-lt"/>
              </a:rPr>
              <a:t>САМОРОЗВИТОК (самореалізація, самоутвердження, самовдосконалення)</a:t>
            </a:r>
            <a:endParaRPr lang="en-US" sz="3600" b="1" dirty="0">
              <a:solidFill>
                <a:schemeClr val="accent1">
                  <a:lumMod val="50000"/>
                </a:schemeClr>
              </a:solidFill>
              <a:latin typeface="+mn-lt"/>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63072156"/>
              </p:ext>
            </p:extLst>
          </p:nvPr>
        </p:nvGraphicFramePr>
        <p:xfrm>
          <a:off x="1366093" y="1690687"/>
          <a:ext cx="9661792" cy="4996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667039" cy="5506358"/>
          </a:xfrm>
          <a:solidFill>
            <a:schemeClr val="accent2">
              <a:lumMod val="40000"/>
              <a:lumOff val="60000"/>
            </a:schemeClr>
          </a:solidFill>
        </p:spPr>
        <p:txBody>
          <a:bodyPr>
            <a:normAutofit/>
          </a:bodyPr>
          <a:lstStyle/>
          <a:p>
            <a:r>
              <a:rPr lang="uk-UA" sz="4000" b="1" dirty="0">
                <a:solidFill>
                  <a:srgbClr val="C00000"/>
                </a:solidFill>
                <a:latin typeface="+mn-lt"/>
              </a:rPr>
              <a:t>Техніки саморозвитку</a:t>
            </a:r>
            <a:endParaRPr lang="en-US" sz="4000" b="1" dirty="0">
              <a:solidFill>
                <a:srgbClr val="C00000"/>
              </a:solidFill>
              <a:latin typeface="+mn-lt"/>
            </a:endParaRPr>
          </a:p>
        </p:txBody>
      </p:sp>
      <p:sp>
        <p:nvSpPr>
          <p:cNvPr id="9" name="Rectangle 8"/>
          <p:cNvSpPr>
            <a:spLocks noGrp="1" noRot="1" noChangeAspect="1" noMove="1" noResize="1" noEditPoints="1" noAdjustHandles="1" noChangeArrowheads="1" noChangeShapeType="1" noTextEdit="1"/>
          </p:cNvSpPr>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p:cNvSpPr>
            <a:spLocks noGrp="1" noRot="1" noChangeAspect="1" noMove="1" noResize="1" noEditPoints="1" noAdjustHandles="1" noChangeArrowheads="1" noChangeShapeType="1" noTextEdit="1"/>
          </p:cNvSpPr>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585294878"/>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667039" cy="5506358"/>
          </a:xfrm>
          <a:solidFill>
            <a:schemeClr val="accent2">
              <a:lumMod val="40000"/>
              <a:lumOff val="60000"/>
            </a:schemeClr>
          </a:solidFill>
        </p:spPr>
        <p:txBody>
          <a:bodyPr>
            <a:normAutofit/>
          </a:bodyPr>
          <a:lstStyle/>
          <a:p>
            <a:r>
              <a:rPr lang="uk-UA" sz="4000" b="1" dirty="0">
                <a:solidFill>
                  <a:srgbClr val="C00000"/>
                </a:solidFill>
                <a:latin typeface="+mn-lt"/>
              </a:rPr>
              <a:t>Техніки саморозвитку</a:t>
            </a:r>
            <a:endParaRPr lang="en-US" sz="4000" b="1" dirty="0">
              <a:solidFill>
                <a:srgbClr val="C00000"/>
              </a:solidFill>
              <a:latin typeface="+mn-lt"/>
            </a:endParaRPr>
          </a:p>
        </p:txBody>
      </p:sp>
      <p:sp>
        <p:nvSpPr>
          <p:cNvPr id="9" name="Rectangle 8"/>
          <p:cNvSpPr>
            <a:spLocks noGrp="1" noRot="1" noChangeAspect="1" noMove="1" noResize="1" noEditPoints="1" noAdjustHandles="1" noChangeArrowheads="1" noChangeShapeType="1" noTextEdit="1"/>
          </p:cNvSpPr>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p:cNvSpPr>
            <a:spLocks noGrp="1" noRot="1" noChangeAspect="1" noMove="1" noResize="1" noEditPoints="1" noAdjustHandles="1" noChangeArrowheads="1" noChangeShapeType="1" noTextEdit="1"/>
          </p:cNvSpPr>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p:cNvGraphicFramePr>
            <a:graphicFrameLocks noGrp="1"/>
          </p:cNvGraphicFramePr>
          <p:nvPr>
            <p:ph idx="1"/>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667039" cy="5506358"/>
          </a:xfrm>
        </p:spPr>
        <p:txBody>
          <a:bodyPr>
            <a:normAutofit/>
          </a:bodyPr>
          <a:lstStyle/>
          <a:p>
            <a:r>
              <a:rPr lang="uk-UA" sz="3700" b="1" dirty="0">
                <a:solidFill>
                  <a:srgbClr val="C00000"/>
                </a:solidFill>
                <a:latin typeface="+mn-lt"/>
              </a:rPr>
              <a:t>Професійний (робочий) стрес</a:t>
            </a:r>
            <a:r>
              <a:rPr lang="en-US" sz="3700" b="1" dirty="0">
                <a:solidFill>
                  <a:srgbClr val="C00000"/>
                </a:solidFill>
                <a:latin typeface="+mn-lt"/>
              </a:rPr>
              <a:t> </a:t>
            </a:r>
            <a:r>
              <a:rPr lang="en-US" sz="3700" b="1" dirty="0">
                <a:latin typeface="+mn-lt"/>
              </a:rPr>
              <a:t>– </a:t>
            </a:r>
            <a:r>
              <a:rPr lang="uk-UA" sz="3700" b="1" dirty="0">
                <a:latin typeface="+mn-lt"/>
              </a:rPr>
              <a:t>фізіологічна та психологічна реакція чоловіка або жінки на складні робочі ситуації</a:t>
            </a:r>
            <a:endParaRPr lang="en-US" sz="3700" b="1" dirty="0">
              <a:latin typeface="+mn-lt"/>
            </a:endParaRPr>
          </a:p>
        </p:txBody>
      </p:sp>
      <p:sp>
        <p:nvSpPr>
          <p:cNvPr id="9" name="Rectangle 8"/>
          <p:cNvSpPr>
            <a:spLocks noGrp="1" noRot="1" noChangeAspect="1" noMove="1" noResize="1" noEditPoints="1" noAdjustHandles="1" noChangeArrowheads="1" noChangeShapeType="1" noTextEdit="1"/>
          </p:cNvSpPr>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p:cNvSpPr>
            <a:spLocks noGrp="1" noRot="1" noChangeAspect="1" noMove="1" noResize="1" noEditPoints="1" noAdjustHandles="1" noChangeArrowheads="1" noChangeShapeType="1" noTextEdit="1"/>
          </p:cNvSpPr>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p:cNvGraphicFramePr>
            <a:graphicFrameLocks noGrp="1"/>
          </p:cNvGraphicFramePr>
          <p:nvPr>
            <p:ph idx="1"/>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fontScale="90000"/>
          </a:bodyPr>
          <a:lstStyle/>
          <a:p>
            <a:pPr algn="ctr"/>
            <a:r>
              <a:rPr lang="ru-RU" sz="4600" b="1" dirty="0" err="1">
                <a:solidFill>
                  <a:srgbClr val="C00000"/>
                </a:solidFill>
                <a:latin typeface="+mn-lt"/>
              </a:rPr>
              <a:t>Основні</a:t>
            </a:r>
            <a:r>
              <a:rPr lang="ru-RU" sz="4600" b="1" dirty="0">
                <a:solidFill>
                  <a:srgbClr val="C00000"/>
                </a:solidFill>
                <a:latin typeface="+mn-lt"/>
              </a:rPr>
              <a:t> причини </a:t>
            </a:r>
            <a:r>
              <a:rPr lang="ru-RU" sz="4600" b="1" dirty="0" err="1">
                <a:solidFill>
                  <a:srgbClr val="C00000"/>
                </a:solidFill>
                <a:latin typeface="+mn-lt"/>
              </a:rPr>
              <a:t>професійного</a:t>
            </a:r>
            <a:r>
              <a:rPr lang="ru-RU" sz="4600" b="1" dirty="0">
                <a:solidFill>
                  <a:srgbClr val="C00000"/>
                </a:solidFill>
                <a:latin typeface="+mn-lt"/>
              </a:rPr>
              <a:t> </a:t>
            </a:r>
            <a:r>
              <a:rPr lang="ru-RU" sz="4600" b="1" dirty="0" err="1">
                <a:solidFill>
                  <a:srgbClr val="C00000"/>
                </a:solidFill>
                <a:latin typeface="+mn-lt"/>
              </a:rPr>
              <a:t>вигорання</a:t>
            </a:r>
            <a:r>
              <a:rPr lang="ru-RU" sz="4600" b="1" dirty="0">
                <a:solidFill>
                  <a:srgbClr val="C00000"/>
                </a:solidFill>
                <a:latin typeface="+mn-lt"/>
              </a:rPr>
              <a:t> </a:t>
            </a:r>
            <a:endParaRPr lang="en-US" sz="4600" b="1" dirty="0">
              <a:solidFill>
                <a:srgbClr val="C00000"/>
              </a:solidFill>
              <a:latin typeface="+mn-lt"/>
            </a:endParaRPr>
          </a:p>
        </p:txBody>
      </p:sp>
      <p:pic>
        <p:nvPicPr>
          <p:cNvPr id="5" name="Picture 4" descr="Light bulb on yellow background with sketched light beams and cord"/>
          <p:cNvPicPr>
            <a:picLocks noChangeAspect="1"/>
          </p:cNvPicPr>
          <p:nvPr/>
        </p:nvPicPr>
        <p:blipFill rotWithShape="1">
          <a:blip r:embed="rId2"/>
          <a:srcRect l="51246" r="6988"/>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p:cNvSpPr>
            <a:spLocks noGrp="1" noRot="1" noChangeAspect="1" noMove="1" noResize="1" noEditPoints="1" noAdjustHandles="1" noChangeArrowheads="1" noChangeShapeType="1" noTextEdit="1"/>
          </p:cNvSpPr>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02506" y="2655918"/>
            <a:ext cx="6852491" cy="4202082"/>
          </a:xfrm>
        </p:spPr>
        <p:txBody>
          <a:bodyPr>
            <a:noAutofit/>
          </a:bodyPr>
          <a:lstStyle/>
          <a:p>
            <a:r>
              <a:rPr lang="ru-RU" sz="2400" dirty="0" err="1">
                <a:solidFill>
                  <a:schemeClr val="tx1"/>
                </a:solidFill>
                <a:latin typeface="Calibri" panose="020F0502020204030204" pitchFamily="34" charset="0"/>
                <a:cs typeface="Calibri" panose="020F0502020204030204" pitchFamily="34" charset="0"/>
              </a:rPr>
              <a:t>Нетворчий</a:t>
            </a:r>
            <a:r>
              <a:rPr lang="ru-RU" sz="2400" dirty="0">
                <a:solidFill>
                  <a:schemeClr val="tx1"/>
                </a:solidFill>
                <a:latin typeface="Calibri" panose="020F0502020204030204" pitchFamily="34" charset="0"/>
                <a:cs typeface="Calibri" panose="020F0502020204030204" pitchFamily="34" charset="0"/>
              </a:rPr>
              <a:t> характер </a:t>
            </a:r>
            <a:r>
              <a:rPr lang="ru-RU" sz="2400" dirty="0" err="1">
                <a:solidFill>
                  <a:schemeClr val="tx1"/>
                </a:solidFill>
                <a:latin typeface="Calibri" panose="020F0502020204030204" pitchFamily="34" charset="0"/>
                <a:cs typeface="Calibri" panose="020F0502020204030204" pitchFamily="34" charset="0"/>
              </a:rPr>
              <a:t>роботи</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одноманітність</a:t>
            </a:r>
            <a:r>
              <a:rPr lang="ru-RU" sz="2400" dirty="0">
                <a:solidFill>
                  <a:schemeClr val="tx1"/>
                </a:solidFill>
                <a:latin typeface="Calibri" panose="020F0502020204030204" pitchFamily="34" charset="0"/>
                <a:cs typeface="Calibri" panose="020F0502020204030204" pitchFamily="34" charset="0"/>
              </a:rPr>
              <a:t>. </a:t>
            </a:r>
          </a:p>
          <a:p>
            <a:r>
              <a:rPr lang="ru-RU" sz="2400" dirty="0" err="1">
                <a:solidFill>
                  <a:schemeClr val="tx1"/>
                </a:solidFill>
                <a:latin typeface="Calibri" panose="020F0502020204030204" pitchFamily="34" charset="0"/>
                <a:cs typeface="Calibri" panose="020F0502020204030204" pitchFamily="34" charset="0"/>
              </a:rPr>
              <a:t>Малі</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можливості</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просування</a:t>
            </a:r>
            <a:r>
              <a:rPr lang="ru-RU" sz="2400" dirty="0">
                <a:solidFill>
                  <a:schemeClr val="tx1"/>
                </a:solidFill>
                <a:latin typeface="Calibri" panose="020F0502020204030204" pitchFamily="34" charset="0"/>
                <a:cs typeface="Calibri" panose="020F0502020204030204" pitchFamily="34" charset="0"/>
              </a:rPr>
              <a:t> по </a:t>
            </a:r>
            <a:r>
              <a:rPr lang="ru-RU" sz="2400" dirty="0" err="1">
                <a:solidFill>
                  <a:schemeClr val="tx1"/>
                </a:solidFill>
                <a:latin typeface="Calibri" panose="020F0502020204030204" pitchFamily="34" charset="0"/>
                <a:cs typeface="Calibri" panose="020F0502020204030204" pitchFamily="34" charset="0"/>
              </a:rPr>
              <a:t>службовій</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драбині</a:t>
            </a:r>
            <a:r>
              <a:rPr lang="ru-RU" sz="2400" dirty="0">
                <a:solidFill>
                  <a:schemeClr val="tx1"/>
                </a:solidFill>
                <a:latin typeface="Calibri" panose="020F0502020204030204" pitchFamily="34" charset="0"/>
                <a:cs typeface="Calibri" panose="020F0502020204030204" pitchFamily="34" charset="0"/>
              </a:rPr>
              <a:t>.</a:t>
            </a:r>
          </a:p>
          <a:p>
            <a:r>
              <a:rPr lang="ru-RU" sz="2400" dirty="0" err="1">
                <a:solidFill>
                  <a:schemeClr val="tx1"/>
                </a:solidFill>
                <a:latin typeface="Calibri" panose="020F0502020204030204" pitchFamily="34" charset="0"/>
                <a:cs typeface="Calibri" panose="020F0502020204030204" pitchFamily="34" charset="0"/>
              </a:rPr>
              <a:t>Відсутність</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незалежності</a:t>
            </a:r>
            <a:r>
              <a:rPr lang="ru-RU" sz="2400" dirty="0">
                <a:solidFill>
                  <a:schemeClr val="tx1"/>
                </a:solidFill>
                <a:latin typeface="Calibri" panose="020F0502020204030204" pitchFamily="34" charset="0"/>
                <a:cs typeface="Calibri" panose="020F0502020204030204" pitchFamily="34" charset="0"/>
              </a:rPr>
              <a:t> в </a:t>
            </a:r>
            <a:r>
              <a:rPr lang="ru-RU" sz="2400" dirty="0" err="1">
                <a:solidFill>
                  <a:schemeClr val="tx1"/>
                </a:solidFill>
                <a:latin typeface="Calibri" panose="020F0502020204030204" pitchFamily="34" charset="0"/>
                <a:cs typeface="Calibri" panose="020F0502020204030204" pitchFamily="34" charset="0"/>
              </a:rPr>
              <a:t>роботі</a:t>
            </a:r>
            <a:r>
              <a:rPr lang="ru-RU" sz="2400" dirty="0">
                <a:solidFill>
                  <a:schemeClr val="tx1"/>
                </a:solidFill>
                <a:latin typeface="Calibri" panose="020F0502020204030204" pitchFamily="34" charset="0"/>
                <a:cs typeface="Calibri" panose="020F0502020204030204" pitchFamily="34" charset="0"/>
              </a:rPr>
              <a:t>. </a:t>
            </a:r>
          </a:p>
          <a:p>
            <a:r>
              <a:rPr lang="ru-RU" sz="2400" dirty="0" err="1">
                <a:solidFill>
                  <a:schemeClr val="tx1"/>
                </a:solidFill>
                <a:latin typeface="Calibri" panose="020F0502020204030204" pitchFamily="34" charset="0"/>
                <a:cs typeface="Calibri" panose="020F0502020204030204" pitchFamily="34" charset="0"/>
              </a:rPr>
              <a:t>Неможливість</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усамітнення</a:t>
            </a:r>
            <a:r>
              <a:rPr lang="ru-RU" sz="2400" dirty="0">
                <a:solidFill>
                  <a:schemeClr val="tx1"/>
                </a:solidFill>
                <a:latin typeface="Calibri" panose="020F0502020204030204" pitchFamily="34" charset="0"/>
                <a:cs typeface="Calibri" panose="020F0502020204030204" pitchFamily="34" charset="0"/>
              </a:rPr>
              <a:t>. </a:t>
            </a:r>
          </a:p>
          <a:p>
            <a:r>
              <a:rPr lang="ru-RU" sz="2400" dirty="0" err="1">
                <a:solidFill>
                  <a:schemeClr val="tx1"/>
                </a:solidFill>
                <a:latin typeface="Calibri" panose="020F0502020204030204" pitchFamily="34" charset="0"/>
                <a:cs typeface="Calibri" panose="020F0502020204030204" pitchFamily="34" charset="0"/>
              </a:rPr>
              <a:t>Ізоляція</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від</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колег</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немає</a:t>
            </a:r>
            <a:r>
              <a:rPr lang="ru-RU" sz="2400" dirty="0">
                <a:solidFill>
                  <a:schemeClr val="tx1"/>
                </a:solidFill>
                <a:latin typeface="Calibri" panose="020F0502020204030204" pitchFamily="34" charset="0"/>
                <a:cs typeface="Calibri" panose="020F0502020204030204" pitchFamily="34" charset="0"/>
              </a:rPr>
              <a:t> часу, </a:t>
            </a:r>
            <a:r>
              <a:rPr lang="ru-RU" sz="2400" dirty="0" err="1">
                <a:solidFill>
                  <a:schemeClr val="tx1"/>
                </a:solidFill>
                <a:latin typeface="Calibri" panose="020F0502020204030204" pitchFamily="34" charset="0"/>
                <a:cs typeface="Calibri" panose="020F0502020204030204" pitchFamily="34" charset="0"/>
              </a:rPr>
              <a:t>щоб</a:t>
            </a:r>
            <a:r>
              <a:rPr lang="ru-RU" sz="2400" dirty="0">
                <a:solidFill>
                  <a:schemeClr val="tx1"/>
                </a:solidFill>
                <a:latin typeface="Calibri" panose="020F0502020204030204" pitchFamily="34" charset="0"/>
                <a:cs typeface="Calibri" panose="020F0502020204030204" pitchFamily="34" charset="0"/>
              </a:rPr>
              <a:t> з ними неформально </a:t>
            </a:r>
            <a:r>
              <a:rPr lang="ru-RU" sz="2400" dirty="0" err="1">
                <a:solidFill>
                  <a:schemeClr val="tx1"/>
                </a:solidFill>
                <a:latin typeface="Calibri" panose="020F0502020204030204" pitchFamily="34" charset="0"/>
                <a:cs typeface="Calibri" panose="020F0502020204030204" pitchFamily="34" charset="0"/>
              </a:rPr>
              <a:t>поспілкуватися</a:t>
            </a:r>
            <a:r>
              <a:rPr lang="ru-RU" sz="2400" dirty="0">
                <a:solidFill>
                  <a:schemeClr val="tx1"/>
                </a:solidFill>
                <a:latin typeface="Calibri" panose="020F0502020204030204" pitchFamily="34" charset="0"/>
                <a:cs typeface="Calibri" panose="020F0502020204030204" pitchFamily="34" charset="0"/>
              </a:rPr>
              <a:t> на </a:t>
            </a:r>
            <a:r>
              <a:rPr lang="ru-RU" sz="2400" dirty="0" err="1">
                <a:solidFill>
                  <a:schemeClr val="tx1"/>
                </a:solidFill>
                <a:latin typeface="Calibri" panose="020F0502020204030204" pitchFamily="34" charset="0"/>
                <a:cs typeface="Calibri" panose="020F0502020204030204" pitchFamily="34" charset="0"/>
              </a:rPr>
              <a:t>особисті</a:t>
            </a:r>
            <a:r>
              <a:rPr lang="ru-RU" sz="2400" dirty="0">
                <a:solidFill>
                  <a:schemeClr val="tx1"/>
                </a:solidFill>
                <a:latin typeface="Calibri" panose="020F0502020204030204" pitchFamily="34" charset="0"/>
                <a:cs typeface="Calibri" panose="020F0502020204030204" pitchFamily="34" charset="0"/>
              </a:rPr>
              <a:t> теми.</a:t>
            </a:r>
          </a:p>
          <a:p>
            <a:r>
              <a:rPr lang="ru-RU" sz="2400" dirty="0" err="1">
                <a:solidFill>
                  <a:schemeClr val="tx1"/>
                </a:solidFill>
                <a:latin typeface="Calibri" panose="020F0502020204030204" pitchFamily="34" charset="0"/>
                <a:cs typeface="Calibri" panose="020F0502020204030204" pitchFamily="34" charset="0"/>
              </a:rPr>
              <a:t>Вимушений</a:t>
            </a:r>
            <a:r>
              <a:rPr lang="ru-RU" sz="2400" dirty="0">
                <a:solidFill>
                  <a:schemeClr val="tx1"/>
                </a:solidFill>
                <a:latin typeface="Calibri" panose="020F0502020204030204" pitchFamily="34" charset="0"/>
                <a:cs typeface="Calibri" panose="020F0502020204030204" pitchFamily="34" charset="0"/>
              </a:rPr>
              <a:t> характер </a:t>
            </a:r>
            <a:r>
              <a:rPr lang="ru-RU" sz="2400" dirty="0" err="1">
                <a:solidFill>
                  <a:schemeClr val="tx1"/>
                </a:solidFill>
                <a:latin typeface="Calibri" panose="020F0502020204030204" pitchFamily="34" charset="0"/>
                <a:cs typeface="Calibri" panose="020F0502020204030204" pitchFamily="34" charset="0"/>
              </a:rPr>
              <a:t>професійного</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спілкування</a:t>
            </a:r>
            <a:r>
              <a:rPr lang="ru-RU" sz="2400"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ru-RU" sz="3400" b="1" dirty="0" err="1">
                <a:solidFill>
                  <a:srgbClr val="C00000"/>
                </a:solidFill>
                <a:latin typeface="+mn-lt"/>
              </a:rPr>
              <a:t>Симптоми</a:t>
            </a:r>
            <a:r>
              <a:rPr lang="ru-RU" sz="3400" b="1" dirty="0">
                <a:solidFill>
                  <a:srgbClr val="C00000"/>
                </a:solidFill>
                <a:latin typeface="+mn-lt"/>
              </a:rPr>
              <a:t> </a:t>
            </a:r>
            <a:r>
              <a:rPr lang="ru-RU" sz="3400" b="1" dirty="0" err="1">
                <a:solidFill>
                  <a:srgbClr val="C00000"/>
                </a:solidFill>
                <a:latin typeface="+mn-lt"/>
              </a:rPr>
              <a:t>професійного</a:t>
            </a:r>
            <a:r>
              <a:rPr lang="ru-RU" sz="3400" b="1" dirty="0">
                <a:solidFill>
                  <a:srgbClr val="C00000"/>
                </a:solidFill>
                <a:latin typeface="+mn-lt"/>
              </a:rPr>
              <a:t> </a:t>
            </a:r>
            <a:r>
              <a:rPr lang="ru-RU" sz="3400" b="1" dirty="0" err="1">
                <a:solidFill>
                  <a:srgbClr val="C00000"/>
                </a:solidFill>
                <a:latin typeface="+mn-lt"/>
              </a:rPr>
              <a:t>вигорання</a:t>
            </a:r>
            <a:r>
              <a:rPr lang="ru-RU" sz="3400" b="1" dirty="0">
                <a:solidFill>
                  <a:srgbClr val="C00000"/>
                </a:solidFill>
                <a:latin typeface="+mn-lt"/>
              </a:rPr>
              <a:t>: </a:t>
            </a:r>
            <a:r>
              <a:rPr lang="ru-RU" sz="3400" b="1" dirty="0" err="1">
                <a:solidFill>
                  <a:schemeClr val="accent1">
                    <a:lumMod val="50000"/>
                  </a:schemeClr>
                </a:solidFill>
                <a:latin typeface="+mn-lt"/>
              </a:rPr>
              <a:t>психофізіологічні</a:t>
            </a:r>
            <a:r>
              <a:rPr lang="ru-RU" sz="3400" b="1" dirty="0">
                <a:solidFill>
                  <a:schemeClr val="accent1">
                    <a:lumMod val="50000"/>
                  </a:schemeClr>
                </a:solidFill>
                <a:latin typeface="+mn-lt"/>
              </a:rPr>
              <a:t> </a:t>
            </a:r>
            <a:r>
              <a:rPr lang="ru-RU" sz="3400" b="1" dirty="0" err="1">
                <a:solidFill>
                  <a:schemeClr val="accent1">
                    <a:lumMod val="50000"/>
                  </a:schemeClr>
                </a:solidFill>
                <a:latin typeface="+mn-lt"/>
              </a:rPr>
              <a:t>симптоми</a:t>
            </a:r>
            <a:r>
              <a:rPr lang="ru-RU" sz="3400" b="1" dirty="0">
                <a:solidFill>
                  <a:schemeClr val="accent1">
                    <a:lumMod val="50000"/>
                  </a:schemeClr>
                </a:solidFill>
                <a:latin typeface="+mn-lt"/>
              </a:rPr>
              <a:t>  </a:t>
            </a:r>
            <a:endParaRPr lang="en-US" sz="3400" b="1" dirty="0">
              <a:solidFill>
                <a:schemeClr val="accent1">
                  <a:lumMod val="50000"/>
                </a:schemeClr>
              </a:solidFill>
              <a:latin typeface="+mn-lt"/>
            </a:endParaRPr>
          </a:p>
        </p:txBody>
      </p:sp>
      <p:sp>
        <p:nvSpPr>
          <p:cNvPr id="19" name="sketch line"/>
          <p:cNvSpPr>
            <a:spLocks noGrp="1" noRot="1" noChangeAspect="1" noMove="1" noResize="1" noEditPoints="1" noAdjustHandles="1" noChangeArrowheads="1" noChangeShapeType="1" noTextEdit="1"/>
          </p:cNvSpPr>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a:spLocks noGrp="1"/>
          </p:cNvSpPr>
          <p:nvPr>
            <p:ph idx="1"/>
          </p:nvPr>
        </p:nvSpPr>
        <p:spPr>
          <a:xfrm>
            <a:off x="5126418" y="552090"/>
            <a:ext cx="6566224" cy="6002945"/>
          </a:xfrm>
        </p:spPr>
        <p:txBody>
          <a:bodyPr anchor="ctr">
            <a:normAutofit/>
          </a:bodyPr>
          <a:lstStyle/>
          <a:p>
            <a:r>
              <a:rPr lang="ru-RU" sz="1800" dirty="0" err="1">
                <a:solidFill>
                  <a:schemeClr val="tx1"/>
                </a:solidFill>
              </a:rPr>
              <a:t>почуття</a:t>
            </a:r>
            <a:r>
              <a:rPr lang="ru-RU" sz="1800" dirty="0">
                <a:solidFill>
                  <a:schemeClr val="tx1"/>
                </a:solidFill>
              </a:rPr>
              <a:t> </a:t>
            </a:r>
            <a:r>
              <a:rPr lang="ru-RU" sz="1800" dirty="0" err="1">
                <a:solidFill>
                  <a:schemeClr val="tx1"/>
                </a:solidFill>
              </a:rPr>
              <a:t>постійної</a:t>
            </a:r>
            <a:r>
              <a:rPr lang="ru-RU" sz="1800" dirty="0">
                <a:solidFill>
                  <a:schemeClr val="tx1"/>
                </a:solidFill>
              </a:rPr>
              <a:t> </a:t>
            </a:r>
            <a:r>
              <a:rPr lang="ru-RU" sz="1800" dirty="0" err="1">
                <a:solidFill>
                  <a:schemeClr val="tx1"/>
                </a:solidFill>
              </a:rPr>
              <a:t>втоми</a:t>
            </a:r>
            <a:r>
              <a:rPr lang="ru-RU" sz="1800" dirty="0">
                <a:solidFill>
                  <a:schemeClr val="tx1"/>
                </a:solidFill>
              </a:rPr>
              <a:t> не </a:t>
            </a:r>
            <a:r>
              <a:rPr lang="ru-RU" sz="1800" dirty="0" err="1">
                <a:solidFill>
                  <a:schemeClr val="tx1"/>
                </a:solidFill>
              </a:rPr>
              <a:t>лише</a:t>
            </a:r>
            <a:r>
              <a:rPr lang="ru-RU" sz="1800" dirty="0">
                <a:solidFill>
                  <a:schemeClr val="tx1"/>
                </a:solidFill>
              </a:rPr>
              <a:t> </a:t>
            </a:r>
            <a:r>
              <a:rPr lang="ru-RU" sz="1800" dirty="0" err="1">
                <a:solidFill>
                  <a:schemeClr val="tx1"/>
                </a:solidFill>
              </a:rPr>
              <a:t>вечорами</a:t>
            </a:r>
            <a:r>
              <a:rPr lang="ru-RU" sz="1800" dirty="0">
                <a:solidFill>
                  <a:schemeClr val="tx1"/>
                </a:solidFill>
              </a:rPr>
              <a:t>, але і </a:t>
            </a:r>
            <a:r>
              <a:rPr lang="ru-RU" sz="1800" dirty="0" err="1">
                <a:solidFill>
                  <a:schemeClr val="tx1"/>
                </a:solidFill>
              </a:rPr>
              <a:t>вранці</a:t>
            </a:r>
            <a:r>
              <a:rPr lang="ru-RU" sz="1800" dirty="0">
                <a:solidFill>
                  <a:schemeClr val="tx1"/>
                </a:solidFill>
              </a:rPr>
              <a:t>, </a:t>
            </a:r>
            <a:r>
              <a:rPr lang="ru-RU" sz="1800" dirty="0" err="1">
                <a:solidFill>
                  <a:schemeClr val="tx1"/>
                </a:solidFill>
              </a:rPr>
              <a:t>відразу</a:t>
            </a:r>
            <a:r>
              <a:rPr lang="ru-RU" sz="1800" dirty="0">
                <a:solidFill>
                  <a:schemeClr val="tx1"/>
                </a:solidFill>
              </a:rPr>
              <a:t> </a:t>
            </a:r>
            <a:r>
              <a:rPr lang="ru-RU" sz="1800" dirty="0" err="1">
                <a:solidFill>
                  <a:schemeClr val="tx1"/>
                </a:solidFill>
              </a:rPr>
              <a:t>після</a:t>
            </a:r>
            <a:r>
              <a:rPr lang="ru-RU" sz="1800" dirty="0">
                <a:solidFill>
                  <a:schemeClr val="tx1"/>
                </a:solidFill>
              </a:rPr>
              <a:t> сну </a:t>
            </a:r>
          </a:p>
          <a:p>
            <a:r>
              <a:rPr lang="ru-RU" sz="1800" dirty="0" err="1">
                <a:solidFill>
                  <a:schemeClr val="tx1"/>
                </a:solidFill>
              </a:rPr>
              <a:t>відчуття</a:t>
            </a:r>
            <a:r>
              <a:rPr lang="ru-RU" sz="1800" dirty="0">
                <a:solidFill>
                  <a:schemeClr val="tx1"/>
                </a:solidFill>
              </a:rPr>
              <a:t> </a:t>
            </a:r>
            <a:r>
              <a:rPr lang="ru-RU" sz="1800" dirty="0" err="1">
                <a:solidFill>
                  <a:schemeClr val="tx1"/>
                </a:solidFill>
              </a:rPr>
              <a:t>емоційного</a:t>
            </a:r>
            <a:r>
              <a:rPr lang="ru-RU" sz="1800" dirty="0">
                <a:solidFill>
                  <a:schemeClr val="tx1"/>
                </a:solidFill>
              </a:rPr>
              <a:t> і </a:t>
            </a:r>
            <a:r>
              <a:rPr lang="ru-RU" sz="1800" dirty="0" err="1">
                <a:solidFill>
                  <a:schemeClr val="tx1"/>
                </a:solidFill>
              </a:rPr>
              <a:t>фізичного</a:t>
            </a:r>
            <a:r>
              <a:rPr lang="ru-RU" sz="1800" dirty="0">
                <a:solidFill>
                  <a:schemeClr val="tx1"/>
                </a:solidFill>
              </a:rPr>
              <a:t> </a:t>
            </a:r>
            <a:r>
              <a:rPr lang="ru-RU" sz="1800" dirty="0" err="1">
                <a:solidFill>
                  <a:schemeClr val="tx1"/>
                </a:solidFill>
              </a:rPr>
              <a:t>виснаження</a:t>
            </a:r>
            <a:r>
              <a:rPr lang="ru-RU" sz="1800" dirty="0">
                <a:solidFill>
                  <a:schemeClr val="tx1"/>
                </a:solidFill>
              </a:rPr>
              <a:t>;</a:t>
            </a:r>
          </a:p>
          <a:p>
            <a:r>
              <a:rPr lang="ru-RU" sz="1800" dirty="0" err="1">
                <a:solidFill>
                  <a:schemeClr val="tx1"/>
                </a:solidFill>
              </a:rPr>
              <a:t>апатія</a:t>
            </a:r>
            <a:r>
              <a:rPr lang="ru-RU" sz="1800" dirty="0">
                <a:solidFill>
                  <a:schemeClr val="tx1"/>
                </a:solidFill>
              </a:rPr>
              <a:t> - </a:t>
            </a:r>
            <a:r>
              <a:rPr lang="ru-RU" sz="1800" dirty="0" err="1">
                <a:solidFill>
                  <a:schemeClr val="tx1"/>
                </a:solidFill>
              </a:rPr>
              <a:t>відсутність</a:t>
            </a:r>
            <a:r>
              <a:rPr lang="ru-RU" sz="1800" dirty="0">
                <a:solidFill>
                  <a:schemeClr val="tx1"/>
                </a:solidFill>
              </a:rPr>
              <a:t> </a:t>
            </a:r>
            <a:r>
              <a:rPr lang="ru-RU" sz="1800" dirty="0" err="1">
                <a:solidFill>
                  <a:schemeClr val="tx1"/>
                </a:solidFill>
              </a:rPr>
              <a:t>реакції</a:t>
            </a:r>
            <a:r>
              <a:rPr lang="ru-RU" sz="1800" dirty="0">
                <a:solidFill>
                  <a:schemeClr val="tx1"/>
                </a:solidFill>
              </a:rPr>
              <a:t> </a:t>
            </a:r>
            <a:r>
              <a:rPr lang="ru-RU" sz="1800" dirty="0" err="1">
                <a:solidFill>
                  <a:schemeClr val="tx1"/>
                </a:solidFill>
              </a:rPr>
              <a:t>цікавості</a:t>
            </a:r>
            <a:r>
              <a:rPr lang="ru-RU" sz="1800" dirty="0">
                <a:solidFill>
                  <a:schemeClr val="tx1"/>
                </a:solidFill>
              </a:rPr>
              <a:t> на </a:t>
            </a:r>
            <a:r>
              <a:rPr lang="ru-RU" sz="1800" dirty="0" err="1">
                <a:solidFill>
                  <a:schemeClr val="tx1"/>
                </a:solidFill>
              </a:rPr>
              <a:t>чинник</a:t>
            </a:r>
            <a:r>
              <a:rPr lang="ru-RU" sz="1800" dirty="0">
                <a:solidFill>
                  <a:schemeClr val="tx1"/>
                </a:solidFill>
              </a:rPr>
              <a:t> </a:t>
            </a:r>
            <a:r>
              <a:rPr lang="ru-RU" sz="1800" dirty="0" err="1">
                <a:solidFill>
                  <a:schemeClr val="tx1"/>
                </a:solidFill>
              </a:rPr>
              <a:t>новизни</a:t>
            </a:r>
            <a:r>
              <a:rPr lang="ru-RU" sz="1800" dirty="0">
                <a:solidFill>
                  <a:schemeClr val="tx1"/>
                </a:solidFill>
              </a:rPr>
              <a:t> </a:t>
            </a:r>
            <a:r>
              <a:rPr lang="ru-RU" sz="1800" dirty="0" err="1">
                <a:solidFill>
                  <a:schemeClr val="tx1"/>
                </a:solidFill>
              </a:rPr>
              <a:t>або</a:t>
            </a:r>
            <a:r>
              <a:rPr lang="ru-RU" sz="1800" dirty="0">
                <a:solidFill>
                  <a:schemeClr val="tx1"/>
                </a:solidFill>
              </a:rPr>
              <a:t> </a:t>
            </a:r>
            <a:r>
              <a:rPr lang="ru-RU" sz="1800" dirty="0" err="1">
                <a:solidFill>
                  <a:schemeClr val="tx1"/>
                </a:solidFill>
              </a:rPr>
              <a:t>реакції</a:t>
            </a:r>
            <a:r>
              <a:rPr lang="ru-RU" sz="1800" dirty="0">
                <a:solidFill>
                  <a:schemeClr val="tx1"/>
                </a:solidFill>
              </a:rPr>
              <a:t> страху на </a:t>
            </a:r>
            <a:r>
              <a:rPr lang="ru-RU" sz="1800" dirty="0" err="1">
                <a:solidFill>
                  <a:schemeClr val="tx1"/>
                </a:solidFill>
              </a:rPr>
              <a:t>небезпечну</a:t>
            </a:r>
            <a:r>
              <a:rPr lang="ru-RU" sz="1800" dirty="0">
                <a:solidFill>
                  <a:schemeClr val="tx1"/>
                </a:solidFill>
              </a:rPr>
              <a:t> </a:t>
            </a:r>
            <a:r>
              <a:rPr lang="ru-RU" sz="1800" dirty="0" err="1">
                <a:solidFill>
                  <a:schemeClr val="tx1"/>
                </a:solidFill>
              </a:rPr>
              <a:t>ситуацію</a:t>
            </a:r>
            <a:r>
              <a:rPr lang="ru-RU" sz="1800" dirty="0">
                <a:solidFill>
                  <a:schemeClr val="tx1"/>
                </a:solidFill>
              </a:rPr>
              <a:t>; </a:t>
            </a:r>
          </a:p>
          <a:p>
            <a:r>
              <a:rPr lang="ru-RU" sz="1800" dirty="0" err="1">
                <a:solidFill>
                  <a:schemeClr val="tx1"/>
                </a:solidFill>
              </a:rPr>
              <a:t>часті</a:t>
            </a:r>
            <a:r>
              <a:rPr lang="ru-RU" sz="1800" dirty="0">
                <a:solidFill>
                  <a:schemeClr val="tx1"/>
                </a:solidFill>
              </a:rPr>
              <a:t> </a:t>
            </a:r>
            <a:r>
              <a:rPr lang="ru-RU" sz="1800" dirty="0" err="1">
                <a:solidFill>
                  <a:schemeClr val="tx1"/>
                </a:solidFill>
              </a:rPr>
              <a:t>безпричинні</a:t>
            </a:r>
            <a:r>
              <a:rPr lang="ru-RU" sz="1800" dirty="0">
                <a:solidFill>
                  <a:schemeClr val="tx1"/>
                </a:solidFill>
              </a:rPr>
              <a:t> </a:t>
            </a:r>
            <a:r>
              <a:rPr lang="ru-RU" sz="1800" dirty="0" err="1">
                <a:solidFill>
                  <a:schemeClr val="tx1"/>
                </a:solidFill>
              </a:rPr>
              <a:t>головні</a:t>
            </a:r>
            <a:r>
              <a:rPr lang="ru-RU" sz="1800" dirty="0">
                <a:solidFill>
                  <a:schemeClr val="tx1"/>
                </a:solidFill>
              </a:rPr>
              <a:t> </a:t>
            </a:r>
            <a:r>
              <a:rPr lang="ru-RU" sz="1800" dirty="0" err="1">
                <a:solidFill>
                  <a:schemeClr val="tx1"/>
                </a:solidFill>
              </a:rPr>
              <a:t>болі</a:t>
            </a:r>
            <a:r>
              <a:rPr lang="ru-RU" sz="1800" dirty="0">
                <a:solidFill>
                  <a:schemeClr val="tx1"/>
                </a:solidFill>
              </a:rPr>
              <a:t>; </a:t>
            </a:r>
            <a:r>
              <a:rPr lang="ru-RU" sz="1800" dirty="0" err="1">
                <a:solidFill>
                  <a:schemeClr val="tx1"/>
                </a:solidFill>
              </a:rPr>
              <a:t>постійні</a:t>
            </a:r>
            <a:r>
              <a:rPr lang="ru-RU" sz="1800" dirty="0">
                <a:solidFill>
                  <a:schemeClr val="tx1"/>
                </a:solidFill>
              </a:rPr>
              <a:t> </a:t>
            </a:r>
            <a:r>
              <a:rPr lang="ru-RU" sz="1800" dirty="0" err="1">
                <a:solidFill>
                  <a:schemeClr val="tx1"/>
                </a:solidFill>
              </a:rPr>
              <a:t>розлади</a:t>
            </a:r>
            <a:r>
              <a:rPr lang="ru-RU" sz="1800" dirty="0">
                <a:solidFill>
                  <a:schemeClr val="tx1"/>
                </a:solidFill>
              </a:rPr>
              <a:t> </a:t>
            </a:r>
            <a:r>
              <a:rPr lang="ru-RU" sz="1800" dirty="0" err="1">
                <a:solidFill>
                  <a:schemeClr val="tx1"/>
                </a:solidFill>
              </a:rPr>
              <a:t>шлунково-кишкового</a:t>
            </a:r>
            <a:r>
              <a:rPr lang="ru-RU" sz="1800" dirty="0">
                <a:solidFill>
                  <a:schemeClr val="tx1"/>
                </a:solidFill>
              </a:rPr>
              <a:t> тракту; </a:t>
            </a:r>
          </a:p>
          <a:p>
            <a:r>
              <a:rPr lang="ru-RU" sz="1800" dirty="0" err="1">
                <a:solidFill>
                  <a:schemeClr val="tx1"/>
                </a:solidFill>
              </a:rPr>
              <a:t>різка</a:t>
            </a:r>
            <a:r>
              <a:rPr lang="ru-RU" sz="1800" dirty="0">
                <a:solidFill>
                  <a:schemeClr val="tx1"/>
                </a:solidFill>
              </a:rPr>
              <a:t> </a:t>
            </a:r>
            <a:r>
              <a:rPr lang="ru-RU" sz="1800" dirty="0" err="1">
                <a:solidFill>
                  <a:schemeClr val="tx1"/>
                </a:solidFill>
              </a:rPr>
              <a:t>втрата</a:t>
            </a:r>
            <a:r>
              <a:rPr lang="ru-RU" sz="1800" dirty="0">
                <a:solidFill>
                  <a:schemeClr val="tx1"/>
                </a:solidFill>
              </a:rPr>
              <a:t> </a:t>
            </a:r>
            <a:r>
              <a:rPr lang="ru-RU" sz="1800" dirty="0" err="1">
                <a:solidFill>
                  <a:schemeClr val="tx1"/>
                </a:solidFill>
              </a:rPr>
              <a:t>або</a:t>
            </a:r>
            <a:r>
              <a:rPr lang="ru-RU" sz="1800" dirty="0">
                <a:solidFill>
                  <a:schemeClr val="tx1"/>
                </a:solidFill>
              </a:rPr>
              <a:t> </a:t>
            </a:r>
            <a:r>
              <a:rPr lang="ru-RU" sz="1800" dirty="0" err="1">
                <a:solidFill>
                  <a:schemeClr val="tx1"/>
                </a:solidFill>
              </a:rPr>
              <a:t>різке</a:t>
            </a:r>
            <a:r>
              <a:rPr lang="ru-RU" sz="1800" dirty="0">
                <a:solidFill>
                  <a:schemeClr val="tx1"/>
                </a:solidFill>
              </a:rPr>
              <a:t> </a:t>
            </a:r>
            <a:r>
              <a:rPr lang="ru-RU" sz="1800" dirty="0" err="1">
                <a:solidFill>
                  <a:schemeClr val="tx1"/>
                </a:solidFill>
              </a:rPr>
              <a:t>збільшення</a:t>
            </a:r>
            <a:r>
              <a:rPr lang="ru-RU" sz="1800" dirty="0">
                <a:solidFill>
                  <a:schemeClr val="tx1"/>
                </a:solidFill>
              </a:rPr>
              <a:t> ваги; </a:t>
            </a:r>
          </a:p>
          <a:p>
            <a:r>
              <a:rPr lang="ru-RU" sz="1800" dirty="0" err="1">
                <a:solidFill>
                  <a:schemeClr val="tx1"/>
                </a:solidFill>
              </a:rPr>
              <a:t>повне</a:t>
            </a:r>
            <a:r>
              <a:rPr lang="ru-RU" sz="1800" dirty="0">
                <a:solidFill>
                  <a:schemeClr val="tx1"/>
                </a:solidFill>
              </a:rPr>
              <a:t> </a:t>
            </a:r>
            <a:r>
              <a:rPr lang="ru-RU" sz="1800" dirty="0" err="1">
                <a:solidFill>
                  <a:schemeClr val="tx1"/>
                </a:solidFill>
              </a:rPr>
              <a:t>або</a:t>
            </a:r>
            <a:r>
              <a:rPr lang="ru-RU" sz="1800" dirty="0">
                <a:solidFill>
                  <a:schemeClr val="tx1"/>
                </a:solidFill>
              </a:rPr>
              <a:t> </a:t>
            </a:r>
            <a:r>
              <a:rPr lang="ru-RU" sz="1800" dirty="0" err="1">
                <a:solidFill>
                  <a:schemeClr val="tx1"/>
                </a:solidFill>
              </a:rPr>
              <a:t>часткове</a:t>
            </a:r>
            <a:r>
              <a:rPr lang="ru-RU" sz="1800" dirty="0">
                <a:solidFill>
                  <a:schemeClr val="tx1"/>
                </a:solidFill>
              </a:rPr>
              <a:t> </a:t>
            </a:r>
            <a:r>
              <a:rPr lang="ru-RU" sz="1800" dirty="0" err="1">
                <a:solidFill>
                  <a:schemeClr val="tx1"/>
                </a:solidFill>
              </a:rPr>
              <a:t>безсоння</a:t>
            </a:r>
            <a:r>
              <a:rPr lang="ru-RU" sz="1800" dirty="0">
                <a:solidFill>
                  <a:schemeClr val="tx1"/>
                </a:solidFill>
              </a:rPr>
              <a:t>; </a:t>
            </a:r>
          </a:p>
          <a:p>
            <a:r>
              <a:rPr lang="ru-RU" sz="1800" dirty="0" err="1">
                <a:solidFill>
                  <a:schemeClr val="tx1"/>
                </a:solidFill>
              </a:rPr>
              <a:t>постійна</a:t>
            </a:r>
            <a:r>
              <a:rPr lang="ru-RU" sz="1800" dirty="0">
                <a:solidFill>
                  <a:schemeClr val="tx1"/>
                </a:solidFill>
              </a:rPr>
              <a:t> </a:t>
            </a:r>
            <a:r>
              <a:rPr lang="ru-RU" sz="1800" dirty="0" err="1">
                <a:solidFill>
                  <a:schemeClr val="tx1"/>
                </a:solidFill>
              </a:rPr>
              <a:t>загальмованість</a:t>
            </a:r>
            <a:r>
              <a:rPr lang="ru-RU" sz="1800" dirty="0">
                <a:solidFill>
                  <a:schemeClr val="tx1"/>
                </a:solidFill>
              </a:rPr>
              <a:t>, </a:t>
            </a:r>
            <a:r>
              <a:rPr lang="ru-RU" sz="1800" dirty="0" err="1">
                <a:solidFill>
                  <a:schemeClr val="tx1"/>
                </a:solidFill>
              </a:rPr>
              <a:t>сонливість</a:t>
            </a:r>
            <a:r>
              <a:rPr lang="ru-RU" sz="1800" dirty="0">
                <a:solidFill>
                  <a:schemeClr val="tx1"/>
                </a:solidFill>
              </a:rPr>
              <a:t> і </a:t>
            </a:r>
            <a:r>
              <a:rPr lang="ru-RU" sz="1800" dirty="0" err="1">
                <a:solidFill>
                  <a:schemeClr val="tx1"/>
                </a:solidFill>
              </a:rPr>
              <a:t>бажання</a:t>
            </a:r>
            <a:r>
              <a:rPr lang="ru-RU" sz="1800" dirty="0">
                <a:solidFill>
                  <a:schemeClr val="tx1"/>
                </a:solidFill>
              </a:rPr>
              <a:t> </a:t>
            </a:r>
            <a:r>
              <a:rPr lang="ru-RU" sz="1800" dirty="0" err="1">
                <a:solidFill>
                  <a:schemeClr val="tx1"/>
                </a:solidFill>
              </a:rPr>
              <a:t>спати</a:t>
            </a:r>
            <a:r>
              <a:rPr lang="ru-RU" sz="1800" dirty="0">
                <a:solidFill>
                  <a:schemeClr val="tx1"/>
                </a:solidFill>
              </a:rPr>
              <a:t> </a:t>
            </a:r>
            <a:r>
              <a:rPr lang="ru-RU" sz="1800" dirty="0" err="1">
                <a:solidFill>
                  <a:schemeClr val="tx1"/>
                </a:solidFill>
              </a:rPr>
              <a:t>протягом</a:t>
            </a:r>
            <a:r>
              <a:rPr lang="ru-RU" sz="1800" dirty="0">
                <a:solidFill>
                  <a:schemeClr val="tx1"/>
                </a:solidFill>
              </a:rPr>
              <a:t> </a:t>
            </a:r>
            <a:r>
              <a:rPr lang="ru-RU" sz="1800" dirty="0" err="1">
                <a:solidFill>
                  <a:schemeClr val="tx1"/>
                </a:solidFill>
              </a:rPr>
              <a:t>всього</a:t>
            </a:r>
            <a:r>
              <a:rPr lang="ru-RU" sz="1800" dirty="0">
                <a:solidFill>
                  <a:schemeClr val="tx1"/>
                </a:solidFill>
              </a:rPr>
              <a:t> дня; </a:t>
            </a:r>
          </a:p>
          <a:p>
            <a:r>
              <a:rPr lang="ru-RU" sz="1800" dirty="0" err="1">
                <a:solidFill>
                  <a:schemeClr val="tx1"/>
                </a:solidFill>
              </a:rPr>
              <a:t>задишка</a:t>
            </a:r>
            <a:r>
              <a:rPr lang="ru-RU" sz="1800" dirty="0">
                <a:solidFill>
                  <a:schemeClr val="tx1"/>
                </a:solidFill>
              </a:rPr>
              <a:t> </a:t>
            </a:r>
            <a:r>
              <a:rPr lang="ru-RU" sz="1800" dirty="0" err="1">
                <a:solidFill>
                  <a:schemeClr val="tx1"/>
                </a:solidFill>
              </a:rPr>
              <a:t>або</a:t>
            </a:r>
            <a:r>
              <a:rPr lang="ru-RU" sz="1800" dirty="0">
                <a:solidFill>
                  <a:schemeClr val="tx1"/>
                </a:solidFill>
              </a:rPr>
              <a:t> </a:t>
            </a:r>
            <a:r>
              <a:rPr lang="ru-RU" sz="1800" dirty="0" err="1">
                <a:solidFill>
                  <a:schemeClr val="tx1"/>
                </a:solidFill>
              </a:rPr>
              <a:t>порушення</a:t>
            </a:r>
            <a:r>
              <a:rPr lang="ru-RU" sz="1800" dirty="0">
                <a:solidFill>
                  <a:schemeClr val="tx1"/>
                </a:solidFill>
              </a:rPr>
              <a:t> </a:t>
            </a:r>
            <a:r>
              <a:rPr lang="ru-RU" sz="1800" dirty="0" err="1">
                <a:solidFill>
                  <a:schemeClr val="tx1"/>
                </a:solidFill>
              </a:rPr>
              <a:t>дихання</a:t>
            </a:r>
            <a:r>
              <a:rPr lang="ru-RU" sz="1800" dirty="0">
                <a:solidFill>
                  <a:schemeClr val="tx1"/>
                </a:solidFill>
              </a:rPr>
              <a:t> при </a:t>
            </a:r>
            <a:r>
              <a:rPr lang="ru-RU" sz="1800" dirty="0" err="1">
                <a:solidFill>
                  <a:schemeClr val="tx1"/>
                </a:solidFill>
              </a:rPr>
              <a:t>фізичному</a:t>
            </a:r>
            <a:r>
              <a:rPr lang="ru-RU" sz="1800" dirty="0">
                <a:solidFill>
                  <a:schemeClr val="tx1"/>
                </a:solidFill>
              </a:rPr>
              <a:t> </a:t>
            </a:r>
            <a:r>
              <a:rPr lang="ru-RU" sz="1800" dirty="0" err="1">
                <a:solidFill>
                  <a:schemeClr val="tx1"/>
                </a:solidFill>
              </a:rPr>
              <a:t>або</a:t>
            </a:r>
            <a:r>
              <a:rPr lang="ru-RU" sz="1800" dirty="0">
                <a:solidFill>
                  <a:schemeClr val="tx1"/>
                </a:solidFill>
              </a:rPr>
              <a:t> </a:t>
            </a:r>
            <a:r>
              <a:rPr lang="ru-RU" sz="1800" dirty="0" err="1">
                <a:solidFill>
                  <a:schemeClr val="tx1"/>
                </a:solidFill>
              </a:rPr>
              <a:t>емоційному</a:t>
            </a:r>
            <a:r>
              <a:rPr lang="ru-RU" sz="1800" dirty="0">
                <a:solidFill>
                  <a:schemeClr val="tx1"/>
                </a:solidFill>
              </a:rPr>
              <a:t> </a:t>
            </a:r>
            <a:r>
              <a:rPr lang="ru-RU" sz="1800" dirty="0" err="1">
                <a:solidFill>
                  <a:schemeClr val="tx1"/>
                </a:solidFill>
              </a:rPr>
              <a:t>навантаженнях</a:t>
            </a:r>
            <a:r>
              <a:rPr lang="ru-RU" sz="1800" dirty="0">
                <a:solidFill>
                  <a:schemeClr val="tx1"/>
                </a:solidFill>
              </a:rPr>
              <a:t>; </a:t>
            </a:r>
          </a:p>
          <a:p>
            <a:r>
              <a:rPr lang="ru-RU" sz="1800" dirty="0" err="1">
                <a:solidFill>
                  <a:schemeClr val="tx1"/>
                </a:solidFill>
              </a:rPr>
              <a:t>помітне</a:t>
            </a:r>
            <a:r>
              <a:rPr lang="ru-RU" sz="1800" dirty="0">
                <a:solidFill>
                  <a:schemeClr val="tx1"/>
                </a:solidFill>
              </a:rPr>
              <a:t> </a:t>
            </a:r>
            <a:r>
              <a:rPr lang="ru-RU" sz="1800" dirty="0" err="1">
                <a:solidFill>
                  <a:schemeClr val="tx1"/>
                </a:solidFill>
              </a:rPr>
              <a:t>зниження</a:t>
            </a:r>
            <a:r>
              <a:rPr lang="ru-RU" sz="1800" dirty="0">
                <a:solidFill>
                  <a:schemeClr val="tx1"/>
                </a:solidFill>
              </a:rPr>
              <a:t> </a:t>
            </a:r>
            <a:r>
              <a:rPr lang="ru-RU" sz="1800" dirty="0" err="1">
                <a:solidFill>
                  <a:schemeClr val="tx1"/>
                </a:solidFill>
              </a:rPr>
              <a:t>зовнішньої</a:t>
            </a:r>
            <a:r>
              <a:rPr lang="ru-RU" sz="1800" dirty="0">
                <a:solidFill>
                  <a:schemeClr val="tx1"/>
                </a:solidFill>
              </a:rPr>
              <a:t> і </a:t>
            </a:r>
            <a:r>
              <a:rPr lang="ru-RU" sz="1800" dirty="0" err="1">
                <a:solidFill>
                  <a:schemeClr val="tx1"/>
                </a:solidFill>
              </a:rPr>
              <a:t>внутрішньої</a:t>
            </a:r>
            <a:r>
              <a:rPr lang="ru-RU" sz="1800" dirty="0">
                <a:solidFill>
                  <a:schemeClr val="tx1"/>
                </a:solidFill>
              </a:rPr>
              <a:t> </a:t>
            </a:r>
            <a:r>
              <a:rPr lang="ru-RU" sz="1800" dirty="0" err="1">
                <a:solidFill>
                  <a:schemeClr val="tx1"/>
                </a:solidFill>
              </a:rPr>
              <a:t>сенсорної</a:t>
            </a:r>
            <a:r>
              <a:rPr lang="ru-RU" sz="1800" dirty="0">
                <a:solidFill>
                  <a:schemeClr val="tx1"/>
                </a:solidFill>
              </a:rPr>
              <a:t> </a:t>
            </a:r>
            <a:r>
              <a:rPr lang="ru-RU" sz="1800" dirty="0" err="1">
                <a:solidFill>
                  <a:schemeClr val="tx1"/>
                </a:solidFill>
              </a:rPr>
              <a:t>чутливості</a:t>
            </a:r>
            <a:endParaRPr lang="en-US" sz="18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ru-RU" sz="3400" b="1" dirty="0" err="1">
                <a:solidFill>
                  <a:srgbClr val="C00000"/>
                </a:solidFill>
                <a:latin typeface="+mn-lt"/>
              </a:rPr>
              <a:t>Симптоми</a:t>
            </a:r>
            <a:r>
              <a:rPr lang="ru-RU" sz="3400" b="1" dirty="0">
                <a:solidFill>
                  <a:srgbClr val="C00000"/>
                </a:solidFill>
                <a:latin typeface="+mn-lt"/>
              </a:rPr>
              <a:t> </a:t>
            </a:r>
            <a:r>
              <a:rPr lang="ru-RU" sz="3400" b="1" dirty="0" err="1">
                <a:solidFill>
                  <a:srgbClr val="C00000"/>
                </a:solidFill>
                <a:latin typeface="+mn-lt"/>
              </a:rPr>
              <a:t>професійного</a:t>
            </a:r>
            <a:r>
              <a:rPr lang="ru-RU" sz="3400" b="1" dirty="0">
                <a:solidFill>
                  <a:srgbClr val="C00000"/>
                </a:solidFill>
                <a:latin typeface="+mn-lt"/>
              </a:rPr>
              <a:t> </a:t>
            </a:r>
            <a:r>
              <a:rPr lang="ru-RU" sz="3400" b="1" dirty="0" err="1">
                <a:solidFill>
                  <a:srgbClr val="C00000"/>
                </a:solidFill>
                <a:latin typeface="+mn-lt"/>
              </a:rPr>
              <a:t>вигорання</a:t>
            </a:r>
            <a:r>
              <a:rPr lang="ru-RU" sz="3400" b="1" dirty="0">
                <a:solidFill>
                  <a:srgbClr val="C00000"/>
                </a:solidFill>
                <a:latin typeface="+mn-lt"/>
              </a:rPr>
              <a:t>:</a:t>
            </a:r>
            <a:br>
              <a:rPr lang="ru-RU" sz="3400" b="1" dirty="0">
                <a:solidFill>
                  <a:srgbClr val="C00000"/>
                </a:solidFill>
                <a:latin typeface="+mn-lt"/>
              </a:rPr>
            </a:br>
            <a:r>
              <a:rPr lang="ru-RU" sz="3400" b="1" dirty="0">
                <a:solidFill>
                  <a:srgbClr val="C00000"/>
                </a:solidFill>
                <a:latin typeface="+mn-lt"/>
              </a:rPr>
              <a:t/>
            </a:r>
            <a:br>
              <a:rPr lang="ru-RU" sz="3400" b="1" dirty="0">
                <a:solidFill>
                  <a:srgbClr val="C00000"/>
                </a:solidFill>
                <a:latin typeface="+mn-lt"/>
              </a:rPr>
            </a:br>
            <a:r>
              <a:rPr lang="ru-RU" sz="3400" b="1" dirty="0" err="1">
                <a:solidFill>
                  <a:schemeClr val="accent1">
                    <a:lumMod val="50000"/>
                  </a:schemeClr>
                </a:solidFill>
                <a:latin typeface="+mn-lt"/>
              </a:rPr>
              <a:t>соціально-психологічні</a:t>
            </a:r>
            <a:r>
              <a:rPr lang="ru-RU" sz="3400" b="1" dirty="0">
                <a:solidFill>
                  <a:schemeClr val="accent1">
                    <a:lumMod val="50000"/>
                  </a:schemeClr>
                </a:solidFill>
                <a:latin typeface="+mn-lt"/>
              </a:rPr>
              <a:t> </a:t>
            </a:r>
            <a:r>
              <a:rPr lang="ru-RU" sz="3400" b="1" dirty="0" err="1">
                <a:solidFill>
                  <a:schemeClr val="accent1">
                    <a:lumMod val="50000"/>
                  </a:schemeClr>
                </a:solidFill>
                <a:latin typeface="+mn-lt"/>
              </a:rPr>
              <a:t>симптоми</a:t>
            </a:r>
            <a:endParaRPr lang="en-US" sz="3400" b="1" dirty="0">
              <a:solidFill>
                <a:schemeClr val="accent1">
                  <a:lumMod val="50000"/>
                </a:schemeClr>
              </a:solidFill>
              <a:latin typeface="+mn-lt"/>
            </a:endParaRPr>
          </a:p>
        </p:txBody>
      </p:sp>
      <p:sp>
        <p:nvSpPr>
          <p:cNvPr id="19" name="sketch line"/>
          <p:cNvSpPr>
            <a:spLocks noGrp="1" noRot="1" noChangeAspect="1" noMove="1" noResize="1" noEditPoints="1" noAdjustHandles="1" noChangeArrowheads="1" noChangeShapeType="1" noTextEdit="1"/>
          </p:cNvSpPr>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a:spLocks noGrp="1"/>
          </p:cNvSpPr>
          <p:nvPr>
            <p:ph idx="1"/>
          </p:nvPr>
        </p:nvSpPr>
        <p:spPr>
          <a:xfrm>
            <a:off x="5126418" y="552090"/>
            <a:ext cx="6676392" cy="6002945"/>
          </a:xfrm>
        </p:spPr>
        <p:txBody>
          <a:bodyPr anchor="ctr">
            <a:normAutofit/>
          </a:bodyPr>
          <a:lstStyle/>
          <a:p>
            <a:r>
              <a:rPr lang="ru-RU" sz="2000" dirty="0" err="1">
                <a:solidFill>
                  <a:schemeClr val="tx1"/>
                </a:solidFill>
              </a:rPr>
              <a:t>байдужість</a:t>
            </a:r>
            <a:r>
              <a:rPr lang="ru-RU" sz="2000" dirty="0">
                <a:solidFill>
                  <a:schemeClr val="tx1"/>
                </a:solidFill>
              </a:rPr>
              <a:t>, </a:t>
            </a:r>
            <a:r>
              <a:rPr lang="ru-RU" sz="2000" dirty="0" err="1">
                <a:solidFill>
                  <a:schemeClr val="tx1"/>
                </a:solidFill>
              </a:rPr>
              <a:t>нудьга</a:t>
            </a:r>
            <a:r>
              <a:rPr lang="ru-RU" sz="2000" dirty="0">
                <a:solidFill>
                  <a:schemeClr val="tx1"/>
                </a:solidFill>
              </a:rPr>
              <a:t>, </a:t>
            </a:r>
            <a:r>
              <a:rPr lang="ru-RU" sz="2000" dirty="0" err="1">
                <a:solidFill>
                  <a:schemeClr val="tx1"/>
                </a:solidFill>
              </a:rPr>
              <a:t>пасивність</a:t>
            </a:r>
            <a:r>
              <a:rPr lang="ru-RU" sz="2000" dirty="0">
                <a:solidFill>
                  <a:schemeClr val="tx1"/>
                </a:solidFill>
              </a:rPr>
              <a:t> і </a:t>
            </a:r>
            <a:r>
              <a:rPr lang="ru-RU" sz="2000" dirty="0" err="1">
                <a:solidFill>
                  <a:schemeClr val="tx1"/>
                </a:solidFill>
              </a:rPr>
              <a:t>депресія</a:t>
            </a:r>
            <a:r>
              <a:rPr lang="ru-RU" sz="2000" dirty="0">
                <a:solidFill>
                  <a:schemeClr val="tx1"/>
                </a:solidFill>
              </a:rPr>
              <a:t> (</a:t>
            </a:r>
            <a:r>
              <a:rPr lang="ru-RU" sz="2000" dirty="0" err="1">
                <a:solidFill>
                  <a:schemeClr val="tx1"/>
                </a:solidFill>
              </a:rPr>
              <a:t>відчуття</a:t>
            </a:r>
            <a:r>
              <a:rPr lang="ru-RU" sz="2000" dirty="0">
                <a:solidFill>
                  <a:schemeClr val="tx1"/>
                </a:solidFill>
              </a:rPr>
              <a:t> </a:t>
            </a:r>
            <a:r>
              <a:rPr lang="ru-RU" sz="2000" dirty="0" err="1">
                <a:solidFill>
                  <a:schemeClr val="tx1"/>
                </a:solidFill>
              </a:rPr>
              <a:t>пригніченості</a:t>
            </a:r>
            <a:r>
              <a:rPr lang="ru-RU" sz="2000" dirty="0">
                <a:solidFill>
                  <a:schemeClr val="tx1"/>
                </a:solidFill>
              </a:rPr>
              <a:t>);</a:t>
            </a:r>
          </a:p>
          <a:p>
            <a:r>
              <a:rPr lang="ru-RU" sz="2000" dirty="0" err="1">
                <a:solidFill>
                  <a:schemeClr val="tx1"/>
                </a:solidFill>
              </a:rPr>
              <a:t>підвищена</a:t>
            </a:r>
            <a:r>
              <a:rPr lang="ru-RU" sz="2000" dirty="0">
                <a:solidFill>
                  <a:schemeClr val="tx1"/>
                </a:solidFill>
              </a:rPr>
              <a:t> </a:t>
            </a:r>
            <a:r>
              <a:rPr lang="ru-RU" sz="2000" dirty="0" err="1">
                <a:solidFill>
                  <a:schemeClr val="tx1"/>
                </a:solidFill>
              </a:rPr>
              <a:t>дратівливість</a:t>
            </a:r>
            <a:r>
              <a:rPr lang="ru-RU" sz="2000" dirty="0">
                <a:solidFill>
                  <a:schemeClr val="tx1"/>
                </a:solidFill>
              </a:rPr>
              <a:t> на </a:t>
            </a:r>
            <a:r>
              <a:rPr lang="ru-RU" sz="2000" dirty="0" err="1">
                <a:solidFill>
                  <a:schemeClr val="tx1"/>
                </a:solidFill>
              </a:rPr>
              <a:t>незначні</a:t>
            </a:r>
            <a:r>
              <a:rPr lang="ru-RU" sz="2000" dirty="0">
                <a:solidFill>
                  <a:schemeClr val="tx1"/>
                </a:solidFill>
              </a:rPr>
              <a:t>, </a:t>
            </a:r>
            <a:r>
              <a:rPr lang="ru-RU" sz="2000" dirty="0" err="1">
                <a:solidFill>
                  <a:schemeClr val="tx1"/>
                </a:solidFill>
              </a:rPr>
              <a:t>дрібні</a:t>
            </a:r>
            <a:r>
              <a:rPr lang="ru-RU" sz="2000" dirty="0">
                <a:solidFill>
                  <a:schemeClr val="tx1"/>
                </a:solidFill>
              </a:rPr>
              <a:t> </a:t>
            </a:r>
            <a:r>
              <a:rPr lang="ru-RU" sz="2000" dirty="0" err="1">
                <a:solidFill>
                  <a:schemeClr val="tx1"/>
                </a:solidFill>
              </a:rPr>
              <a:t>події</a:t>
            </a:r>
            <a:r>
              <a:rPr lang="ru-RU" sz="2000" dirty="0">
                <a:solidFill>
                  <a:schemeClr val="tx1"/>
                </a:solidFill>
              </a:rPr>
              <a:t>;</a:t>
            </a:r>
          </a:p>
          <a:p>
            <a:r>
              <a:rPr lang="ru-RU" sz="2000" dirty="0" err="1">
                <a:solidFill>
                  <a:schemeClr val="tx1"/>
                </a:solidFill>
              </a:rPr>
              <a:t>часті</a:t>
            </a:r>
            <a:r>
              <a:rPr lang="ru-RU" sz="2000" dirty="0">
                <a:solidFill>
                  <a:schemeClr val="tx1"/>
                </a:solidFill>
              </a:rPr>
              <a:t> </a:t>
            </a:r>
            <a:r>
              <a:rPr lang="ru-RU" sz="2000" dirty="0" err="1">
                <a:solidFill>
                  <a:schemeClr val="tx1"/>
                </a:solidFill>
              </a:rPr>
              <a:t>нервові</a:t>
            </a:r>
            <a:r>
              <a:rPr lang="ru-RU" sz="2000" dirty="0">
                <a:solidFill>
                  <a:schemeClr val="tx1"/>
                </a:solidFill>
              </a:rPr>
              <a:t> </a:t>
            </a:r>
            <a:r>
              <a:rPr lang="ru-RU" sz="2000" dirty="0" err="1">
                <a:solidFill>
                  <a:schemeClr val="tx1"/>
                </a:solidFill>
              </a:rPr>
              <a:t>зриви</a:t>
            </a:r>
            <a:r>
              <a:rPr lang="ru-RU" sz="2000" dirty="0">
                <a:solidFill>
                  <a:schemeClr val="tx1"/>
                </a:solidFill>
              </a:rPr>
              <a:t> (</a:t>
            </a:r>
            <a:r>
              <a:rPr lang="ru-RU" sz="2000" dirty="0" err="1">
                <a:solidFill>
                  <a:schemeClr val="tx1"/>
                </a:solidFill>
              </a:rPr>
              <a:t>спалаху</a:t>
            </a:r>
            <a:r>
              <a:rPr lang="ru-RU" sz="2000" dirty="0">
                <a:solidFill>
                  <a:schemeClr val="tx1"/>
                </a:solidFill>
              </a:rPr>
              <a:t> </a:t>
            </a:r>
            <a:r>
              <a:rPr lang="ru-RU" sz="2000" dirty="0" err="1">
                <a:solidFill>
                  <a:schemeClr val="tx1"/>
                </a:solidFill>
              </a:rPr>
              <a:t>невмотивованого</a:t>
            </a:r>
            <a:r>
              <a:rPr lang="ru-RU" sz="2000" dirty="0">
                <a:solidFill>
                  <a:schemeClr val="tx1"/>
                </a:solidFill>
              </a:rPr>
              <a:t> </a:t>
            </a:r>
            <a:r>
              <a:rPr lang="ru-RU" sz="2000" dirty="0" err="1">
                <a:solidFill>
                  <a:schemeClr val="tx1"/>
                </a:solidFill>
              </a:rPr>
              <a:t>гніву</a:t>
            </a:r>
            <a:r>
              <a:rPr lang="ru-RU" sz="2000" dirty="0">
                <a:solidFill>
                  <a:schemeClr val="tx1"/>
                </a:solidFill>
              </a:rPr>
              <a:t> </a:t>
            </a:r>
            <a:r>
              <a:rPr lang="ru-RU" sz="2000" dirty="0" err="1">
                <a:solidFill>
                  <a:schemeClr val="tx1"/>
                </a:solidFill>
              </a:rPr>
              <a:t>або</a:t>
            </a:r>
            <a:r>
              <a:rPr lang="ru-RU" sz="2000" dirty="0">
                <a:solidFill>
                  <a:schemeClr val="tx1"/>
                </a:solidFill>
              </a:rPr>
              <a:t> </a:t>
            </a:r>
            <a:r>
              <a:rPr lang="ru-RU" sz="2000" dirty="0" err="1">
                <a:solidFill>
                  <a:schemeClr val="tx1"/>
                </a:solidFill>
              </a:rPr>
              <a:t>відмови</a:t>
            </a:r>
            <a:r>
              <a:rPr lang="ru-RU" sz="2000" dirty="0">
                <a:solidFill>
                  <a:schemeClr val="tx1"/>
                </a:solidFill>
              </a:rPr>
              <a:t> </a:t>
            </a:r>
            <a:r>
              <a:rPr lang="ru-RU" sz="2000" dirty="0" err="1">
                <a:solidFill>
                  <a:schemeClr val="tx1"/>
                </a:solidFill>
              </a:rPr>
              <a:t>від</a:t>
            </a:r>
            <a:r>
              <a:rPr lang="ru-RU" sz="2000" dirty="0">
                <a:solidFill>
                  <a:schemeClr val="tx1"/>
                </a:solidFill>
              </a:rPr>
              <a:t> </a:t>
            </a:r>
            <a:r>
              <a:rPr lang="ru-RU" sz="2000" dirty="0" err="1">
                <a:solidFill>
                  <a:schemeClr val="tx1"/>
                </a:solidFill>
              </a:rPr>
              <a:t>спілкування</a:t>
            </a:r>
            <a:r>
              <a:rPr lang="ru-RU" sz="2000" dirty="0">
                <a:solidFill>
                  <a:schemeClr val="tx1"/>
                </a:solidFill>
              </a:rPr>
              <a:t>, </a:t>
            </a:r>
            <a:r>
              <a:rPr lang="ru-RU" sz="2000" dirty="0" err="1">
                <a:solidFill>
                  <a:schemeClr val="tx1"/>
                </a:solidFill>
              </a:rPr>
              <a:t>відхід</a:t>
            </a:r>
            <a:r>
              <a:rPr lang="ru-RU" sz="2000" dirty="0">
                <a:solidFill>
                  <a:schemeClr val="tx1"/>
                </a:solidFill>
              </a:rPr>
              <a:t> у себе);</a:t>
            </a:r>
          </a:p>
          <a:p>
            <a:r>
              <a:rPr lang="ru-RU" sz="2000" dirty="0" err="1">
                <a:solidFill>
                  <a:schemeClr val="tx1"/>
                </a:solidFill>
              </a:rPr>
              <a:t>постійне</a:t>
            </a:r>
            <a:r>
              <a:rPr lang="ru-RU" sz="2000" dirty="0">
                <a:solidFill>
                  <a:schemeClr val="tx1"/>
                </a:solidFill>
              </a:rPr>
              <a:t> </a:t>
            </a:r>
            <a:r>
              <a:rPr lang="ru-RU" sz="2000" dirty="0" err="1">
                <a:solidFill>
                  <a:schemeClr val="tx1"/>
                </a:solidFill>
              </a:rPr>
              <a:t>безпричинне</a:t>
            </a:r>
            <a:r>
              <a:rPr lang="ru-RU" sz="2000" dirty="0">
                <a:solidFill>
                  <a:schemeClr val="tx1"/>
                </a:solidFill>
              </a:rPr>
              <a:t> </a:t>
            </a:r>
            <a:r>
              <a:rPr lang="ru-RU" sz="2000" dirty="0" err="1">
                <a:solidFill>
                  <a:schemeClr val="tx1"/>
                </a:solidFill>
              </a:rPr>
              <a:t>переживання</a:t>
            </a:r>
            <a:r>
              <a:rPr lang="ru-RU" sz="2000" dirty="0">
                <a:solidFill>
                  <a:schemeClr val="tx1"/>
                </a:solidFill>
              </a:rPr>
              <a:t> </a:t>
            </a:r>
            <a:r>
              <a:rPr lang="ru-RU" sz="2000" dirty="0" err="1">
                <a:solidFill>
                  <a:schemeClr val="tx1"/>
                </a:solidFill>
              </a:rPr>
              <a:t>негативних</a:t>
            </a:r>
            <a:r>
              <a:rPr lang="ru-RU" sz="2000" dirty="0">
                <a:solidFill>
                  <a:schemeClr val="tx1"/>
                </a:solidFill>
              </a:rPr>
              <a:t> </a:t>
            </a:r>
            <a:r>
              <a:rPr lang="ru-RU" sz="2000" dirty="0" err="1">
                <a:solidFill>
                  <a:schemeClr val="tx1"/>
                </a:solidFill>
              </a:rPr>
              <a:t>емоцій</a:t>
            </a:r>
            <a:r>
              <a:rPr lang="ru-RU" sz="2000" dirty="0">
                <a:solidFill>
                  <a:schemeClr val="tx1"/>
                </a:solidFill>
              </a:rPr>
              <a:t> (</a:t>
            </a:r>
            <a:r>
              <a:rPr lang="ru-RU" sz="2000" dirty="0" err="1">
                <a:solidFill>
                  <a:schemeClr val="tx1"/>
                </a:solidFill>
              </a:rPr>
              <a:t>почуття</a:t>
            </a:r>
            <a:r>
              <a:rPr lang="ru-RU" sz="2000" dirty="0">
                <a:solidFill>
                  <a:schemeClr val="tx1"/>
                </a:solidFill>
              </a:rPr>
              <a:t> </a:t>
            </a:r>
            <a:r>
              <a:rPr lang="ru-RU" sz="2000" dirty="0" err="1">
                <a:solidFill>
                  <a:schemeClr val="tx1"/>
                </a:solidFill>
              </a:rPr>
              <a:t>провини</a:t>
            </a:r>
            <a:r>
              <a:rPr lang="ru-RU" sz="2000" dirty="0">
                <a:solidFill>
                  <a:schemeClr val="tx1"/>
                </a:solidFill>
              </a:rPr>
              <a:t>, </a:t>
            </a:r>
            <a:r>
              <a:rPr lang="ru-RU" sz="2000" dirty="0" err="1">
                <a:solidFill>
                  <a:schemeClr val="tx1"/>
                </a:solidFill>
              </a:rPr>
              <a:t>образи</a:t>
            </a:r>
            <a:r>
              <a:rPr lang="ru-RU" sz="2000" dirty="0">
                <a:solidFill>
                  <a:schemeClr val="tx1"/>
                </a:solidFill>
              </a:rPr>
              <a:t>, сорому, </a:t>
            </a:r>
            <a:r>
              <a:rPr lang="ru-RU" sz="2000" dirty="0" err="1">
                <a:solidFill>
                  <a:schemeClr val="tx1"/>
                </a:solidFill>
              </a:rPr>
              <a:t>підозрілість</a:t>
            </a:r>
            <a:r>
              <a:rPr lang="ru-RU" sz="2000" dirty="0">
                <a:solidFill>
                  <a:schemeClr val="tx1"/>
                </a:solidFill>
              </a:rPr>
              <a:t>, </a:t>
            </a:r>
            <a:r>
              <a:rPr lang="ru-RU" sz="2000" dirty="0" err="1">
                <a:solidFill>
                  <a:schemeClr val="tx1"/>
                </a:solidFill>
              </a:rPr>
              <a:t>скутість</a:t>
            </a:r>
            <a:r>
              <a:rPr lang="ru-RU" sz="2000" dirty="0">
                <a:solidFill>
                  <a:schemeClr val="tx1"/>
                </a:solidFill>
              </a:rPr>
              <a:t>);</a:t>
            </a:r>
          </a:p>
          <a:p>
            <a:r>
              <a:rPr lang="ru-RU" sz="2000" dirty="0" err="1">
                <a:solidFill>
                  <a:schemeClr val="tx1"/>
                </a:solidFill>
              </a:rPr>
              <a:t>почуття</a:t>
            </a:r>
            <a:r>
              <a:rPr lang="ru-RU" sz="2000" dirty="0">
                <a:solidFill>
                  <a:schemeClr val="tx1"/>
                </a:solidFill>
              </a:rPr>
              <a:t> </a:t>
            </a:r>
            <a:r>
              <a:rPr lang="ru-RU" sz="2000" dirty="0" err="1">
                <a:solidFill>
                  <a:schemeClr val="tx1"/>
                </a:solidFill>
              </a:rPr>
              <a:t>неусвідомленої</a:t>
            </a:r>
            <a:r>
              <a:rPr lang="ru-RU" sz="2000" dirty="0">
                <a:solidFill>
                  <a:schemeClr val="tx1"/>
                </a:solidFill>
              </a:rPr>
              <a:t> </a:t>
            </a:r>
            <a:r>
              <a:rPr lang="ru-RU" sz="2000" dirty="0" err="1">
                <a:solidFill>
                  <a:schemeClr val="tx1"/>
                </a:solidFill>
              </a:rPr>
              <a:t>підвищеної</a:t>
            </a:r>
            <a:r>
              <a:rPr lang="ru-RU" sz="2000" dirty="0">
                <a:solidFill>
                  <a:schemeClr val="tx1"/>
                </a:solidFill>
              </a:rPr>
              <a:t> </a:t>
            </a:r>
            <a:r>
              <a:rPr lang="ru-RU" sz="2000" dirty="0" err="1">
                <a:solidFill>
                  <a:schemeClr val="tx1"/>
                </a:solidFill>
              </a:rPr>
              <a:t>тривожності</a:t>
            </a:r>
            <a:r>
              <a:rPr lang="ru-RU" sz="2000" dirty="0">
                <a:solidFill>
                  <a:schemeClr val="tx1"/>
                </a:solidFill>
              </a:rPr>
              <a:t> (</a:t>
            </a:r>
            <a:r>
              <a:rPr lang="ru-RU" sz="2000" dirty="0" err="1">
                <a:solidFill>
                  <a:schemeClr val="tx1"/>
                </a:solidFill>
              </a:rPr>
              <a:t>відчуття</a:t>
            </a:r>
            <a:r>
              <a:rPr lang="ru-RU" sz="2000" dirty="0">
                <a:solidFill>
                  <a:schemeClr val="tx1"/>
                </a:solidFill>
              </a:rPr>
              <a:t>, </a:t>
            </a:r>
            <a:r>
              <a:rPr lang="ru-RU" sz="2000" dirty="0" err="1">
                <a:solidFill>
                  <a:schemeClr val="tx1"/>
                </a:solidFill>
              </a:rPr>
              <a:t>що</a:t>
            </a:r>
            <a:r>
              <a:rPr lang="ru-RU" sz="2000" dirty="0">
                <a:solidFill>
                  <a:schemeClr val="tx1"/>
                </a:solidFill>
              </a:rPr>
              <a:t> «</a:t>
            </a:r>
            <a:r>
              <a:rPr lang="ru-RU" sz="2000" dirty="0" err="1">
                <a:solidFill>
                  <a:schemeClr val="tx1"/>
                </a:solidFill>
              </a:rPr>
              <a:t>щось</a:t>
            </a:r>
            <a:r>
              <a:rPr lang="ru-RU" sz="2000" dirty="0">
                <a:solidFill>
                  <a:schemeClr val="tx1"/>
                </a:solidFill>
              </a:rPr>
              <a:t> не так, як треба»);</a:t>
            </a:r>
          </a:p>
          <a:p>
            <a:r>
              <a:rPr lang="ru-RU" sz="2000" dirty="0" err="1">
                <a:solidFill>
                  <a:schemeClr val="tx1"/>
                </a:solidFill>
              </a:rPr>
              <a:t>почуття</a:t>
            </a:r>
            <a:r>
              <a:rPr lang="ru-RU" sz="2000" dirty="0">
                <a:solidFill>
                  <a:schemeClr val="tx1"/>
                </a:solidFill>
              </a:rPr>
              <a:t> </a:t>
            </a:r>
            <a:r>
              <a:rPr lang="ru-RU" sz="2000" dirty="0" err="1">
                <a:solidFill>
                  <a:schemeClr val="tx1"/>
                </a:solidFill>
              </a:rPr>
              <a:t>гіпервідповідальності</a:t>
            </a:r>
            <a:r>
              <a:rPr lang="ru-RU" sz="2000" dirty="0">
                <a:solidFill>
                  <a:schemeClr val="tx1"/>
                </a:solidFill>
              </a:rPr>
              <a:t> і </a:t>
            </a:r>
            <a:r>
              <a:rPr lang="ru-RU" sz="2000" dirty="0" err="1">
                <a:solidFill>
                  <a:schemeClr val="tx1"/>
                </a:solidFill>
              </a:rPr>
              <a:t>постійне</a:t>
            </a:r>
            <a:r>
              <a:rPr lang="ru-RU" sz="2000" dirty="0">
                <a:solidFill>
                  <a:schemeClr val="tx1"/>
                </a:solidFill>
              </a:rPr>
              <a:t> </a:t>
            </a:r>
            <a:r>
              <a:rPr lang="ru-RU" sz="2000" dirty="0" err="1">
                <a:solidFill>
                  <a:schemeClr val="tx1"/>
                </a:solidFill>
              </a:rPr>
              <a:t>почуття</a:t>
            </a:r>
            <a:r>
              <a:rPr lang="ru-RU" sz="2000" dirty="0">
                <a:solidFill>
                  <a:schemeClr val="tx1"/>
                </a:solidFill>
              </a:rPr>
              <a:t> страху, </a:t>
            </a:r>
            <a:r>
              <a:rPr lang="ru-RU" sz="2000" dirty="0" err="1">
                <a:solidFill>
                  <a:schemeClr val="tx1"/>
                </a:solidFill>
              </a:rPr>
              <a:t>що</a:t>
            </a:r>
            <a:r>
              <a:rPr lang="ru-RU" sz="2000" dirty="0">
                <a:solidFill>
                  <a:schemeClr val="tx1"/>
                </a:solidFill>
              </a:rPr>
              <a:t> «не </a:t>
            </a:r>
            <a:r>
              <a:rPr lang="ru-RU" sz="2000" dirty="0" err="1">
                <a:solidFill>
                  <a:schemeClr val="tx1"/>
                </a:solidFill>
              </a:rPr>
              <a:t>вийде</a:t>
            </a:r>
            <a:r>
              <a:rPr lang="ru-RU" sz="2000" dirty="0">
                <a:solidFill>
                  <a:schemeClr val="tx1"/>
                </a:solidFill>
              </a:rPr>
              <a:t>» </a:t>
            </a:r>
            <a:r>
              <a:rPr lang="ru-RU" sz="2000" dirty="0" err="1">
                <a:solidFill>
                  <a:schemeClr val="tx1"/>
                </a:solidFill>
              </a:rPr>
              <a:t>або</a:t>
            </a:r>
            <a:r>
              <a:rPr lang="ru-RU" sz="2000" dirty="0">
                <a:solidFill>
                  <a:schemeClr val="tx1"/>
                </a:solidFill>
              </a:rPr>
              <a:t> «я не </a:t>
            </a:r>
            <a:r>
              <a:rPr lang="ru-RU" sz="2000" dirty="0" err="1">
                <a:solidFill>
                  <a:schemeClr val="tx1"/>
                </a:solidFill>
              </a:rPr>
              <a:t>впораюся</a:t>
            </a:r>
            <a:r>
              <a:rPr lang="ru-RU" sz="2000" dirty="0">
                <a:solidFill>
                  <a:schemeClr val="tx1"/>
                </a:solidFill>
              </a:rPr>
              <a:t>»;</a:t>
            </a:r>
          </a:p>
          <a:p>
            <a:r>
              <a:rPr lang="ru-RU" sz="2000" dirty="0" err="1">
                <a:solidFill>
                  <a:schemeClr val="tx1"/>
                </a:solidFill>
              </a:rPr>
              <a:t>загальна</a:t>
            </a:r>
            <a:r>
              <a:rPr lang="ru-RU" sz="2000" dirty="0">
                <a:solidFill>
                  <a:schemeClr val="tx1"/>
                </a:solidFill>
              </a:rPr>
              <a:t> негативна установка на </a:t>
            </a:r>
            <a:r>
              <a:rPr lang="ru-RU" sz="2000" dirty="0" err="1">
                <a:solidFill>
                  <a:schemeClr val="tx1"/>
                </a:solidFill>
              </a:rPr>
              <a:t>життєві</a:t>
            </a:r>
            <a:r>
              <a:rPr lang="ru-RU" sz="2000" dirty="0">
                <a:solidFill>
                  <a:schemeClr val="tx1"/>
                </a:solidFill>
              </a:rPr>
              <a:t> і </a:t>
            </a:r>
            <a:r>
              <a:rPr lang="ru-RU" sz="2000" dirty="0" err="1">
                <a:solidFill>
                  <a:schemeClr val="tx1"/>
                </a:solidFill>
              </a:rPr>
              <a:t>професійні</a:t>
            </a:r>
            <a:r>
              <a:rPr lang="ru-RU" sz="2000" dirty="0">
                <a:solidFill>
                  <a:schemeClr val="tx1"/>
                </a:solidFill>
              </a:rPr>
              <a:t> </a:t>
            </a:r>
            <a:r>
              <a:rPr lang="ru-RU" sz="2000" dirty="0" err="1">
                <a:solidFill>
                  <a:schemeClr val="tx1"/>
                </a:solidFill>
              </a:rPr>
              <a:t>перспективи</a:t>
            </a:r>
            <a:r>
              <a:rPr lang="ru-RU" sz="2000" dirty="0">
                <a:solidFill>
                  <a:schemeClr val="tx1"/>
                </a:solidFill>
              </a:rPr>
              <a:t> (по типу «як не старайся, все одно </a:t>
            </a:r>
            <a:r>
              <a:rPr lang="ru-RU" sz="2000" dirty="0" err="1">
                <a:solidFill>
                  <a:schemeClr val="tx1"/>
                </a:solidFill>
              </a:rPr>
              <a:t>нічого</a:t>
            </a:r>
            <a:r>
              <a:rPr lang="ru-RU" sz="2000" dirty="0">
                <a:solidFill>
                  <a:schemeClr val="tx1"/>
                </a:solidFill>
              </a:rPr>
              <a:t> не </a:t>
            </a:r>
            <a:r>
              <a:rPr lang="ru-RU" sz="2000" dirty="0" err="1">
                <a:solidFill>
                  <a:schemeClr val="tx1"/>
                </a:solidFill>
              </a:rPr>
              <a:t>вийде</a:t>
            </a:r>
            <a:r>
              <a:rPr lang="ru-RU" sz="2000" dirty="0">
                <a:solidFill>
                  <a:schemeClr val="tx1"/>
                </a:solidFill>
              </a:rPr>
              <a:t>»). </a:t>
            </a:r>
            <a:endParaRPr lang="en-US" sz="2000"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ru-RU" sz="3400" b="1" dirty="0" err="1">
                <a:solidFill>
                  <a:srgbClr val="C00000"/>
                </a:solidFill>
                <a:latin typeface="+mn-lt"/>
              </a:rPr>
              <a:t>Симптоми</a:t>
            </a:r>
            <a:r>
              <a:rPr lang="ru-RU" sz="3400" b="1" dirty="0">
                <a:solidFill>
                  <a:srgbClr val="C00000"/>
                </a:solidFill>
                <a:latin typeface="+mn-lt"/>
              </a:rPr>
              <a:t> </a:t>
            </a:r>
            <a:r>
              <a:rPr lang="ru-RU" sz="3400" b="1" dirty="0" err="1">
                <a:solidFill>
                  <a:srgbClr val="C00000"/>
                </a:solidFill>
                <a:latin typeface="+mn-lt"/>
              </a:rPr>
              <a:t>професійного</a:t>
            </a:r>
            <a:r>
              <a:rPr lang="ru-RU" sz="3400" b="1" dirty="0">
                <a:solidFill>
                  <a:srgbClr val="C00000"/>
                </a:solidFill>
                <a:latin typeface="+mn-lt"/>
              </a:rPr>
              <a:t> </a:t>
            </a:r>
            <a:r>
              <a:rPr lang="ru-RU" sz="3400" b="1" dirty="0" err="1">
                <a:solidFill>
                  <a:srgbClr val="C00000"/>
                </a:solidFill>
                <a:latin typeface="+mn-lt"/>
              </a:rPr>
              <a:t>вигорання</a:t>
            </a:r>
            <a:r>
              <a:rPr lang="ru-RU" sz="3400" b="1" dirty="0">
                <a:solidFill>
                  <a:srgbClr val="C00000"/>
                </a:solidFill>
                <a:latin typeface="+mn-lt"/>
              </a:rPr>
              <a:t>:</a:t>
            </a:r>
            <a:br>
              <a:rPr lang="ru-RU" sz="3400" b="1" dirty="0">
                <a:solidFill>
                  <a:srgbClr val="C00000"/>
                </a:solidFill>
                <a:latin typeface="+mn-lt"/>
              </a:rPr>
            </a:br>
            <a:r>
              <a:rPr lang="ru-RU" sz="3400" b="1" dirty="0">
                <a:solidFill>
                  <a:srgbClr val="C00000"/>
                </a:solidFill>
                <a:latin typeface="+mn-lt"/>
              </a:rPr>
              <a:t/>
            </a:r>
            <a:br>
              <a:rPr lang="ru-RU" sz="3400" b="1" dirty="0">
                <a:solidFill>
                  <a:srgbClr val="C00000"/>
                </a:solidFill>
                <a:latin typeface="+mn-lt"/>
              </a:rPr>
            </a:br>
            <a:r>
              <a:rPr lang="ru-RU" sz="3400" b="1" dirty="0" err="1">
                <a:solidFill>
                  <a:schemeClr val="accent1">
                    <a:lumMod val="50000"/>
                  </a:schemeClr>
                </a:solidFill>
                <a:latin typeface="+mn-lt"/>
              </a:rPr>
              <a:t>поведінкові</a:t>
            </a:r>
            <a:r>
              <a:rPr lang="ru-RU" sz="3400" b="1" dirty="0">
                <a:solidFill>
                  <a:schemeClr val="accent1">
                    <a:lumMod val="50000"/>
                  </a:schemeClr>
                </a:solidFill>
                <a:latin typeface="+mn-lt"/>
              </a:rPr>
              <a:t> </a:t>
            </a:r>
            <a:r>
              <a:rPr lang="ru-RU" sz="3400" b="1" dirty="0" err="1">
                <a:solidFill>
                  <a:schemeClr val="accent1">
                    <a:lumMod val="50000"/>
                  </a:schemeClr>
                </a:solidFill>
                <a:latin typeface="+mn-lt"/>
              </a:rPr>
              <a:t>симптоми</a:t>
            </a:r>
            <a:r>
              <a:rPr lang="ru-RU" sz="3400" b="1" dirty="0">
                <a:solidFill>
                  <a:schemeClr val="accent1">
                    <a:lumMod val="50000"/>
                  </a:schemeClr>
                </a:solidFill>
                <a:latin typeface="+mn-lt"/>
              </a:rPr>
              <a:t/>
            </a:r>
            <a:br>
              <a:rPr lang="ru-RU" sz="3400" b="1" dirty="0">
                <a:solidFill>
                  <a:schemeClr val="accent1">
                    <a:lumMod val="50000"/>
                  </a:schemeClr>
                </a:solidFill>
                <a:latin typeface="+mn-lt"/>
              </a:rPr>
            </a:br>
            <a:r>
              <a:rPr lang="ru-RU" sz="3400" b="1" dirty="0">
                <a:solidFill>
                  <a:schemeClr val="accent1">
                    <a:lumMod val="50000"/>
                  </a:schemeClr>
                </a:solidFill>
                <a:latin typeface="+mn-lt"/>
              </a:rPr>
              <a:t/>
            </a:r>
            <a:br>
              <a:rPr lang="ru-RU" sz="3400" b="1" dirty="0">
                <a:solidFill>
                  <a:schemeClr val="accent1">
                    <a:lumMod val="50000"/>
                  </a:schemeClr>
                </a:solidFill>
                <a:latin typeface="+mn-lt"/>
              </a:rPr>
            </a:br>
            <a:endParaRPr lang="en-US" sz="3400" b="1" dirty="0">
              <a:solidFill>
                <a:schemeClr val="accent1">
                  <a:lumMod val="50000"/>
                </a:schemeClr>
              </a:solidFill>
              <a:latin typeface="+mn-lt"/>
            </a:endParaRPr>
          </a:p>
        </p:txBody>
      </p:sp>
      <p:sp>
        <p:nvSpPr>
          <p:cNvPr id="19" name="sketch line"/>
          <p:cNvSpPr>
            <a:spLocks noGrp="1" noRot="1" noChangeAspect="1" noMove="1" noResize="1" noEditPoints="1" noAdjustHandles="1" noChangeArrowheads="1" noChangeShapeType="1" noTextEdit="1"/>
          </p:cNvSpPr>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a:spLocks noGrp="1"/>
          </p:cNvSpPr>
          <p:nvPr>
            <p:ph idx="1"/>
          </p:nvPr>
        </p:nvSpPr>
        <p:spPr>
          <a:xfrm>
            <a:off x="5126418" y="552090"/>
            <a:ext cx="6676392" cy="6002945"/>
          </a:xfrm>
        </p:spPr>
        <p:txBody>
          <a:bodyPr anchor="ctr">
            <a:normAutofit/>
          </a:bodyPr>
          <a:lstStyle/>
          <a:p>
            <a:r>
              <a:rPr lang="ru-RU" sz="2000" dirty="0" err="1">
                <a:solidFill>
                  <a:schemeClr val="tx1"/>
                </a:solidFill>
              </a:rPr>
              <a:t>відчуття</a:t>
            </a:r>
            <a:r>
              <a:rPr lang="ru-RU" sz="2000" dirty="0">
                <a:solidFill>
                  <a:schemeClr val="tx1"/>
                </a:solidFill>
              </a:rPr>
              <a:t>, </a:t>
            </a:r>
            <a:r>
              <a:rPr lang="ru-RU" sz="2000" dirty="0" err="1">
                <a:solidFill>
                  <a:schemeClr val="tx1"/>
                </a:solidFill>
              </a:rPr>
              <a:t>що</a:t>
            </a:r>
            <a:r>
              <a:rPr lang="ru-RU" sz="2000" dirty="0">
                <a:solidFill>
                  <a:schemeClr val="tx1"/>
                </a:solidFill>
              </a:rPr>
              <a:t> робота </a:t>
            </a:r>
            <a:r>
              <a:rPr lang="ru-RU" sz="2000" dirty="0" err="1">
                <a:solidFill>
                  <a:schemeClr val="tx1"/>
                </a:solidFill>
              </a:rPr>
              <a:t>стає</a:t>
            </a:r>
            <a:r>
              <a:rPr lang="ru-RU" sz="2000" dirty="0">
                <a:solidFill>
                  <a:schemeClr val="tx1"/>
                </a:solidFill>
              </a:rPr>
              <a:t> все </a:t>
            </a:r>
            <a:r>
              <a:rPr lang="ru-RU" sz="2000" dirty="0" err="1">
                <a:solidFill>
                  <a:schemeClr val="tx1"/>
                </a:solidFill>
              </a:rPr>
              <a:t>важче</a:t>
            </a:r>
            <a:r>
              <a:rPr lang="ru-RU" sz="2000" dirty="0">
                <a:solidFill>
                  <a:schemeClr val="tx1"/>
                </a:solidFill>
              </a:rPr>
              <a:t> і </a:t>
            </a:r>
            <a:r>
              <a:rPr lang="ru-RU" sz="2000" dirty="0" err="1">
                <a:solidFill>
                  <a:schemeClr val="tx1"/>
                </a:solidFill>
              </a:rPr>
              <a:t>важче</a:t>
            </a:r>
            <a:r>
              <a:rPr lang="ru-RU" sz="2000" dirty="0">
                <a:solidFill>
                  <a:schemeClr val="tx1"/>
                </a:solidFill>
              </a:rPr>
              <a:t>, і </a:t>
            </a:r>
            <a:r>
              <a:rPr lang="ru-RU" sz="2000" dirty="0" err="1">
                <a:solidFill>
                  <a:schemeClr val="tx1"/>
                </a:solidFill>
              </a:rPr>
              <a:t>виконувати</a:t>
            </a:r>
            <a:r>
              <a:rPr lang="ru-RU" sz="2000" dirty="0">
                <a:solidFill>
                  <a:schemeClr val="tx1"/>
                </a:solidFill>
              </a:rPr>
              <a:t> </a:t>
            </a:r>
            <a:r>
              <a:rPr lang="ru-RU" sz="2000" dirty="0" err="1">
                <a:solidFill>
                  <a:schemeClr val="tx1"/>
                </a:solidFill>
              </a:rPr>
              <a:t>її</a:t>
            </a:r>
            <a:r>
              <a:rPr lang="ru-RU" sz="2000" dirty="0">
                <a:solidFill>
                  <a:schemeClr val="tx1"/>
                </a:solidFill>
              </a:rPr>
              <a:t> - все </a:t>
            </a:r>
            <a:r>
              <a:rPr lang="ru-RU" sz="2000" dirty="0" err="1">
                <a:solidFill>
                  <a:schemeClr val="tx1"/>
                </a:solidFill>
              </a:rPr>
              <a:t>важче</a:t>
            </a:r>
            <a:r>
              <a:rPr lang="ru-RU" sz="2000" dirty="0">
                <a:solidFill>
                  <a:schemeClr val="tx1"/>
                </a:solidFill>
              </a:rPr>
              <a:t> і </a:t>
            </a:r>
            <a:r>
              <a:rPr lang="ru-RU" sz="2000" dirty="0" err="1">
                <a:solidFill>
                  <a:schemeClr val="tx1"/>
                </a:solidFill>
              </a:rPr>
              <a:t>важче</a:t>
            </a:r>
            <a:r>
              <a:rPr lang="ru-RU" sz="2000" dirty="0">
                <a:solidFill>
                  <a:schemeClr val="tx1"/>
                </a:solidFill>
              </a:rPr>
              <a:t>;</a:t>
            </a:r>
          </a:p>
          <a:p>
            <a:r>
              <a:rPr lang="ru-RU" sz="2000" dirty="0" err="1">
                <a:solidFill>
                  <a:schemeClr val="tx1"/>
                </a:solidFill>
              </a:rPr>
              <a:t>людина</a:t>
            </a:r>
            <a:r>
              <a:rPr lang="ru-RU" sz="2000" dirty="0">
                <a:solidFill>
                  <a:schemeClr val="tx1"/>
                </a:solidFill>
              </a:rPr>
              <a:t> </a:t>
            </a:r>
            <a:r>
              <a:rPr lang="ru-RU" sz="2000" dirty="0" err="1">
                <a:solidFill>
                  <a:schemeClr val="tx1"/>
                </a:solidFill>
              </a:rPr>
              <a:t>помітно</a:t>
            </a:r>
            <a:r>
              <a:rPr lang="ru-RU" sz="2000" dirty="0">
                <a:solidFill>
                  <a:schemeClr val="tx1"/>
                </a:solidFill>
              </a:rPr>
              <a:t> </a:t>
            </a:r>
            <a:r>
              <a:rPr lang="ru-RU" sz="2000" dirty="0" err="1">
                <a:solidFill>
                  <a:schemeClr val="tx1"/>
                </a:solidFill>
              </a:rPr>
              <a:t>змінює</a:t>
            </a:r>
            <a:r>
              <a:rPr lang="ru-RU" sz="2000" dirty="0">
                <a:solidFill>
                  <a:schemeClr val="tx1"/>
                </a:solidFill>
              </a:rPr>
              <a:t> </a:t>
            </a:r>
            <a:r>
              <a:rPr lang="ru-RU" sz="2000" dirty="0" err="1">
                <a:solidFill>
                  <a:schemeClr val="tx1"/>
                </a:solidFill>
              </a:rPr>
              <a:t>свій</a:t>
            </a:r>
            <a:r>
              <a:rPr lang="ru-RU" sz="2000" dirty="0">
                <a:solidFill>
                  <a:schemeClr val="tx1"/>
                </a:solidFill>
              </a:rPr>
              <a:t> </a:t>
            </a:r>
            <a:r>
              <a:rPr lang="ru-RU" sz="2000" dirty="0" err="1">
                <a:solidFill>
                  <a:schemeClr val="tx1"/>
                </a:solidFill>
              </a:rPr>
              <a:t>робочий</a:t>
            </a:r>
            <a:r>
              <a:rPr lang="ru-RU" sz="2000" dirty="0">
                <a:solidFill>
                  <a:schemeClr val="tx1"/>
                </a:solidFill>
              </a:rPr>
              <a:t> режим (</a:t>
            </a:r>
            <a:r>
              <a:rPr lang="ru-RU" sz="2000" dirty="0" err="1">
                <a:solidFill>
                  <a:schemeClr val="tx1"/>
                </a:solidFill>
              </a:rPr>
              <a:t>збільшує</a:t>
            </a:r>
            <a:r>
              <a:rPr lang="ru-RU" sz="2000" dirty="0">
                <a:solidFill>
                  <a:schemeClr val="tx1"/>
                </a:solidFill>
              </a:rPr>
              <a:t> </a:t>
            </a:r>
            <a:r>
              <a:rPr lang="ru-RU" sz="2000" dirty="0" err="1">
                <a:solidFill>
                  <a:schemeClr val="tx1"/>
                </a:solidFill>
              </a:rPr>
              <a:t>або</a:t>
            </a:r>
            <a:r>
              <a:rPr lang="ru-RU" sz="2000" dirty="0">
                <a:solidFill>
                  <a:schemeClr val="tx1"/>
                </a:solidFill>
              </a:rPr>
              <a:t> </a:t>
            </a:r>
            <a:r>
              <a:rPr lang="ru-RU" sz="2000" dirty="0" err="1">
                <a:solidFill>
                  <a:schemeClr val="tx1"/>
                </a:solidFill>
              </a:rPr>
              <a:t>скорочує</a:t>
            </a:r>
            <a:r>
              <a:rPr lang="ru-RU" sz="2000" dirty="0">
                <a:solidFill>
                  <a:schemeClr val="tx1"/>
                </a:solidFill>
              </a:rPr>
              <a:t> час </a:t>
            </a:r>
            <a:r>
              <a:rPr lang="ru-RU" sz="2000" dirty="0" err="1">
                <a:solidFill>
                  <a:schemeClr val="tx1"/>
                </a:solidFill>
              </a:rPr>
              <a:t>роботи</a:t>
            </a:r>
            <a:r>
              <a:rPr lang="ru-RU" sz="2000" dirty="0">
                <a:solidFill>
                  <a:schemeClr val="tx1"/>
                </a:solidFill>
              </a:rPr>
              <a:t>);</a:t>
            </a:r>
          </a:p>
          <a:p>
            <a:r>
              <a:rPr lang="ru-RU" sz="2000" dirty="0" err="1">
                <a:solidFill>
                  <a:schemeClr val="tx1"/>
                </a:solidFill>
              </a:rPr>
              <a:t>постійно</a:t>
            </a:r>
            <a:r>
              <a:rPr lang="ru-RU" sz="2000" dirty="0">
                <a:solidFill>
                  <a:schemeClr val="tx1"/>
                </a:solidFill>
              </a:rPr>
              <a:t>, без </a:t>
            </a:r>
            <a:r>
              <a:rPr lang="ru-RU" sz="2000" dirty="0" err="1">
                <a:solidFill>
                  <a:schemeClr val="tx1"/>
                </a:solidFill>
              </a:rPr>
              <a:t>необхідності</a:t>
            </a:r>
            <a:r>
              <a:rPr lang="ru-RU" sz="2000" dirty="0">
                <a:solidFill>
                  <a:schemeClr val="tx1"/>
                </a:solidFill>
              </a:rPr>
              <a:t>, </a:t>
            </a:r>
            <a:r>
              <a:rPr lang="ru-RU" sz="2000" dirty="0" err="1">
                <a:solidFill>
                  <a:schemeClr val="tx1"/>
                </a:solidFill>
              </a:rPr>
              <a:t>бере</a:t>
            </a:r>
            <a:r>
              <a:rPr lang="ru-RU" sz="2000" dirty="0">
                <a:solidFill>
                  <a:schemeClr val="tx1"/>
                </a:solidFill>
              </a:rPr>
              <a:t> роботу </a:t>
            </a:r>
            <a:r>
              <a:rPr lang="ru-RU" sz="2000" dirty="0" err="1">
                <a:solidFill>
                  <a:schemeClr val="tx1"/>
                </a:solidFill>
              </a:rPr>
              <a:t>додому</a:t>
            </a:r>
            <a:r>
              <a:rPr lang="ru-RU" sz="2000" dirty="0">
                <a:solidFill>
                  <a:schemeClr val="tx1"/>
                </a:solidFill>
              </a:rPr>
              <a:t>, але </a:t>
            </a:r>
            <a:r>
              <a:rPr lang="ru-RU" sz="2000" dirty="0" err="1">
                <a:solidFill>
                  <a:schemeClr val="tx1"/>
                </a:solidFill>
              </a:rPr>
              <a:t>вдома</a:t>
            </a:r>
            <a:r>
              <a:rPr lang="ru-RU" sz="2000" dirty="0">
                <a:solidFill>
                  <a:schemeClr val="tx1"/>
                </a:solidFill>
              </a:rPr>
              <a:t> </a:t>
            </a:r>
            <a:r>
              <a:rPr lang="ru-RU" sz="2000" dirty="0" err="1">
                <a:solidFill>
                  <a:schemeClr val="tx1"/>
                </a:solidFill>
              </a:rPr>
              <a:t>її</a:t>
            </a:r>
            <a:r>
              <a:rPr lang="ru-RU" sz="2000" dirty="0">
                <a:solidFill>
                  <a:schemeClr val="tx1"/>
                </a:solidFill>
              </a:rPr>
              <a:t> не робить;</a:t>
            </a:r>
          </a:p>
          <a:p>
            <a:r>
              <a:rPr lang="ru-RU" sz="2000" dirty="0">
                <a:solidFill>
                  <a:schemeClr val="tx1"/>
                </a:solidFill>
              </a:rPr>
              <a:t>не </a:t>
            </a:r>
            <a:r>
              <a:rPr lang="ru-RU" sz="2000" dirty="0" err="1">
                <a:solidFill>
                  <a:schemeClr val="tx1"/>
                </a:solidFill>
              </a:rPr>
              <a:t>може</a:t>
            </a:r>
            <a:r>
              <a:rPr lang="ru-RU" sz="2000" dirty="0">
                <a:solidFill>
                  <a:schemeClr val="tx1"/>
                </a:solidFill>
              </a:rPr>
              <a:t> </a:t>
            </a:r>
            <a:r>
              <a:rPr lang="ru-RU" sz="2000" dirty="0" err="1">
                <a:solidFill>
                  <a:schemeClr val="tx1"/>
                </a:solidFill>
              </a:rPr>
              <a:t>приймати</a:t>
            </a:r>
            <a:r>
              <a:rPr lang="ru-RU" sz="2000" dirty="0">
                <a:solidFill>
                  <a:schemeClr val="tx1"/>
                </a:solidFill>
              </a:rPr>
              <a:t> </a:t>
            </a:r>
            <a:r>
              <a:rPr lang="ru-RU" sz="2000" dirty="0" err="1">
                <a:solidFill>
                  <a:schemeClr val="tx1"/>
                </a:solidFill>
              </a:rPr>
              <a:t>рішеня</a:t>
            </a:r>
            <a:r>
              <a:rPr lang="ru-RU" sz="2000" dirty="0">
                <a:solidFill>
                  <a:schemeClr val="tx1"/>
                </a:solidFill>
              </a:rPr>
              <a:t>;</a:t>
            </a:r>
          </a:p>
          <a:p>
            <a:r>
              <a:rPr lang="ru-RU" sz="2000" dirty="0" err="1">
                <a:solidFill>
                  <a:schemeClr val="tx1"/>
                </a:solidFill>
              </a:rPr>
              <a:t>почуття</a:t>
            </a:r>
            <a:r>
              <a:rPr lang="ru-RU" sz="2000" dirty="0">
                <a:solidFill>
                  <a:schemeClr val="tx1"/>
                </a:solidFill>
              </a:rPr>
              <a:t> </a:t>
            </a:r>
            <a:r>
              <a:rPr lang="ru-RU" sz="2000" dirty="0" err="1">
                <a:solidFill>
                  <a:schemeClr val="tx1"/>
                </a:solidFill>
              </a:rPr>
              <a:t>непотрібності</a:t>
            </a:r>
            <a:r>
              <a:rPr lang="ru-RU" sz="2000" dirty="0">
                <a:solidFill>
                  <a:schemeClr val="tx1"/>
                </a:solidFill>
              </a:rPr>
              <a:t>, </a:t>
            </a:r>
            <a:r>
              <a:rPr lang="ru-RU" sz="2000" dirty="0" err="1">
                <a:solidFill>
                  <a:schemeClr val="tx1"/>
                </a:solidFill>
              </a:rPr>
              <a:t>невіра</a:t>
            </a:r>
            <a:r>
              <a:rPr lang="ru-RU" sz="2000" dirty="0">
                <a:solidFill>
                  <a:schemeClr val="tx1"/>
                </a:solidFill>
              </a:rPr>
              <a:t> в </a:t>
            </a:r>
            <a:r>
              <a:rPr lang="ru-RU" sz="2000" dirty="0" err="1">
                <a:solidFill>
                  <a:schemeClr val="tx1"/>
                </a:solidFill>
              </a:rPr>
              <a:t>покращення</a:t>
            </a:r>
            <a:r>
              <a:rPr lang="ru-RU" sz="2000" dirty="0">
                <a:solidFill>
                  <a:schemeClr val="tx1"/>
                </a:solidFill>
              </a:rPr>
              <a:t>, </a:t>
            </a:r>
            <a:r>
              <a:rPr lang="ru-RU" sz="2000" dirty="0" err="1">
                <a:solidFill>
                  <a:schemeClr val="tx1"/>
                </a:solidFill>
              </a:rPr>
              <a:t>зниження</a:t>
            </a:r>
            <a:r>
              <a:rPr lang="ru-RU" sz="2000" dirty="0">
                <a:solidFill>
                  <a:schemeClr val="tx1"/>
                </a:solidFill>
              </a:rPr>
              <a:t> </a:t>
            </a:r>
            <a:r>
              <a:rPr lang="ru-RU" sz="2000" dirty="0" err="1">
                <a:solidFill>
                  <a:schemeClr val="tx1"/>
                </a:solidFill>
              </a:rPr>
              <a:t>ентузіазму</a:t>
            </a:r>
            <a:r>
              <a:rPr lang="ru-RU" sz="2000" dirty="0">
                <a:solidFill>
                  <a:schemeClr val="tx1"/>
                </a:solidFill>
              </a:rPr>
              <a:t> по </a:t>
            </a:r>
            <a:r>
              <a:rPr lang="ru-RU" sz="2000" dirty="0" err="1">
                <a:solidFill>
                  <a:schemeClr val="tx1"/>
                </a:solidFill>
              </a:rPr>
              <a:t>відношенню</a:t>
            </a:r>
            <a:r>
              <a:rPr lang="ru-RU" sz="2000" dirty="0">
                <a:solidFill>
                  <a:schemeClr val="tx1"/>
                </a:solidFill>
              </a:rPr>
              <a:t> до </a:t>
            </a:r>
            <a:r>
              <a:rPr lang="ru-RU" sz="2000" dirty="0" err="1">
                <a:solidFill>
                  <a:schemeClr val="tx1"/>
                </a:solidFill>
              </a:rPr>
              <a:t>роботи</a:t>
            </a:r>
            <a:r>
              <a:rPr lang="ru-RU" sz="2000" dirty="0">
                <a:solidFill>
                  <a:schemeClr val="tx1"/>
                </a:solidFill>
              </a:rPr>
              <a:t>, </a:t>
            </a:r>
            <a:r>
              <a:rPr lang="ru-RU" sz="2000" dirty="0" err="1">
                <a:solidFill>
                  <a:schemeClr val="tx1"/>
                </a:solidFill>
              </a:rPr>
              <a:t>байдужість</a:t>
            </a:r>
            <a:r>
              <a:rPr lang="ru-RU" sz="2000" dirty="0">
                <a:solidFill>
                  <a:schemeClr val="tx1"/>
                </a:solidFill>
              </a:rPr>
              <a:t> до </a:t>
            </a:r>
            <a:r>
              <a:rPr lang="ru-RU" sz="2000" dirty="0" err="1">
                <a:solidFill>
                  <a:schemeClr val="tx1"/>
                </a:solidFill>
              </a:rPr>
              <a:t>результатів</a:t>
            </a:r>
            <a:r>
              <a:rPr lang="ru-RU" sz="2000" dirty="0">
                <a:solidFill>
                  <a:schemeClr val="tx1"/>
                </a:solidFill>
              </a:rPr>
              <a:t>;</a:t>
            </a:r>
          </a:p>
          <a:p>
            <a:r>
              <a:rPr lang="ru-RU" sz="2000" dirty="0" err="1">
                <a:solidFill>
                  <a:schemeClr val="tx1"/>
                </a:solidFill>
              </a:rPr>
              <a:t>невиконання</a:t>
            </a:r>
            <a:r>
              <a:rPr lang="ru-RU" sz="2000" dirty="0">
                <a:solidFill>
                  <a:schemeClr val="tx1"/>
                </a:solidFill>
              </a:rPr>
              <a:t> </a:t>
            </a:r>
            <a:r>
              <a:rPr lang="ru-RU" sz="2000" dirty="0" err="1">
                <a:solidFill>
                  <a:schemeClr val="tx1"/>
                </a:solidFill>
              </a:rPr>
              <a:t>важливих</a:t>
            </a:r>
            <a:r>
              <a:rPr lang="ru-RU" sz="2000" dirty="0">
                <a:solidFill>
                  <a:schemeClr val="tx1"/>
                </a:solidFill>
              </a:rPr>
              <a:t>, </a:t>
            </a:r>
            <a:r>
              <a:rPr lang="ru-RU" sz="2000" dirty="0" err="1">
                <a:solidFill>
                  <a:schemeClr val="tx1"/>
                </a:solidFill>
              </a:rPr>
              <a:t>пріоритетних</a:t>
            </a:r>
            <a:r>
              <a:rPr lang="ru-RU" sz="2000" dirty="0">
                <a:solidFill>
                  <a:schemeClr val="tx1"/>
                </a:solidFill>
              </a:rPr>
              <a:t> </a:t>
            </a:r>
            <a:r>
              <a:rPr lang="ru-RU" sz="2000" dirty="0" err="1">
                <a:solidFill>
                  <a:schemeClr val="tx1"/>
                </a:solidFill>
              </a:rPr>
              <a:t>завдань</a:t>
            </a:r>
            <a:r>
              <a:rPr lang="ru-RU" sz="2000" dirty="0">
                <a:solidFill>
                  <a:schemeClr val="tx1"/>
                </a:solidFill>
              </a:rPr>
              <a:t> і «</a:t>
            </a:r>
            <a:r>
              <a:rPr lang="ru-RU" sz="2000" dirty="0" err="1">
                <a:solidFill>
                  <a:schemeClr val="tx1"/>
                </a:solidFill>
              </a:rPr>
              <a:t>застрявання</a:t>
            </a:r>
            <a:r>
              <a:rPr lang="ru-RU" sz="2000" dirty="0">
                <a:solidFill>
                  <a:schemeClr val="tx1"/>
                </a:solidFill>
              </a:rPr>
              <a:t>» на </a:t>
            </a:r>
            <a:r>
              <a:rPr lang="ru-RU" sz="2000" dirty="0" err="1">
                <a:solidFill>
                  <a:schemeClr val="tx1"/>
                </a:solidFill>
              </a:rPr>
              <a:t>дрібних</a:t>
            </a:r>
            <a:r>
              <a:rPr lang="ru-RU" sz="2000" dirty="0">
                <a:solidFill>
                  <a:schemeClr val="tx1"/>
                </a:solidFill>
              </a:rPr>
              <a:t> деталях, трата </a:t>
            </a:r>
            <a:r>
              <a:rPr lang="ru-RU" sz="2000" dirty="0" err="1">
                <a:solidFill>
                  <a:schemeClr val="tx1"/>
                </a:solidFill>
              </a:rPr>
              <a:t>більшої</a:t>
            </a:r>
            <a:r>
              <a:rPr lang="ru-RU" sz="2000" dirty="0">
                <a:solidFill>
                  <a:schemeClr val="tx1"/>
                </a:solidFill>
              </a:rPr>
              <a:t> </a:t>
            </a:r>
            <a:r>
              <a:rPr lang="ru-RU" sz="2000" dirty="0" err="1">
                <a:solidFill>
                  <a:schemeClr val="tx1"/>
                </a:solidFill>
              </a:rPr>
              <a:t>частини</a:t>
            </a:r>
            <a:r>
              <a:rPr lang="ru-RU" sz="2000" dirty="0">
                <a:solidFill>
                  <a:schemeClr val="tx1"/>
                </a:solidFill>
              </a:rPr>
              <a:t> </a:t>
            </a:r>
            <a:r>
              <a:rPr lang="ru-RU" sz="2000" dirty="0" err="1">
                <a:solidFill>
                  <a:schemeClr val="tx1"/>
                </a:solidFill>
              </a:rPr>
              <a:t>робочого</a:t>
            </a:r>
            <a:r>
              <a:rPr lang="ru-RU" sz="2000" dirty="0">
                <a:solidFill>
                  <a:schemeClr val="tx1"/>
                </a:solidFill>
              </a:rPr>
              <a:t> часу на </a:t>
            </a:r>
            <a:r>
              <a:rPr lang="ru-RU" sz="2000" dirty="0" err="1">
                <a:solidFill>
                  <a:schemeClr val="tx1"/>
                </a:solidFill>
              </a:rPr>
              <a:t>виконання</a:t>
            </a:r>
            <a:r>
              <a:rPr lang="ru-RU" sz="2000" dirty="0">
                <a:solidFill>
                  <a:schemeClr val="tx1"/>
                </a:solidFill>
              </a:rPr>
              <a:t> </a:t>
            </a:r>
            <a:r>
              <a:rPr lang="ru-RU" sz="2000" dirty="0" err="1">
                <a:solidFill>
                  <a:schemeClr val="tx1"/>
                </a:solidFill>
              </a:rPr>
              <a:t>автоматичних</a:t>
            </a:r>
            <a:r>
              <a:rPr lang="ru-RU" sz="2000" dirty="0">
                <a:solidFill>
                  <a:schemeClr val="tx1"/>
                </a:solidFill>
              </a:rPr>
              <a:t> і </a:t>
            </a:r>
            <a:r>
              <a:rPr lang="ru-RU" sz="2000" dirty="0" err="1">
                <a:solidFill>
                  <a:schemeClr val="tx1"/>
                </a:solidFill>
              </a:rPr>
              <a:t>елементарних</a:t>
            </a:r>
            <a:r>
              <a:rPr lang="ru-RU" sz="2000" dirty="0">
                <a:solidFill>
                  <a:schemeClr val="tx1"/>
                </a:solidFill>
              </a:rPr>
              <a:t> </a:t>
            </a:r>
            <a:r>
              <a:rPr lang="ru-RU" sz="2000" dirty="0" err="1">
                <a:solidFill>
                  <a:schemeClr val="tx1"/>
                </a:solidFill>
              </a:rPr>
              <a:t>дій</a:t>
            </a:r>
            <a:r>
              <a:rPr lang="ru-RU" sz="2000" dirty="0">
                <a:solidFill>
                  <a:schemeClr val="tx1"/>
                </a:solidFill>
              </a:rPr>
              <a:t>;</a:t>
            </a:r>
          </a:p>
          <a:p>
            <a:r>
              <a:rPr lang="ru-RU" sz="2000" dirty="0" err="1">
                <a:solidFill>
                  <a:schemeClr val="tx1"/>
                </a:solidFill>
              </a:rPr>
              <a:t>зловживання</a:t>
            </a:r>
            <a:r>
              <a:rPr lang="ru-RU" sz="2000" dirty="0">
                <a:solidFill>
                  <a:schemeClr val="tx1"/>
                </a:solidFill>
              </a:rPr>
              <a:t> алкоголем, </a:t>
            </a:r>
            <a:r>
              <a:rPr lang="ru-RU" sz="2000" dirty="0" err="1">
                <a:solidFill>
                  <a:schemeClr val="tx1"/>
                </a:solidFill>
              </a:rPr>
              <a:t>різке</a:t>
            </a:r>
            <a:r>
              <a:rPr lang="ru-RU" sz="2000" dirty="0">
                <a:solidFill>
                  <a:schemeClr val="tx1"/>
                </a:solidFill>
              </a:rPr>
              <a:t> </a:t>
            </a:r>
            <a:r>
              <a:rPr lang="ru-RU" sz="2000" dirty="0" err="1">
                <a:solidFill>
                  <a:schemeClr val="tx1"/>
                </a:solidFill>
              </a:rPr>
              <a:t>зростання</a:t>
            </a:r>
            <a:r>
              <a:rPr lang="ru-RU" sz="2000" dirty="0">
                <a:solidFill>
                  <a:schemeClr val="tx1"/>
                </a:solidFill>
              </a:rPr>
              <a:t> </a:t>
            </a:r>
            <a:r>
              <a:rPr lang="ru-RU" sz="2000" dirty="0" err="1">
                <a:solidFill>
                  <a:schemeClr val="tx1"/>
                </a:solidFill>
              </a:rPr>
              <a:t>викурених</a:t>
            </a:r>
            <a:r>
              <a:rPr lang="ru-RU" sz="2000" dirty="0">
                <a:solidFill>
                  <a:schemeClr val="tx1"/>
                </a:solidFill>
              </a:rPr>
              <a:t> за день цигарок, застосування </a:t>
            </a:r>
            <a:r>
              <a:rPr lang="ru-RU" sz="2000" dirty="0" err="1">
                <a:solidFill>
                  <a:schemeClr val="tx1"/>
                </a:solidFill>
              </a:rPr>
              <a:t>наркотичних</a:t>
            </a:r>
            <a:r>
              <a:rPr lang="ru-RU" sz="2000" dirty="0">
                <a:solidFill>
                  <a:schemeClr val="tx1"/>
                </a:solidFill>
              </a:rPr>
              <a:t> </a:t>
            </a:r>
            <a:r>
              <a:rPr lang="ru-RU" sz="2000" dirty="0" err="1">
                <a:solidFill>
                  <a:schemeClr val="tx1"/>
                </a:solidFill>
              </a:rPr>
              <a:t>засобів</a:t>
            </a:r>
            <a:endParaRPr lang="en-US" sz="20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7139" t="26505" r="14518" b="33569"/>
          <a:stretch>
            <a:fillRect/>
          </a:stretch>
        </p:blipFill>
        <p:spPr>
          <a:xfrm>
            <a:off x="134038" y="203811"/>
            <a:ext cx="12057962" cy="6345715"/>
          </a:xfrm>
          <a:prstGeom prst="rect">
            <a:avLst/>
          </a:prstGeom>
        </p:spPr>
      </p:pic>
      <p:sp>
        <p:nvSpPr>
          <p:cNvPr id="3" name="Oval 2"/>
          <p:cNvSpPr/>
          <p:nvPr/>
        </p:nvSpPr>
        <p:spPr>
          <a:xfrm>
            <a:off x="7526357" y="1112707"/>
            <a:ext cx="4307595" cy="55414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16"/>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
          <p:cNvSpPr>
            <a:spLocks noGrp="1" noRot="1" noChangeAspect="1" noMove="1" noResize="1" noEditPoints="1" noAdjustHandles="1" noChangeArrowheads="1" noChangeShapeType="1" noTextEdit="1"/>
          </p:cNvSpPr>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p:cNvSpPr/>
          <p:nvPr/>
        </p:nvSpPr>
        <p:spPr>
          <a:xfrm>
            <a:off x="1014011" y="914400"/>
            <a:ext cx="2276505" cy="793214"/>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t>Тайм-менеджмент</a:t>
            </a:r>
            <a:endParaRPr lang="en-US" b="1" dirty="0"/>
          </a:p>
        </p:txBody>
      </p:sp>
      <p:sp>
        <p:nvSpPr>
          <p:cNvPr id="18" name="TextBox 17"/>
          <p:cNvSpPr txBox="1"/>
          <p:nvPr/>
        </p:nvSpPr>
        <p:spPr>
          <a:xfrm>
            <a:off x="1233889" y="2291509"/>
            <a:ext cx="3316077" cy="2154436"/>
          </a:xfrm>
          <a:prstGeom prst="rect">
            <a:avLst/>
          </a:prstGeom>
          <a:noFill/>
        </p:spPr>
        <p:txBody>
          <a:bodyPr wrap="square">
            <a:spAutoFit/>
          </a:bodyPr>
          <a:lstStyle/>
          <a:p>
            <a:r>
              <a:rPr lang="ru-RU" sz="2000" b="1" i="0" dirty="0">
                <a:solidFill>
                  <a:srgbClr val="000000"/>
                </a:solidFill>
                <a:effectLst/>
              </a:rPr>
              <a:t>"Не </a:t>
            </a:r>
            <a:r>
              <a:rPr lang="ru-RU" sz="2000" b="1" i="0" dirty="0" err="1">
                <a:solidFill>
                  <a:srgbClr val="000000"/>
                </a:solidFill>
                <a:effectLst/>
              </a:rPr>
              <a:t>всі</a:t>
            </a:r>
            <a:r>
              <a:rPr lang="ru-RU" sz="2000" b="1" i="0" dirty="0">
                <a:solidFill>
                  <a:srgbClr val="000000"/>
                </a:solidFill>
                <a:effectLst/>
              </a:rPr>
              <a:t> </a:t>
            </a:r>
            <a:r>
              <a:rPr lang="ru-RU" sz="2000" b="1" i="0" dirty="0" err="1">
                <a:solidFill>
                  <a:srgbClr val="000000"/>
                </a:solidFill>
                <a:effectLst/>
              </a:rPr>
              <a:t>термінові</a:t>
            </a:r>
            <a:r>
              <a:rPr lang="ru-RU" sz="2000" b="1" i="0" dirty="0">
                <a:solidFill>
                  <a:srgbClr val="000000"/>
                </a:solidFill>
                <a:effectLst/>
              </a:rPr>
              <a:t> </a:t>
            </a:r>
            <a:r>
              <a:rPr lang="ru-RU" sz="2000" b="1" i="0" dirty="0" err="1">
                <a:solidFill>
                  <a:srgbClr val="000000"/>
                </a:solidFill>
                <a:effectLst/>
              </a:rPr>
              <a:t>справи</a:t>
            </a:r>
            <a:r>
              <a:rPr lang="ru-RU" sz="2000" b="1" i="0" dirty="0">
                <a:solidFill>
                  <a:srgbClr val="000000"/>
                </a:solidFill>
                <a:effectLst/>
              </a:rPr>
              <a:t> </a:t>
            </a:r>
            <a:r>
              <a:rPr lang="ru-RU" sz="2000" b="1" i="0" dirty="0" err="1">
                <a:solidFill>
                  <a:srgbClr val="000000"/>
                </a:solidFill>
                <a:effectLst/>
              </a:rPr>
              <a:t>важливі</a:t>
            </a:r>
            <a:r>
              <a:rPr lang="ru-RU" sz="2000" b="1" i="0" dirty="0">
                <a:solidFill>
                  <a:srgbClr val="000000"/>
                </a:solidFill>
                <a:effectLst/>
              </a:rPr>
              <a:t> і далеко не </a:t>
            </a:r>
            <a:r>
              <a:rPr lang="ru-RU" sz="2000" b="1" i="0" dirty="0" err="1">
                <a:solidFill>
                  <a:srgbClr val="000000"/>
                </a:solidFill>
                <a:effectLst/>
              </a:rPr>
              <a:t>всі</a:t>
            </a:r>
            <a:r>
              <a:rPr lang="ru-RU" sz="2000" b="1" i="0" dirty="0">
                <a:solidFill>
                  <a:srgbClr val="000000"/>
                </a:solidFill>
                <a:effectLst/>
              </a:rPr>
              <a:t> </a:t>
            </a:r>
            <a:r>
              <a:rPr lang="ru-RU" sz="2000" b="1" i="0" dirty="0" err="1">
                <a:solidFill>
                  <a:srgbClr val="000000"/>
                </a:solidFill>
                <a:effectLst/>
              </a:rPr>
              <a:t>важливі</a:t>
            </a:r>
            <a:r>
              <a:rPr lang="ru-RU" sz="2000" b="1" i="0" dirty="0">
                <a:solidFill>
                  <a:srgbClr val="000000"/>
                </a:solidFill>
                <a:effectLst/>
              </a:rPr>
              <a:t> </a:t>
            </a:r>
            <a:r>
              <a:rPr lang="ru-RU" sz="2000" b="1" i="0" dirty="0" err="1">
                <a:solidFill>
                  <a:srgbClr val="000000"/>
                </a:solidFill>
                <a:effectLst/>
              </a:rPr>
              <a:t>справи</a:t>
            </a:r>
            <a:r>
              <a:rPr lang="ru-RU" sz="2000" b="1" i="0" dirty="0">
                <a:solidFill>
                  <a:srgbClr val="000000"/>
                </a:solidFill>
                <a:effectLst/>
              </a:rPr>
              <a:t> — </a:t>
            </a:r>
            <a:r>
              <a:rPr lang="ru-RU" sz="2000" b="1" i="0" dirty="0" err="1">
                <a:solidFill>
                  <a:srgbClr val="000000"/>
                </a:solidFill>
                <a:effectLst/>
              </a:rPr>
              <a:t>термінові</a:t>
            </a:r>
            <a:r>
              <a:rPr lang="ru-RU" sz="2000" b="1" i="0" dirty="0">
                <a:solidFill>
                  <a:srgbClr val="000000"/>
                </a:solidFill>
                <a:effectLst/>
              </a:rPr>
              <a:t>«</a:t>
            </a:r>
          </a:p>
          <a:p>
            <a:endParaRPr lang="ru-RU" dirty="0">
              <a:solidFill>
                <a:srgbClr val="000000"/>
              </a:solidFill>
              <a:latin typeface="Circe"/>
            </a:endParaRPr>
          </a:p>
          <a:p>
            <a:r>
              <a:rPr lang="ru-RU" b="0" i="1" dirty="0">
                <a:solidFill>
                  <a:srgbClr val="000000"/>
                </a:solidFill>
                <a:effectLst/>
                <a:latin typeface="Circe"/>
              </a:rPr>
              <a:t>34-й президент США, </a:t>
            </a:r>
          </a:p>
          <a:p>
            <a:r>
              <a:rPr lang="ru-RU" b="0" i="1" dirty="0">
                <a:solidFill>
                  <a:srgbClr val="000000"/>
                </a:solidFill>
                <a:effectLst/>
                <a:latin typeface="Circe"/>
              </a:rPr>
              <a:t>Дуайт </a:t>
            </a:r>
            <a:r>
              <a:rPr lang="ru-RU" b="0" i="1" dirty="0" err="1">
                <a:solidFill>
                  <a:srgbClr val="000000"/>
                </a:solidFill>
                <a:effectLst/>
                <a:latin typeface="Circe"/>
              </a:rPr>
              <a:t>Ейзенхауер</a:t>
            </a:r>
            <a:endParaRPr lang="en-US" i="1" dirty="0"/>
          </a:p>
        </p:txBody>
      </p:sp>
      <p:pic>
        <p:nvPicPr>
          <p:cNvPr id="9" name="Picture 8"/>
          <p:cNvPicPr>
            <a:picLocks noChangeAspect="1"/>
          </p:cNvPicPr>
          <p:nvPr/>
        </p:nvPicPr>
        <p:blipFill rotWithShape="1">
          <a:blip r:embed="rId2"/>
          <a:srcRect l="44943" t="29171" r="11782" b="17454"/>
          <a:stretch>
            <a:fillRect/>
          </a:stretch>
        </p:blipFill>
        <p:spPr>
          <a:xfrm>
            <a:off x="4549967" y="914401"/>
            <a:ext cx="6408144" cy="513207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3" name="Slide background fill"/>
          <p:cNvSpPr>
            <a:spLocks noGrp="1" noRot="1" noChangeAspect="1" noMove="1" noResize="1" noEditPoints="1" noAdjustHandles="1" noChangeArrowheads="1" noChangeShapeType="1" noTextEdit="1"/>
          </p:cNvSpPr>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lor 2"/>
          <p:cNvSpPr>
            <a:spLocks noGrp="1" noRot="1" noChangeAspect="1" noMove="1" noResize="1" noEditPoints="1" noAdjustHandles="1" noChangeArrowheads="1" noChangeShapeType="1" noTextEdit="1"/>
          </p:cNvSpPr>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14"/>
          <p:cNvGrpSpPr>
            <a:grpSpLocks noGrp="1" noUngrp="1" noRot="1" noChangeAspect="1" noMove="1" noResize="1"/>
          </p:cNvGrpSpPr>
          <p:nvPr/>
        </p:nvGrpSpPr>
        <p:grpSpPr>
          <a:xfrm>
            <a:off x="0" y="0"/>
            <a:ext cx="6218159" cy="6858000"/>
            <a:chOff x="651279" y="598259"/>
            <a:chExt cx="10889442" cy="5680742"/>
          </a:xfrm>
        </p:grpSpPr>
        <p:sp>
          <p:nvSpPr>
            <p:cNvPr id="16"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18"/>
          <p:cNvGrpSpPr>
            <a:grpSpLocks noGrp="1" noUngrp="1" noRot="1" noChangeAspect="1" noMove="1" noResize="1"/>
          </p:cNvGrpSpPr>
          <p:nvPr/>
        </p:nvGrpSpPr>
        <p:grpSpPr>
          <a:xfrm>
            <a:off x="1524" y="0"/>
            <a:ext cx="12188952" cy="6858000"/>
            <a:chOff x="0" y="0"/>
            <a:chExt cx="12188952" cy="6858000"/>
          </a:xfrm>
        </p:grpSpPr>
        <p:sp>
          <p:nvSpPr>
            <p:cNvPr id="20" name="Freeform: Shape 19"/>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5129600" cy="5340097"/>
          </a:xfrm>
        </p:spPr>
        <p:txBody>
          <a:bodyPr vert="horz" lIns="91440" tIns="45720" rIns="91440" bIns="45720" rtlCol="0" anchor="ctr">
            <a:normAutofit/>
          </a:bodyPr>
          <a:lstStyle/>
          <a:p>
            <a:r>
              <a:rPr lang="en-US" b="1" kern="1200" dirty="0" err="1">
                <a:solidFill>
                  <a:schemeClr val="tx2">
                    <a:lumMod val="75000"/>
                  </a:schemeClr>
                </a:solidFill>
                <a:latin typeface="+mj-lt"/>
                <a:ea typeface="+mj-ea"/>
                <a:cs typeface="+mj-cs"/>
              </a:rPr>
              <a:t>Домашнє</a:t>
            </a:r>
            <a:r>
              <a:rPr lang="en-US" b="1" kern="1200" dirty="0">
                <a:solidFill>
                  <a:schemeClr val="tx2">
                    <a:lumMod val="75000"/>
                  </a:schemeClr>
                </a:solidFill>
                <a:latin typeface="+mj-lt"/>
                <a:ea typeface="+mj-ea"/>
                <a:cs typeface="+mj-cs"/>
              </a:rPr>
              <a:t> </a:t>
            </a:r>
            <a:r>
              <a:rPr lang="en-US" b="1" kern="1200" dirty="0" err="1">
                <a:solidFill>
                  <a:schemeClr val="tx2">
                    <a:lumMod val="75000"/>
                  </a:schemeClr>
                </a:solidFill>
                <a:latin typeface="+mj-lt"/>
                <a:ea typeface="+mj-ea"/>
                <a:cs typeface="+mj-cs"/>
              </a:rPr>
              <a:t>завдання</a:t>
            </a:r>
            <a:r>
              <a:rPr lang="en-US" b="1" kern="1200" dirty="0">
                <a:solidFill>
                  <a:schemeClr val="tx2">
                    <a:lumMod val="75000"/>
                  </a:schemeClr>
                </a:solidFill>
                <a:latin typeface="+mj-lt"/>
                <a:ea typeface="+mj-ea"/>
                <a:cs typeface="+mj-cs"/>
              </a:rPr>
              <a:t>:</a:t>
            </a:r>
            <a:br>
              <a:rPr lang="en-US" b="1" kern="1200" dirty="0">
                <a:solidFill>
                  <a:schemeClr val="tx2">
                    <a:lumMod val="75000"/>
                  </a:schemeClr>
                </a:solidFill>
                <a:latin typeface="+mj-lt"/>
                <a:ea typeface="+mj-ea"/>
                <a:cs typeface="+mj-cs"/>
              </a:rPr>
            </a:br>
            <a:r>
              <a:rPr lang="en-US" b="1" kern="1200" dirty="0" err="1">
                <a:solidFill>
                  <a:schemeClr val="tx2">
                    <a:lumMod val="75000"/>
                  </a:schemeClr>
                </a:solidFill>
                <a:latin typeface="+mj-lt"/>
                <a:ea typeface="+mj-ea"/>
                <a:cs typeface="+mj-cs"/>
              </a:rPr>
              <a:t>Скласти</a:t>
            </a:r>
            <a:r>
              <a:rPr lang="en-US" b="1" kern="1200" dirty="0">
                <a:solidFill>
                  <a:schemeClr val="tx2">
                    <a:lumMod val="75000"/>
                  </a:schemeClr>
                </a:solidFill>
                <a:latin typeface="+mj-lt"/>
                <a:ea typeface="+mj-ea"/>
                <a:cs typeface="+mj-cs"/>
              </a:rPr>
              <a:t> </a:t>
            </a:r>
            <a:r>
              <a:rPr lang="en-US" b="1" kern="1200" dirty="0" err="1">
                <a:solidFill>
                  <a:schemeClr val="tx2">
                    <a:lumMod val="75000"/>
                  </a:schemeClr>
                </a:solidFill>
                <a:latin typeface="+mj-lt"/>
                <a:ea typeface="+mj-ea"/>
                <a:cs typeface="+mj-cs"/>
              </a:rPr>
              <a:t>індивідуально</a:t>
            </a:r>
            <a:r>
              <a:rPr lang="en-US" b="1" kern="1200" dirty="0">
                <a:solidFill>
                  <a:schemeClr val="tx2">
                    <a:lumMod val="75000"/>
                  </a:schemeClr>
                </a:solidFill>
                <a:latin typeface="+mj-lt"/>
                <a:ea typeface="+mj-ea"/>
                <a:cs typeface="+mj-cs"/>
              </a:rPr>
              <a:t> </a:t>
            </a:r>
            <a:r>
              <a:rPr lang="en-US" b="1" kern="1200" dirty="0" err="1">
                <a:solidFill>
                  <a:schemeClr val="tx2">
                    <a:lumMod val="75000"/>
                  </a:schemeClr>
                </a:solidFill>
                <a:latin typeface="+mj-lt"/>
                <a:ea typeface="+mj-ea"/>
                <a:cs typeface="+mj-cs"/>
              </a:rPr>
              <a:t>матрицю</a:t>
            </a:r>
            <a:r>
              <a:rPr lang="en-US" b="1" kern="1200" dirty="0">
                <a:solidFill>
                  <a:schemeClr val="tx2">
                    <a:lumMod val="75000"/>
                  </a:schemeClr>
                </a:solidFill>
                <a:latin typeface="+mj-lt"/>
                <a:ea typeface="+mj-ea"/>
                <a:cs typeface="+mj-cs"/>
              </a:rPr>
              <a:t/>
            </a:r>
            <a:br>
              <a:rPr lang="en-US" b="1" kern="1200" dirty="0">
                <a:solidFill>
                  <a:schemeClr val="tx2">
                    <a:lumMod val="75000"/>
                  </a:schemeClr>
                </a:solidFill>
                <a:latin typeface="+mj-lt"/>
                <a:ea typeface="+mj-ea"/>
                <a:cs typeface="+mj-cs"/>
              </a:rPr>
            </a:br>
            <a:r>
              <a:rPr lang="en-US" b="1" kern="1200" dirty="0">
                <a:solidFill>
                  <a:schemeClr val="tx2">
                    <a:lumMod val="75000"/>
                  </a:schemeClr>
                </a:solidFill>
                <a:latin typeface="+mj-lt"/>
                <a:ea typeface="+mj-ea"/>
                <a:cs typeface="+mj-cs"/>
              </a:rPr>
              <a:t/>
            </a:r>
            <a:br>
              <a:rPr lang="en-US" b="1" kern="1200" dirty="0">
                <a:solidFill>
                  <a:schemeClr val="tx2">
                    <a:lumMod val="75000"/>
                  </a:schemeClr>
                </a:solidFill>
                <a:latin typeface="+mj-lt"/>
                <a:ea typeface="+mj-ea"/>
                <a:cs typeface="+mj-cs"/>
              </a:rPr>
            </a:br>
            <a:r>
              <a:rPr lang="en-US" b="1" kern="1200" dirty="0" err="1">
                <a:solidFill>
                  <a:schemeClr val="tx2">
                    <a:lumMod val="75000"/>
                  </a:schemeClr>
                </a:solidFill>
                <a:latin typeface="+mj-lt"/>
                <a:ea typeface="+mj-ea"/>
                <a:cs typeface="+mj-cs"/>
              </a:rPr>
              <a:t>Завдання</a:t>
            </a:r>
            <a:r>
              <a:rPr lang="en-US" b="1" kern="1200" dirty="0">
                <a:solidFill>
                  <a:schemeClr val="tx2">
                    <a:lumMod val="75000"/>
                  </a:schemeClr>
                </a:solidFill>
                <a:latin typeface="+mj-lt"/>
                <a:ea typeface="+mj-ea"/>
                <a:cs typeface="+mj-cs"/>
              </a:rPr>
              <a:t> </a:t>
            </a:r>
            <a:r>
              <a:rPr lang="en-US" b="1" kern="1200" dirty="0" err="1">
                <a:solidFill>
                  <a:schemeClr val="tx2">
                    <a:lumMod val="75000"/>
                  </a:schemeClr>
                </a:solidFill>
                <a:latin typeface="+mj-lt"/>
                <a:ea typeface="+mj-ea"/>
                <a:cs typeface="+mj-cs"/>
              </a:rPr>
              <a:t>на</a:t>
            </a:r>
            <a:r>
              <a:rPr lang="en-US" b="1" kern="1200" dirty="0">
                <a:solidFill>
                  <a:schemeClr val="tx2">
                    <a:lumMod val="75000"/>
                  </a:schemeClr>
                </a:solidFill>
                <a:latin typeface="+mj-lt"/>
                <a:ea typeface="+mj-ea"/>
                <a:cs typeface="+mj-cs"/>
              </a:rPr>
              <a:t> </a:t>
            </a:r>
            <a:r>
              <a:rPr lang="en-US" b="1" kern="1200" dirty="0" err="1">
                <a:solidFill>
                  <a:schemeClr val="tx2">
                    <a:lumMod val="75000"/>
                  </a:schemeClr>
                </a:solidFill>
                <a:latin typeface="+mj-lt"/>
                <a:ea typeface="+mj-ea"/>
                <a:cs typeface="+mj-cs"/>
              </a:rPr>
              <a:t>місяць</a:t>
            </a:r>
            <a:r>
              <a:rPr lang="en-US" b="1" kern="1200" dirty="0">
                <a:solidFill>
                  <a:schemeClr val="tx2">
                    <a:lumMod val="75000"/>
                  </a:schemeClr>
                </a:solidFill>
                <a:latin typeface="+mj-lt"/>
                <a:ea typeface="+mj-ea"/>
                <a:cs typeface="+mj-cs"/>
              </a:rPr>
              <a:t>, </a:t>
            </a:r>
            <a:r>
              <a:rPr lang="en-US" b="1" kern="1200" dirty="0" err="1">
                <a:solidFill>
                  <a:schemeClr val="tx2">
                    <a:lumMod val="75000"/>
                  </a:schemeClr>
                </a:solidFill>
                <a:latin typeface="+mj-lt"/>
                <a:ea typeface="+mj-ea"/>
                <a:cs typeface="+mj-cs"/>
              </a:rPr>
              <a:t>які</a:t>
            </a:r>
            <a:r>
              <a:rPr lang="en-US" b="1" kern="1200" dirty="0">
                <a:solidFill>
                  <a:schemeClr val="tx2">
                    <a:lumMod val="75000"/>
                  </a:schemeClr>
                </a:solidFill>
                <a:latin typeface="+mj-lt"/>
                <a:ea typeface="+mj-ea"/>
                <a:cs typeface="+mj-cs"/>
              </a:rPr>
              <a:t> я </a:t>
            </a:r>
            <a:r>
              <a:rPr lang="en-US" b="1" kern="1200" dirty="0" err="1">
                <a:solidFill>
                  <a:schemeClr val="tx2">
                    <a:lumMod val="75000"/>
                  </a:schemeClr>
                </a:solidFill>
                <a:latin typeface="+mj-lt"/>
                <a:ea typeface="+mj-ea"/>
                <a:cs typeface="+mj-cs"/>
              </a:rPr>
              <a:t>маю</a:t>
            </a:r>
            <a:r>
              <a:rPr lang="en-US" b="1" kern="1200" dirty="0">
                <a:solidFill>
                  <a:schemeClr val="tx2">
                    <a:lumMod val="75000"/>
                  </a:schemeClr>
                </a:solidFill>
                <a:latin typeface="+mj-lt"/>
                <a:ea typeface="+mj-ea"/>
                <a:cs typeface="+mj-cs"/>
              </a:rPr>
              <a:t> </a:t>
            </a:r>
            <a:r>
              <a:rPr lang="en-US" b="1" kern="1200" dirty="0" err="1">
                <a:solidFill>
                  <a:schemeClr val="tx2">
                    <a:lumMod val="75000"/>
                  </a:schemeClr>
                </a:solidFill>
                <a:latin typeface="+mj-lt"/>
                <a:ea typeface="+mj-ea"/>
                <a:cs typeface="+mj-cs"/>
              </a:rPr>
              <a:t>виконати</a:t>
            </a:r>
            <a:r>
              <a:rPr lang="en-US" b="1" kern="1200" dirty="0">
                <a:solidFill>
                  <a:schemeClr val="tx2">
                    <a:lumMod val="75000"/>
                  </a:schemeClr>
                </a:solidFill>
                <a:latin typeface="+mj-lt"/>
                <a:ea typeface="+mj-ea"/>
                <a:cs typeface="+mj-cs"/>
              </a:rPr>
              <a:t/>
            </a:r>
            <a:br>
              <a:rPr lang="en-US" b="1" kern="1200" dirty="0">
                <a:solidFill>
                  <a:schemeClr val="tx2">
                    <a:lumMod val="75000"/>
                  </a:schemeClr>
                </a:solidFill>
                <a:latin typeface="+mj-lt"/>
                <a:ea typeface="+mj-ea"/>
                <a:cs typeface="+mj-cs"/>
              </a:rPr>
            </a:br>
            <a:endParaRPr lang="en-US" b="1" kern="1200" dirty="0">
              <a:solidFill>
                <a:schemeClr val="tx2">
                  <a:lumMod val="75000"/>
                </a:schemeClr>
              </a:solidFill>
              <a:latin typeface="+mj-lt"/>
              <a:ea typeface="+mj-ea"/>
              <a:cs typeface="+mj-cs"/>
            </a:endParaRPr>
          </a:p>
        </p:txBody>
      </p:sp>
      <p:graphicFrame>
        <p:nvGraphicFramePr>
          <p:cNvPr id="47" name="TextBox 4"/>
          <p:cNvGraphicFramePr/>
          <p:nvPr>
            <p:extLst>
              <p:ext uri="{D42A27DB-BD31-4B8C-83A1-F6EECF244321}">
                <p14:modId xmlns:p14="http://schemas.microsoft.com/office/powerpoint/2010/main" val="460192017"/>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3" name="Freeform: Shape 72"/>
          <p:cNvSpPr>
            <a:spLocks noGrp="1" noRot="1" noChangeAspect="1" noMove="1" noResize="1" noEditPoints="1" noAdjustHandles="1" noChangeArrowheads="1" noChangeShapeType="1" noTextEdit="1"/>
          </p:cNvSpPr>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26" name="Picture 2" descr="Картинки по запросу карьера | Карта, Как сделать карты, Карьера"/>
          <p:cNvPicPr>
            <a:picLocks noChangeAspect="1" noChangeArrowheads="1"/>
          </p:cNvPicPr>
          <p:nvPr/>
        </p:nvPicPr>
        <p:blipFill rotWithShape="1">
          <a:blip r:embed="rId3">
            <a:extLst>
              <a:ext uri="{28A0092B-C50C-407E-A947-70E740481C1C}">
                <a14:useLocalDpi xmlns:a14="http://schemas.microsoft.com/office/drawing/2010/main" val="0"/>
              </a:ext>
            </a:extLst>
          </a:blip>
          <a:srcRect l="3329"/>
          <a:stretch>
            <a:fillRect/>
          </a:stretch>
        </p:blipFill>
        <p:spPr bwMode="auto">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471972517"/>
              </p:ext>
            </p:extLst>
          </p:nvPr>
        </p:nvGraphicFramePr>
        <p:xfrm>
          <a:off x="857880" y="-89315"/>
          <a:ext cx="10909555" cy="61607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p:cNvGrpSpPr>
            <a:grpSpLocks noGrp="1" noUngrp="1" noRot="1" noChangeAspect="1" noMove="1" noResize="1"/>
          </p:cNvGrpSpPr>
          <p:nvPr/>
        </p:nvGrpSpPr>
        <p:grpSpPr>
          <a:xfrm>
            <a:off x="0" y="4601497"/>
            <a:ext cx="1014060" cy="2017580"/>
            <a:chOff x="0" y="4601497"/>
            <a:chExt cx="1014060" cy="2017580"/>
          </a:xfrm>
        </p:grpSpPr>
        <p:sp>
          <p:nvSpPr>
            <p:cNvPr id="74" name="Isosceles Triangle 73"/>
            <p:cNvSpPr/>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Казахстан: как гендерные стереотипы мешают женщинам строить карьеру"/>
          <p:cNvPicPr>
            <a:picLocks noChangeAspect="1" noChangeArrowheads="1"/>
          </p:cNvPicPr>
          <p:nvPr/>
        </p:nvPicPr>
        <p:blipFill rotWithShape="1">
          <a:blip r:embed="rId3">
            <a:extLst>
              <a:ext uri="{28A0092B-C50C-407E-A947-70E740481C1C}">
                <a14:useLocalDpi xmlns:a14="http://schemas.microsoft.com/office/drawing/2010/main" val="0"/>
              </a:ext>
            </a:extLst>
          </a:blip>
          <a:srcRect b="15349"/>
          <a:stretch>
            <a:fillRect/>
          </a:stretch>
        </p:blipFill>
        <p:spPr bwMode="auto">
          <a:xfrm>
            <a:off x="5538976" y="1451931"/>
            <a:ext cx="6029002" cy="3692402"/>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p:cNvGrpSpPr>
            <a:grpSpLocks noGrp="1" noUngrp="1" noRot="1" noChangeAspect="1" noMove="1" noResize="1"/>
          </p:cNvGrpSpPr>
          <p:nvPr/>
        </p:nvGrpSpPr>
        <p:grpSpPr>
          <a:xfrm>
            <a:off x="11219290" y="1"/>
            <a:ext cx="972709" cy="1935307"/>
            <a:chOff x="10918968" y="713127"/>
            <a:chExt cx="1273032" cy="2532832"/>
          </a:xfrm>
        </p:grpSpPr>
        <p:sp>
          <p:nvSpPr>
            <p:cNvPr id="78" name="Rectangle 77"/>
            <p:cNvSpPr/>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 name="Diagram 1"/>
          <p:cNvGraphicFramePr/>
          <p:nvPr/>
        </p:nvGraphicFramePr>
        <p:xfrm>
          <a:off x="643469" y="1156771"/>
          <a:ext cx="4008384" cy="5020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5" name="Rectangle 134"/>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p:cNvGrpSpPr>
            <a:grpSpLocks noGrp="1" noUngrp="1" noRot="1" noChangeAspect="1" noMove="1" noResize="1"/>
          </p:cNvGrpSpPr>
          <p:nvPr/>
        </p:nvGrpSpPr>
        <p:grpSpPr>
          <a:xfrm>
            <a:off x="472021" y="518649"/>
            <a:ext cx="1128382" cy="847206"/>
            <a:chOff x="8183879" y="1000124"/>
            <a:chExt cx="1562267" cy="1172973"/>
          </a:xfrm>
        </p:grpSpPr>
        <p:sp>
          <p:nvSpPr>
            <p:cNvPr id="138" name="Freeform 5"/>
            <p:cNvSpPr/>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lstStyle/>
            <a:p>
              <a:endParaRPr lang="en-US"/>
            </a:p>
          </p:txBody>
        </p:sp>
        <p:sp>
          <p:nvSpPr>
            <p:cNvPr id="139" name="Freeform 5"/>
            <p:cNvSpPr/>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lstStyle/>
            <a:p>
              <a:endParaRPr lang="en-US"/>
            </a:p>
          </p:txBody>
        </p:sp>
      </p:grpSp>
      <p:pic>
        <p:nvPicPr>
          <p:cNvPr id="2050" name="Picture 2" descr="Женская доля: кто главный в немецком бизнесе | Учеба и работа в Германии |  DW | 25.11.2020"/>
          <p:cNvPicPr>
            <a:picLocks noChangeAspect="1" noChangeArrowheads="1"/>
          </p:cNvPicPr>
          <p:nvPr/>
        </p:nvPicPr>
        <p:blipFill rotWithShape="1">
          <a:blip r:embed="rId2">
            <a:extLst>
              <a:ext uri="{28A0092B-C50C-407E-A947-70E740481C1C}">
                <a14:useLocalDpi xmlns:a14="http://schemas.microsoft.com/office/drawing/2010/main" val="0"/>
              </a:ext>
            </a:extLst>
          </a:blip>
          <a:srcRect t="20299" r="1" b="1"/>
          <a:stretch>
            <a:fillRect/>
          </a:stretch>
        </p:blipFill>
        <p:spPr bwMode="auto">
          <a:xfrm>
            <a:off x="4636963" y="10"/>
            <a:ext cx="7555037" cy="33832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Казахстан: как гендерные стереотипы мешают женщинам строить карьеру"/>
          <p:cNvPicPr>
            <a:picLocks noChangeAspect="1" noChangeArrowheads="1"/>
          </p:cNvPicPr>
          <p:nvPr/>
        </p:nvPicPr>
        <p:blipFill rotWithShape="1">
          <a:blip r:embed="rId3">
            <a:extLst>
              <a:ext uri="{28A0092B-C50C-407E-A947-70E740481C1C}">
                <a14:useLocalDpi xmlns:a14="http://schemas.microsoft.com/office/drawing/2010/main" val="0"/>
              </a:ext>
            </a:extLst>
          </a:blip>
          <a:srcRect t="15803" r="1" b="13878"/>
          <a:stretch>
            <a:fillRect/>
          </a:stretch>
        </p:blipFill>
        <p:spPr bwMode="auto">
          <a:xfrm>
            <a:off x="4639056" y="3474720"/>
            <a:ext cx="7552944" cy="33832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nvGraphicFramePr>
        <p:xfrm>
          <a:off x="472021" y="363557"/>
          <a:ext cx="4164941" cy="59757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F1D9C44-288F-5B03-68EF-094EB5CB1CB4}"/>
              </a:ext>
            </a:extLst>
          </p:cNvPr>
          <p:cNvSpPr>
            <a:spLocks noGrp="1"/>
          </p:cNvSpPr>
          <p:nvPr>
            <p:ph type="dt" sz="half" idx="10"/>
          </p:nvPr>
        </p:nvSpPr>
        <p:spPr/>
        <p:txBody>
          <a:bodyPr/>
          <a:lstStyle/>
          <a:p>
            <a:fld id="{A96524BC-7B42-4659-8A34-5B722A9C5598}" type="datetime1">
              <a:rPr lang="en-US" smtClean="0"/>
              <a:t>4/13/2023</a:t>
            </a:fld>
            <a:endParaRPr lang="en-US"/>
          </a:p>
        </p:txBody>
      </p:sp>
      <p:sp>
        <p:nvSpPr>
          <p:cNvPr id="3" name="Footer Placeholder 2">
            <a:extLst>
              <a:ext uri="{FF2B5EF4-FFF2-40B4-BE49-F238E27FC236}">
                <a16:creationId xmlns:a16="http://schemas.microsoft.com/office/drawing/2014/main" xmlns="" id="{B3202D8E-3CBC-5803-8C85-05D9484652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480DF41-F6D9-8740-1E07-AF172BC36B8F}"/>
              </a:ext>
            </a:extLst>
          </p:cNvPr>
          <p:cNvSpPr>
            <a:spLocks noGrp="1"/>
          </p:cNvSpPr>
          <p:nvPr>
            <p:ph type="sldNum" sz="quarter" idx="12"/>
          </p:nvPr>
        </p:nvSpPr>
        <p:spPr/>
        <p:txBody>
          <a:bodyPr/>
          <a:lstStyle/>
          <a:p>
            <a:fld id="{76C700DA-4165-4880-9F60-9917741622D8}" type="slidenum">
              <a:rPr lang="en-US" smtClean="0"/>
              <a:t>7</a:t>
            </a:fld>
            <a:endParaRPr lang="en-US"/>
          </a:p>
        </p:txBody>
      </p:sp>
      <p:pic>
        <p:nvPicPr>
          <p:cNvPr id="6" name="Picture 5">
            <a:extLst>
              <a:ext uri="{FF2B5EF4-FFF2-40B4-BE49-F238E27FC236}">
                <a16:creationId xmlns:a16="http://schemas.microsoft.com/office/drawing/2014/main" xmlns="" id="{68896E0B-3B6B-B950-DFB3-F742463A3D92}"/>
              </a:ext>
            </a:extLst>
          </p:cNvPr>
          <p:cNvPicPr>
            <a:picLocks noChangeAspect="1"/>
          </p:cNvPicPr>
          <p:nvPr/>
        </p:nvPicPr>
        <p:blipFill rotWithShape="1">
          <a:blip r:embed="rId2"/>
          <a:srcRect l="18343" t="17671" r="23554" b="5952"/>
          <a:stretch/>
        </p:blipFill>
        <p:spPr>
          <a:xfrm>
            <a:off x="2049137" y="374572"/>
            <a:ext cx="8714343" cy="5905041"/>
          </a:xfrm>
          <a:prstGeom prst="rect">
            <a:avLst/>
          </a:prstGeom>
        </p:spPr>
      </p:pic>
    </p:spTree>
    <p:extLst>
      <p:ext uri="{BB962C8B-B14F-4D97-AF65-F5344CB8AC3E}">
        <p14:creationId xmlns:p14="http://schemas.microsoft.com/office/powerpoint/2010/main" val="3532728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C464111-918F-9156-A14F-FEDB5E7CA634}"/>
              </a:ext>
            </a:extLst>
          </p:cNvPr>
          <p:cNvSpPr>
            <a:spLocks noGrp="1"/>
          </p:cNvSpPr>
          <p:nvPr>
            <p:ph type="dt" sz="half" idx="10"/>
          </p:nvPr>
        </p:nvSpPr>
        <p:spPr/>
        <p:txBody>
          <a:bodyPr/>
          <a:lstStyle/>
          <a:p>
            <a:fld id="{121F8047-7849-4F35-A1C0-312F10F5A25B}" type="datetime1">
              <a:rPr lang="en-US" smtClean="0"/>
              <a:t>4/13/2023</a:t>
            </a:fld>
            <a:endParaRPr lang="en-US"/>
          </a:p>
        </p:txBody>
      </p:sp>
      <p:sp>
        <p:nvSpPr>
          <p:cNvPr id="3" name="Footer Placeholder 2">
            <a:extLst>
              <a:ext uri="{FF2B5EF4-FFF2-40B4-BE49-F238E27FC236}">
                <a16:creationId xmlns:a16="http://schemas.microsoft.com/office/drawing/2014/main" xmlns="" id="{F83A788C-E013-0560-AF3D-A41C9090F7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2D118F2-BFFD-0BD0-4C57-E141CD673013}"/>
              </a:ext>
            </a:extLst>
          </p:cNvPr>
          <p:cNvSpPr>
            <a:spLocks noGrp="1"/>
          </p:cNvSpPr>
          <p:nvPr>
            <p:ph type="sldNum" sz="quarter" idx="12"/>
          </p:nvPr>
        </p:nvSpPr>
        <p:spPr/>
        <p:txBody>
          <a:bodyPr/>
          <a:lstStyle/>
          <a:p>
            <a:fld id="{76C700DA-4165-4880-9F60-9917741622D8}" type="slidenum">
              <a:rPr lang="en-US" smtClean="0"/>
              <a:t>8</a:t>
            </a:fld>
            <a:endParaRPr lang="en-US"/>
          </a:p>
        </p:txBody>
      </p:sp>
      <p:pic>
        <p:nvPicPr>
          <p:cNvPr id="6" name="Picture 5">
            <a:extLst>
              <a:ext uri="{FF2B5EF4-FFF2-40B4-BE49-F238E27FC236}">
                <a16:creationId xmlns:a16="http://schemas.microsoft.com/office/drawing/2014/main" xmlns="" id="{AD8501EA-B1FA-3E97-A29B-49530FDF6826}"/>
              </a:ext>
            </a:extLst>
          </p:cNvPr>
          <p:cNvPicPr>
            <a:picLocks noChangeAspect="1"/>
          </p:cNvPicPr>
          <p:nvPr/>
        </p:nvPicPr>
        <p:blipFill rotWithShape="1">
          <a:blip r:embed="rId2"/>
          <a:srcRect l="18253" t="17189" r="23283" b="5952"/>
          <a:stretch/>
        </p:blipFill>
        <p:spPr>
          <a:xfrm>
            <a:off x="1233889" y="528809"/>
            <a:ext cx="9782978" cy="5783856"/>
          </a:xfrm>
          <a:prstGeom prst="rect">
            <a:avLst/>
          </a:prstGeom>
        </p:spPr>
      </p:pic>
    </p:spTree>
    <p:extLst>
      <p:ext uri="{BB962C8B-B14F-4D97-AF65-F5344CB8AC3E}">
        <p14:creationId xmlns:p14="http://schemas.microsoft.com/office/powerpoint/2010/main" val="1625687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C1618A1-D19F-0E71-3B0A-680F4A619945}"/>
              </a:ext>
            </a:extLst>
          </p:cNvPr>
          <p:cNvSpPr>
            <a:spLocks noGrp="1"/>
          </p:cNvSpPr>
          <p:nvPr>
            <p:ph type="dt" sz="half" idx="10"/>
          </p:nvPr>
        </p:nvSpPr>
        <p:spPr/>
        <p:txBody>
          <a:bodyPr/>
          <a:lstStyle/>
          <a:p>
            <a:fld id="{EAE7DA7D-61E7-47DD-93AA-9E545B98BF2F}" type="datetime1">
              <a:rPr lang="en-US" smtClean="0"/>
              <a:t>4/13/2023</a:t>
            </a:fld>
            <a:endParaRPr lang="en-US"/>
          </a:p>
        </p:txBody>
      </p:sp>
      <p:sp>
        <p:nvSpPr>
          <p:cNvPr id="3" name="Footer Placeholder 2">
            <a:extLst>
              <a:ext uri="{FF2B5EF4-FFF2-40B4-BE49-F238E27FC236}">
                <a16:creationId xmlns:a16="http://schemas.microsoft.com/office/drawing/2014/main" xmlns="" id="{F06E1927-3D9E-8844-0C8A-45466E1182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0759BF2-DF2D-F38A-A398-429CD5E1AE73}"/>
              </a:ext>
            </a:extLst>
          </p:cNvPr>
          <p:cNvSpPr>
            <a:spLocks noGrp="1"/>
          </p:cNvSpPr>
          <p:nvPr>
            <p:ph type="sldNum" sz="quarter" idx="12"/>
          </p:nvPr>
        </p:nvSpPr>
        <p:spPr/>
        <p:txBody>
          <a:bodyPr/>
          <a:lstStyle/>
          <a:p>
            <a:fld id="{76C700DA-4165-4880-9F60-9917741622D8}" type="slidenum">
              <a:rPr lang="en-US" smtClean="0"/>
              <a:t>9</a:t>
            </a:fld>
            <a:endParaRPr lang="en-US"/>
          </a:p>
        </p:txBody>
      </p:sp>
      <p:pic>
        <p:nvPicPr>
          <p:cNvPr id="6" name="Picture 5">
            <a:extLst>
              <a:ext uri="{FF2B5EF4-FFF2-40B4-BE49-F238E27FC236}">
                <a16:creationId xmlns:a16="http://schemas.microsoft.com/office/drawing/2014/main" xmlns="" id="{CE874AC6-B711-5E75-A2A4-BF29810A2AE5}"/>
              </a:ext>
            </a:extLst>
          </p:cNvPr>
          <p:cNvPicPr>
            <a:picLocks noChangeAspect="1"/>
          </p:cNvPicPr>
          <p:nvPr/>
        </p:nvPicPr>
        <p:blipFill rotWithShape="1">
          <a:blip r:embed="rId2"/>
          <a:srcRect l="18434" t="17510" r="23373" b="5952"/>
          <a:stretch/>
        </p:blipFill>
        <p:spPr>
          <a:xfrm>
            <a:off x="1156771" y="583893"/>
            <a:ext cx="10102468" cy="5728771"/>
          </a:xfrm>
          <a:prstGeom prst="rect">
            <a:avLst/>
          </a:prstGeom>
        </p:spPr>
      </p:pic>
    </p:spTree>
    <p:extLst>
      <p:ext uri="{BB962C8B-B14F-4D97-AF65-F5344CB8AC3E}">
        <p14:creationId xmlns:p14="http://schemas.microsoft.com/office/powerpoint/2010/main" val="2328808953"/>
      </p:ext>
    </p:extLst>
  </p:cSld>
  <p:clrMapOvr>
    <a:masterClrMapping/>
  </p:clrMapOvr>
</p:sld>
</file>

<file path=ppt/theme/theme1.xml><?xml version="1.0" encoding="utf-8"?>
<a:theme xmlns:a="http://schemas.openxmlformats.org/drawingml/2006/main" name="PowerPoint USAID Theme">
  <a:themeElements>
    <a:clrScheme name="USAID">
      <a:dk1>
        <a:sysClr val="windowText" lastClr="000000"/>
      </a:dk1>
      <a:lt1>
        <a:srgbClr val="FFFFFF"/>
      </a:lt1>
      <a:dk2>
        <a:srgbClr val="002F6C"/>
      </a:dk2>
      <a:lt2>
        <a:srgbClr val="BA0C2F"/>
      </a:lt2>
      <a:accent1>
        <a:srgbClr val="651D32"/>
      </a:accent1>
      <a:accent2>
        <a:srgbClr val="0067B9"/>
      </a:accent2>
      <a:accent3>
        <a:srgbClr val="A7C6ED"/>
      </a:accent3>
      <a:accent4>
        <a:srgbClr val="6C6463"/>
      </a:accent4>
      <a:accent5>
        <a:srgbClr val="8C8985"/>
      </a:accent5>
      <a:accent6>
        <a:srgbClr val="CFCDC9"/>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1436</Words>
  <Application>Microsoft Office PowerPoint</Application>
  <PresentationFormat>Широкоэкранный</PresentationFormat>
  <Paragraphs>214</Paragraphs>
  <Slides>31</Slides>
  <Notes>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31</vt:i4>
      </vt:variant>
    </vt:vector>
  </HeadingPairs>
  <TitlesOfParts>
    <vt:vector size="41" baseType="lpstr">
      <vt:lpstr>Arial</vt:lpstr>
      <vt:lpstr>Calibri</vt:lpstr>
      <vt:lpstr>Circe</vt:lpstr>
      <vt:lpstr>Corbel</vt:lpstr>
      <vt:lpstr>Gill Sans MT</vt:lpstr>
      <vt:lpstr>Open Sans</vt:lpstr>
      <vt:lpstr>Rockwell</vt:lpstr>
      <vt:lpstr>Times New Roman</vt:lpstr>
      <vt:lpstr>Yu Mincho</vt:lpstr>
      <vt:lpstr>PowerPoint USAID Theme</vt:lpstr>
      <vt:lpstr>Презентация PowerPoint</vt:lpstr>
      <vt:lpstr>Гендерні особливості кар’єрного зростання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Аспекти розвитку кар’єри</vt:lpstr>
      <vt:lpstr>Розвиток кар’єри</vt:lpstr>
      <vt:lpstr>Критерії успішної кар’єри</vt:lpstr>
      <vt:lpstr>Кар’єра чоловіків та жінок</vt:lpstr>
      <vt:lpstr>Кар’єра чоловіків та жінок</vt:lpstr>
      <vt:lpstr>Презентация PowerPoint</vt:lpstr>
      <vt:lpstr>Рівні чинників, що впливають на розвиток кар’єри</vt:lpstr>
      <vt:lpstr>   Гендерно-рольовий конфлікт в процесі досягнення кар’єри  </vt:lpstr>
      <vt:lpstr>Бар’єри, які заважають кар’єрному зростанню</vt:lpstr>
      <vt:lpstr>Ейджізм  — дискримінація людини на підставі її віку  Готовність адекватно сприймати і співпрацювати лише з людьми, які відповідають заздалегідь установленим віковим критеріям</vt:lpstr>
      <vt:lpstr>Презентация PowerPoint</vt:lpstr>
      <vt:lpstr>Техніки розвитку кар’єри  САМОРОЗВИТОК (самореалізація, самоутвердження, самовдосконалення)</vt:lpstr>
      <vt:lpstr>Техніки саморозвитку</vt:lpstr>
      <vt:lpstr>Техніки саморозвитку</vt:lpstr>
      <vt:lpstr>Професійний (робочий) стрес – фізіологічна та психологічна реакція чоловіка або жінки на складні робочі ситуації</vt:lpstr>
      <vt:lpstr>Основні причини професійного вигорання </vt:lpstr>
      <vt:lpstr>Симптоми професійного вигорання: психофізіологічні симптоми  </vt:lpstr>
      <vt:lpstr>Симптоми професійного вигорання:  соціально-психологічні симптоми</vt:lpstr>
      <vt:lpstr>Симптоми професійного вигорання:  поведінкові симптоми  </vt:lpstr>
      <vt:lpstr>Презентация PowerPoint</vt:lpstr>
      <vt:lpstr>Домашнє завдання: Скласти індивідуально матрицю  Завдання на місяць, які я маю виконати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Galustian, Yulia</dc:creator>
  <cp:lastModifiedBy>Басацька Свiтлана</cp:lastModifiedBy>
  <cp:revision>127</cp:revision>
  <dcterms:created xsi:type="dcterms:W3CDTF">2021-04-05T07:36:00Z</dcterms:created>
  <dcterms:modified xsi:type="dcterms:W3CDTF">2023-04-13T05:21:26Z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AFF30466244E4F97828F19C93E688709</vt:lpwstr>
  </property>
  <property fmtid="{D5CDD505-2E9C-101B-9397-08002B2CF9AE}" pid="3" name="KSOProductBuildVer">
    <vt:lpwstr>1033-11.2.0.11516</vt:lpwstr>
  </property>
</Properties>
</file>