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4" r:id="rId2"/>
  </p:sldMasterIdLst>
  <p:sldIdLst>
    <p:sldId id="657" r:id="rId3"/>
    <p:sldId id="724" r:id="rId4"/>
    <p:sldId id="701" r:id="rId5"/>
    <p:sldId id="725" r:id="rId6"/>
    <p:sldId id="686" r:id="rId7"/>
    <p:sldId id="728" r:id="rId8"/>
    <p:sldId id="726" r:id="rId9"/>
    <p:sldId id="687" r:id="rId10"/>
    <p:sldId id="689" r:id="rId11"/>
    <p:sldId id="690" r:id="rId12"/>
    <p:sldId id="734" r:id="rId13"/>
    <p:sldId id="704" r:id="rId14"/>
    <p:sldId id="705" r:id="rId15"/>
    <p:sldId id="706" r:id="rId16"/>
    <p:sldId id="707" r:id="rId17"/>
    <p:sldId id="727" r:id="rId18"/>
    <p:sldId id="752" r:id="rId19"/>
    <p:sldId id="658" r:id="rId20"/>
    <p:sldId id="729" r:id="rId21"/>
    <p:sldId id="750" r:id="rId22"/>
    <p:sldId id="753" r:id="rId23"/>
    <p:sldId id="70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8" d="100"/>
          <a:sy n="78" d="100"/>
        </p:scale>
        <p:origin x="642"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2#1">
  <dgm:title val=""/>
  <dgm:desc val=""/>
  <dgm:catLst>
    <dgm:cat type="colorful" pri="10200"/>
  </dgm:catLst>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4">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1">
  <dgm:title val=""/>
  <dgm:desc val=""/>
  <dgm:catLst>
    <dgm:cat type="colorful" pri="10500"/>
  </dgm:catLst>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2">
  <dgm:title val=""/>
  <dgm:desc val=""/>
  <dgm:catLst>
    <dgm:cat type="colorful" pri="10500"/>
  </dgm:catLst>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1">
  <dgm:title val=""/>
  <dgm:desc val=""/>
  <dgm:catLst>
    <dgm:cat type="mainScheme" pri="10300"/>
  </dgm:catLst>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alignNode1">
    <dgm:fillClrLst meth="repeat">
      <a:schemeClr val="dk2"/>
    </dgm:fillClrLst>
    <dgm:linClrLst meth="repeat">
      <a:schemeClr val="dk2"/>
    </dgm:linClrLst>
    <dgm:effectClrLst/>
    <dgm:txLinClrLst/>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node0">
    <dgm:fillClrLst meth="repeat">
      <a:schemeClr val="dk2"/>
    </dgm:fillClrLst>
    <dgm:linClrLst meth="repeat">
      <a:schemeClr val="lt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3">
  <dgm:title val=""/>
  <dgm:desc val=""/>
  <dgm:catLst>
    <dgm:cat type="colorful" pri="10500"/>
  </dgm:catLst>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6_2#1">
  <dgm:title val=""/>
  <dgm:desc val=""/>
  <dgm:catLst>
    <dgm:cat type="accent6" pri="11200"/>
  </dgm:catLst>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043F8AEB-22C5-4D6C-9C9F-0FFAE04481BD}" type="doc">
      <dgm:prSet loTypeId="urn:microsoft.com/office/officeart/2005/8/layout/hierarchy1#1" loCatId="hierarchy" qsTypeId="urn:microsoft.com/office/officeart/2005/8/quickstyle/simple1#1" qsCatId="simple" csTypeId="urn:microsoft.com/office/officeart/2005/8/colors/colorful2#1" csCatId="colorful" phldr="1"/>
      <dgm:spPr/>
      <dgm:t>
        <a:bodyPr/>
        <a:lstStyle/>
        <a:p>
          <a:endParaRPr lang="en-US"/>
        </a:p>
      </dgm:t>
    </dgm:pt>
    <dgm:pt modelId="{BF51A655-A920-46E6-AC5D-18F7ACB58FE7}">
      <dgm:prSet custT="1"/>
      <dgm:spPr>
        <a:solidFill>
          <a:schemeClr val="accent2">
            <a:lumMod val="20000"/>
            <a:lumOff val="80000"/>
            <a:alpha val="90000"/>
          </a:schemeClr>
        </a:solidFill>
      </dgm:spPr>
      <dgm:t>
        <a:bodyPr/>
        <a:lstStyle/>
        <a:p>
          <a:r>
            <a:rPr lang="ru-RU" sz="2400" dirty="0" err="1"/>
            <a:t>сучасна</a:t>
          </a:r>
          <a:r>
            <a:rPr lang="ru-RU" sz="2400" dirty="0"/>
            <a:t> </a:t>
          </a:r>
          <a:r>
            <a:rPr lang="ru-RU" sz="2400" dirty="0" err="1"/>
            <a:t>управлінська</a:t>
          </a:r>
          <a:r>
            <a:rPr lang="ru-RU" sz="2400" dirty="0"/>
            <a:t> </a:t>
          </a:r>
          <a:r>
            <a:rPr lang="ru-RU" sz="2400" dirty="0" err="1"/>
            <a:t>технологія</a:t>
          </a:r>
          <a:r>
            <a:rPr lang="ru-RU" sz="2400" dirty="0"/>
            <a:t>, </a:t>
          </a:r>
          <a:r>
            <a:rPr lang="ru-RU" sz="2400" dirty="0" err="1"/>
            <a:t>що</a:t>
          </a:r>
          <a:r>
            <a:rPr lang="ru-RU" sz="2400" dirty="0"/>
            <a:t> </a:t>
          </a:r>
          <a:r>
            <a:rPr lang="ru-RU" sz="2400" dirty="0" err="1"/>
            <a:t>впроваджується</a:t>
          </a:r>
          <a:r>
            <a:rPr lang="ru-RU" sz="2400" dirty="0"/>
            <a:t> в </a:t>
          </a:r>
          <a:r>
            <a:rPr lang="ru-RU" sz="2400" dirty="0" err="1"/>
            <a:t>багатьох</a:t>
          </a:r>
          <a:r>
            <a:rPr lang="ru-RU" sz="2400" dirty="0"/>
            <a:t> </a:t>
          </a:r>
          <a:r>
            <a:rPr lang="ru-RU" sz="2400" dirty="0" err="1"/>
            <a:t>країнах</a:t>
          </a:r>
          <a:r>
            <a:rPr lang="ru-RU" sz="2400" dirty="0"/>
            <a:t> </a:t>
          </a:r>
          <a:r>
            <a:rPr lang="ru-RU" sz="2400" dirty="0" err="1"/>
            <a:t>світу</a:t>
          </a:r>
          <a:r>
            <a:rPr lang="ru-RU" sz="2400" dirty="0"/>
            <a:t> </a:t>
          </a:r>
          <a:r>
            <a:rPr lang="ru-RU" sz="2400" dirty="0" err="1"/>
            <a:t>вже</a:t>
          </a:r>
          <a:r>
            <a:rPr lang="ru-RU" sz="2400" dirty="0"/>
            <a:t> </a:t>
          </a:r>
          <a:r>
            <a:rPr lang="ru-RU" sz="2400" dirty="0" err="1"/>
            <a:t>близько</a:t>
          </a:r>
          <a:r>
            <a:rPr lang="ru-RU" sz="2400" dirty="0"/>
            <a:t> </a:t>
          </a:r>
        </a:p>
        <a:p>
          <a:r>
            <a:rPr lang="ru-RU" sz="2400" dirty="0"/>
            <a:t>40 </a:t>
          </a:r>
          <a:r>
            <a:rPr lang="ru-RU" sz="2400" dirty="0" err="1"/>
            <a:t>років</a:t>
          </a:r>
          <a:endParaRPr lang="en-US" sz="2400" dirty="0"/>
        </a:p>
      </dgm:t>
    </dgm:pt>
    <dgm:pt modelId="{398E66CC-A26B-47C0-9993-CEDA07D08E5A}" type="parTrans" cxnId="{1E7923B5-7571-4D11-B4CB-BE5CB4C09692}">
      <dgm:prSet/>
      <dgm:spPr/>
      <dgm:t>
        <a:bodyPr/>
        <a:lstStyle/>
        <a:p>
          <a:endParaRPr lang="en-US"/>
        </a:p>
      </dgm:t>
    </dgm:pt>
    <dgm:pt modelId="{A20AB480-C623-42A3-8D69-B6DADB2DE572}" type="sibTrans" cxnId="{1E7923B5-7571-4D11-B4CB-BE5CB4C09692}">
      <dgm:prSet/>
      <dgm:spPr/>
      <dgm:t>
        <a:bodyPr/>
        <a:lstStyle/>
        <a:p>
          <a:endParaRPr lang="en-US"/>
        </a:p>
      </dgm:t>
    </dgm:pt>
    <dgm:pt modelId="{62079B29-95C4-4A3E-BBF6-66449B40B733}">
      <dgm:prSet/>
      <dgm:spPr/>
      <dgm:t>
        <a:bodyPr/>
        <a:lstStyle/>
        <a:p>
          <a:r>
            <a:rPr lang="ru-RU" dirty="0" err="1"/>
            <a:t>Вперше</a:t>
          </a:r>
          <a:r>
            <a:rPr lang="ru-RU" dirty="0"/>
            <a:t> </a:t>
          </a:r>
          <a:r>
            <a:rPr lang="ru-RU" dirty="0" err="1"/>
            <a:t>цей</a:t>
          </a:r>
          <a:r>
            <a:rPr lang="ru-RU" dirty="0"/>
            <a:t> метод </a:t>
          </a:r>
          <a:r>
            <a:rPr lang="ru-RU" dirty="0" err="1"/>
            <a:t>було</a:t>
          </a:r>
          <a:r>
            <a:rPr lang="ru-RU" dirty="0"/>
            <a:t> </a:t>
          </a:r>
          <a:r>
            <a:rPr lang="ru-RU" dirty="0" err="1"/>
            <a:t>застосовано</a:t>
          </a:r>
          <a:r>
            <a:rPr lang="ru-RU" dirty="0"/>
            <a:t> у 1984 </a:t>
          </a:r>
          <a:r>
            <a:rPr lang="ru-RU" dirty="0" err="1"/>
            <a:t>році</a:t>
          </a:r>
          <a:r>
            <a:rPr lang="ru-RU" dirty="0"/>
            <a:t> в </a:t>
          </a:r>
          <a:r>
            <a:rPr lang="ru-RU" dirty="0" err="1"/>
            <a:t>Австралії</a:t>
          </a:r>
          <a:r>
            <a:rPr lang="ru-RU" dirty="0"/>
            <a:t>. </a:t>
          </a:r>
          <a:r>
            <a:rPr lang="ru-RU" dirty="0" err="1"/>
            <a:t>Нині</a:t>
          </a:r>
          <a:r>
            <a:rPr lang="ru-RU" dirty="0"/>
            <a:t> </a:t>
          </a:r>
          <a:r>
            <a:rPr lang="ru-RU" dirty="0" err="1"/>
            <a:t>понад</a:t>
          </a:r>
          <a:r>
            <a:rPr lang="ru-RU" dirty="0"/>
            <a:t> 90 </a:t>
          </a:r>
          <a:r>
            <a:rPr lang="ru-RU" dirty="0" err="1"/>
            <a:t>країн</a:t>
          </a:r>
          <a:r>
            <a:rPr lang="ru-RU" dirty="0"/>
            <a:t> </a:t>
          </a:r>
          <a:r>
            <a:rPr lang="ru-RU" dirty="0" err="1"/>
            <a:t>здійснюють</a:t>
          </a:r>
          <a:r>
            <a:rPr lang="ru-RU" dirty="0"/>
            <a:t> ГОБ у </a:t>
          </a:r>
          <a:r>
            <a:rPr lang="ru-RU" dirty="0" err="1"/>
            <a:t>тій</a:t>
          </a:r>
          <a:r>
            <a:rPr lang="ru-RU" dirty="0"/>
            <a:t> </a:t>
          </a:r>
          <a:r>
            <a:rPr lang="ru-RU" dirty="0" err="1"/>
            <a:t>чи</a:t>
          </a:r>
          <a:r>
            <a:rPr lang="ru-RU" dirty="0"/>
            <a:t> </a:t>
          </a:r>
          <a:r>
            <a:rPr lang="ru-RU" dirty="0" err="1"/>
            <a:t>іншій</a:t>
          </a:r>
          <a:r>
            <a:rPr lang="ru-RU" dirty="0"/>
            <a:t> </a:t>
          </a:r>
          <a:r>
            <a:rPr lang="ru-RU" dirty="0" err="1"/>
            <a:t>формі</a:t>
          </a:r>
          <a:r>
            <a:rPr lang="ru-RU" dirty="0"/>
            <a:t> </a:t>
          </a:r>
          <a:endParaRPr lang="en-US" dirty="0"/>
        </a:p>
      </dgm:t>
    </dgm:pt>
    <dgm:pt modelId="{2DB46F13-B9A8-4EC7-A7DB-EEDC1DEBA3EC}" type="parTrans" cxnId="{CBC38CB7-FB90-406C-8E0C-CF71CA7B64D1}">
      <dgm:prSet/>
      <dgm:spPr/>
      <dgm:t>
        <a:bodyPr/>
        <a:lstStyle/>
        <a:p>
          <a:endParaRPr lang="en-US"/>
        </a:p>
      </dgm:t>
    </dgm:pt>
    <dgm:pt modelId="{F5FDD03E-8C92-4057-82D7-C50013DD7C69}" type="sibTrans" cxnId="{CBC38CB7-FB90-406C-8E0C-CF71CA7B64D1}">
      <dgm:prSet/>
      <dgm:spPr/>
      <dgm:t>
        <a:bodyPr/>
        <a:lstStyle/>
        <a:p>
          <a:endParaRPr lang="en-US"/>
        </a:p>
      </dgm:t>
    </dgm:pt>
    <dgm:pt modelId="{CA09EF37-6FE0-4D95-8CED-CBEBB1180C66}">
      <dgm:prSet/>
      <dgm:spPr/>
      <dgm:t>
        <a:bodyPr/>
        <a:lstStyle/>
        <a:p>
          <a:r>
            <a:rPr lang="ru-RU" dirty="0"/>
            <a:t>2019 р. - </a:t>
          </a:r>
          <a:r>
            <a:rPr lang="ru-RU" dirty="0" err="1"/>
            <a:t>офіційно</a:t>
          </a:r>
          <a:r>
            <a:rPr lang="ru-RU" dirty="0"/>
            <a:t> </a:t>
          </a:r>
          <a:r>
            <a:rPr lang="ru-RU" dirty="0" err="1"/>
            <a:t>закріплене</a:t>
          </a:r>
          <a:r>
            <a:rPr lang="ru-RU" dirty="0"/>
            <a:t> в </a:t>
          </a:r>
          <a:r>
            <a:rPr lang="ru-RU" dirty="0" err="1"/>
            <a:t>Україні</a:t>
          </a:r>
          <a:r>
            <a:rPr lang="ru-RU" dirty="0"/>
            <a:t> </a:t>
          </a:r>
          <a:r>
            <a:rPr lang="ru-RU" dirty="0" err="1"/>
            <a:t>Методичними</a:t>
          </a:r>
          <a:r>
            <a:rPr lang="ru-RU" dirty="0"/>
            <a:t> </a:t>
          </a:r>
          <a:r>
            <a:rPr lang="ru-RU" dirty="0" err="1"/>
            <a:t>рекомендаціями</a:t>
          </a:r>
          <a:r>
            <a:rPr lang="ru-RU" dirty="0"/>
            <a:t> </a:t>
          </a:r>
          <a:r>
            <a:rPr lang="ru-RU" dirty="0" err="1"/>
            <a:t>Міністерства</a:t>
          </a:r>
          <a:r>
            <a:rPr lang="ru-RU" dirty="0"/>
            <a:t> </a:t>
          </a:r>
          <a:r>
            <a:rPr lang="ru-RU" dirty="0" err="1"/>
            <a:t>фінансів</a:t>
          </a:r>
          <a:endParaRPr lang="en-US" dirty="0"/>
        </a:p>
      </dgm:t>
    </dgm:pt>
    <dgm:pt modelId="{BB95B95B-A904-4987-8795-B183E1128EAA}" type="parTrans" cxnId="{91302D3E-5080-4169-AB29-ED188669062F}">
      <dgm:prSet/>
      <dgm:spPr/>
      <dgm:t>
        <a:bodyPr/>
        <a:lstStyle/>
        <a:p>
          <a:endParaRPr lang="en-US"/>
        </a:p>
      </dgm:t>
    </dgm:pt>
    <dgm:pt modelId="{49A5FD33-D75C-49AB-BECD-6FC094C739B4}" type="sibTrans" cxnId="{91302D3E-5080-4169-AB29-ED188669062F}">
      <dgm:prSet/>
      <dgm:spPr/>
      <dgm:t>
        <a:bodyPr/>
        <a:lstStyle/>
        <a:p>
          <a:endParaRPr lang="en-US"/>
        </a:p>
      </dgm:t>
    </dgm:pt>
    <dgm:pt modelId="{9D6FE190-BEED-48F1-9C02-1ABF804938C7}" type="pres">
      <dgm:prSet presAssocID="{043F8AEB-22C5-4D6C-9C9F-0FFAE04481BD}" presName="hierChild1" presStyleCnt="0">
        <dgm:presLayoutVars>
          <dgm:chPref val="1"/>
          <dgm:dir/>
          <dgm:animOne val="branch"/>
          <dgm:animLvl val="lvl"/>
          <dgm:resizeHandles/>
        </dgm:presLayoutVars>
      </dgm:prSet>
      <dgm:spPr/>
      <dgm:t>
        <a:bodyPr/>
        <a:lstStyle/>
        <a:p>
          <a:endParaRPr lang="uk-UA"/>
        </a:p>
      </dgm:t>
    </dgm:pt>
    <dgm:pt modelId="{FBC2FDC2-4A39-4342-808A-F520CD52505E}" type="pres">
      <dgm:prSet presAssocID="{BF51A655-A920-46E6-AC5D-18F7ACB58FE7}" presName="hierRoot1" presStyleCnt="0"/>
      <dgm:spPr/>
    </dgm:pt>
    <dgm:pt modelId="{DAD745E3-E174-4B65-9D68-EF51E7B6C79B}" type="pres">
      <dgm:prSet presAssocID="{BF51A655-A920-46E6-AC5D-18F7ACB58FE7}" presName="composite" presStyleCnt="0"/>
      <dgm:spPr/>
    </dgm:pt>
    <dgm:pt modelId="{1D135B0F-D749-40FC-AB20-F2B7137880E4}" type="pres">
      <dgm:prSet presAssocID="{BF51A655-A920-46E6-AC5D-18F7ACB58FE7}" presName="background" presStyleLbl="node0" presStyleIdx="0" presStyleCnt="3"/>
      <dgm:spPr/>
    </dgm:pt>
    <dgm:pt modelId="{5F343E6C-D20E-416A-B2AC-44320992001A}" type="pres">
      <dgm:prSet presAssocID="{BF51A655-A920-46E6-AC5D-18F7ACB58FE7}" presName="text" presStyleLbl="fgAcc0" presStyleIdx="0" presStyleCnt="3" custScaleY="149953">
        <dgm:presLayoutVars>
          <dgm:chPref val="3"/>
        </dgm:presLayoutVars>
      </dgm:prSet>
      <dgm:spPr/>
      <dgm:t>
        <a:bodyPr/>
        <a:lstStyle/>
        <a:p>
          <a:endParaRPr lang="uk-UA"/>
        </a:p>
      </dgm:t>
    </dgm:pt>
    <dgm:pt modelId="{935ADD4B-86A0-4577-87F6-E1388E75B2EF}" type="pres">
      <dgm:prSet presAssocID="{BF51A655-A920-46E6-AC5D-18F7ACB58FE7}" presName="hierChild2" presStyleCnt="0"/>
      <dgm:spPr/>
    </dgm:pt>
    <dgm:pt modelId="{EED7B245-E104-4611-ACC5-CC6E789EE8D6}" type="pres">
      <dgm:prSet presAssocID="{CA09EF37-6FE0-4D95-8CED-CBEBB1180C66}" presName="hierRoot1" presStyleCnt="0"/>
      <dgm:spPr/>
    </dgm:pt>
    <dgm:pt modelId="{3CDFC777-BA51-4D59-910F-E8D0B041D100}" type="pres">
      <dgm:prSet presAssocID="{CA09EF37-6FE0-4D95-8CED-CBEBB1180C66}" presName="composite" presStyleCnt="0"/>
      <dgm:spPr/>
    </dgm:pt>
    <dgm:pt modelId="{05E9CFC3-E7AE-4DD9-AA7A-FE951965B5F8}" type="pres">
      <dgm:prSet presAssocID="{CA09EF37-6FE0-4D95-8CED-CBEBB1180C66}" presName="background" presStyleLbl="node0" presStyleIdx="1" presStyleCnt="3"/>
      <dgm:spPr/>
    </dgm:pt>
    <dgm:pt modelId="{F38A0ADE-E858-4812-AC75-A87D00A755F2}" type="pres">
      <dgm:prSet presAssocID="{CA09EF37-6FE0-4D95-8CED-CBEBB1180C66}" presName="text" presStyleLbl="fgAcc0" presStyleIdx="1" presStyleCnt="3" custLinFactX="24445" custLinFactNeighborX="100000" custLinFactNeighborY="12523">
        <dgm:presLayoutVars>
          <dgm:chPref val="3"/>
        </dgm:presLayoutVars>
      </dgm:prSet>
      <dgm:spPr/>
      <dgm:t>
        <a:bodyPr/>
        <a:lstStyle/>
        <a:p>
          <a:endParaRPr lang="uk-UA"/>
        </a:p>
      </dgm:t>
    </dgm:pt>
    <dgm:pt modelId="{45BEC6CE-5D1D-46E4-9ECA-BEFE42770C77}" type="pres">
      <dgm:prSet presAssocID="{CA09EF37-6FE0-4D95-8CED-CBEBB1180C66}" presName="hierChild2" presStyleCnt="0"/>
      <dgm:spPr/>
    </dgm:pt>
    <dgm:pt modelId="{E8A02EFD-13D6-4FBC-AF97-EB3E61F8B0B4}" type="pres">
      <dgm:prSet presAssocID="{62079B29-95C4-4A3E-BBF6-66449B40B733}" presName="hierRoot1" presStyleCnt="0"/>
      <dgm:spPr/>
    </dgm:pt>
    <dgm:pt modelId="{6793821E-8E2B-4745-826C-AE42EB1A2521}" type="pres">
      <dgm:prSet presAssocID="{62079B29-95C4-4A3E-BBF6-66449B40B733}" presName="composite" presStyleCnt="0"/>
      <dgm:spPr/>
    </dgm:pt>
    <dgm:pt modelId="{8C8063F4-7796-4A9C-A00F-B7D7E72AA6AF}" type="pres">
      <dgm:prSet presAssocID="{62079B29-95C4-4A3E-BBF6-66449B40B733}" presName="background" presStyleLbl="node0" presStyleIdx="2" presStyleCnt="3"/>
      <dgm:spPr/>
    </dgm:pt>
    <dgm:pt modelId="{14C3214F-083E-41EF-A236-D4394D7E12A7}" type="pres">
      <dgm:prSet presAssocID="{62079B29-95C4-4A3E-BBF6-66449B40B733}" presName="text" presStyleLbl="fgAcc0" presStyleIdx="2" presStyleCnt="3" custLinFactX="-16667" custLinFactNeighborX="-100000" custLinFactNeighborY="12903">
        <dgm:presLayoutVars>
          <dgm:chPref val="3"/>
        </dgm:presLayoutVars>
      </dgm:prSet>
      <dgm:spPr/>
      <dgm:t>
        <a:bodyPr/>
        <a:lstStyle/>
        <a:p>
          <a:endParaRPr lang="uk-UA"/>
        </a:p>
      </dgm:t>
    </dgm:pt>
    <dgm:pt modelId="{94224568-9773-4814-8B43-A6960897F7C2}" type="pres">
      <dgm:prSet presAssocID="{62079B29-95C4-4A3E-BBF6-66449B40B733}" presName="hierChild2" presStyleCnt="0"/>
      <dgm:spPr/>
    </dgm:pt>
  </dgm:ptLst>
  <dgm:cxnLst>
    <dgm:cxn modelId="{2F2C76DF-78C1-449A-8FE4-A74663288F3A}" type="presOf" srcId="{62079B29-95C4-4A3E-BBF6-66449B40B733}" destId="{14C3214F-083E-41EF-A236-D4394D7E12A7}" srcOrd="0" destOrd="0" presId="urn:microsoft.com/office/officeart/2005/8/layout/hierarchy1#1"/>
    <dgm:cxn modelId="{CBC38CB7-FB90-406C-8E0C-CF71CA7B64D1}" srcId="{043F8AEB-22C5-4D6C-9C9F-0FFAE04481BD}" destId="{62079B29-95C4-4A3E-BBF6-66449B40B733}" srcOrd="2" destOrd="0" parTransId="{2DB46F13-B9A8-4EC7-A7DB-EEDC1DEBA3EC}" sibTransId="{F5FDD03E-8C92-4057-82D7-C50013DD7C69}"/>
    <dgm:cxn modelId="{1E7923B5-7571-4D11-B4CB-BE5CB4C09692}" srcId="{043F8AEB-22C5-4D6C-9C9F-0FFAE04481BD}" destId="{BF51A655-A920-46E6-AC5D-18F7ACB58FE7}" srcOrd="0" destOrd="0" parTransId="{398E66CC-A26B-47C0-9993-CEDA07D08E5A}" sibTransId="{A20AB480-C623-42A3-8D69-B6DADB2DE572}"/>
    <dgm:cxn modelId="{35397DC9-5EF5-4B11-8535-DA0D623F33F2}" type="presOf" srcId="{043F8AEB-22C5-4D6C-9C9F-0FFAE04481BD}" destId="{9D6FE190-BEED-48F1-9C02-1ABF804938C7}" srcOrd="0" destOrd="0" presId="urn:microsoft.com/office/officeart/2005/8/layout/hierarchy1#1"/>
    <dgm:cxn modelId="{265B372B-5915-4E8D-827D-63CD2851CD8A}" type="presOf" srcId="{BF51A655-A920-46E6-AC5D-18F7ACB58FE7}" destId="{5F343E6C-D20E-416A-B2AC-44320992001A}" srcOrd="0" destOrd="0" presId="urn:microsoft.com/office/officeart/2005/8/layout/hierarchy1#1"/>
    <dgm:cxn modelId="{91302D3E-5080-4169-AB29-ED188669062F}" srcId="{043F8AEB-22C5-4D6C-9C9F-0FFAE04481BD}" destId="{CA09EF37-6FE0-4D95-8CED-CBEBB1180C66}" srcOrd="1" destOrd="0" parTransId="{BB95B95B-A904-4987-8795-B183E1128EAA}" sibTransId="{49A5FD33-D75C-49AB-BECD-6FC094C739B4}"/>
    <dgm:cxn modelId="{6C6CF207-E66E-4886-A27C-C5AB1040F914}" type="presOf" srcId="{CA09EF37-6FE0-4D95-8CED-CBEBB1180C66}" destId="{F38A0ADE-E858-4812-AC75-A87D00A755F2}" srcOrd="0" destOrd="0" presId="urn:microsoft.com/office/officeart/2005/8/layout/hierarchy1#1"/>
    <dgm:cxn modelId="{DB543B75-E4F5-449D-80B8-226D8AAFA619}" type="presParOf" srcId="{9D6FE190-BEED-48F1-9C02-1ABF804938C7}" destId="{FBC2FDC2-4A39-4342-808A-F520CD52505E}" srcOrd="0" destOrd="0" presId="urn:microsoft.com/office/officeart/2005/8/layout/hierarchy1#1"/>
    <dgm:cxn modelId="{6FC41C0A-A6DB-4852-A95E-18ADE7853F30}" type="presParOf" srcId="{FBC2FDC2-4A39-4342-808A-F520CD52505E}" destId="{DAD745E3-E174-4B65-9D68-EF51E7B6C79B}" srcOrd="0" destOrd="0" presId="urn:microsoft.com/office/officeart/2005/8/layout/hierarchy1#1"/>
    <dgm:cxn modelId="{721585FF-71AB-4B52-A340-47301B39A169}" type="presParOf" srcId="{DAD745E3-E174-4B65-9D68-EF51E7B6C79B}" destId="{1D135B0F-D749-40FC-AB20-F2B7137880E4}" srcOrd="0" destOrd="0" presId="urn:microsoft.com/office/officeart/2005/8/layout/hierarchy1#1"/>
    <dgm:cxn modelId="{EADCAA7F-AB8D-499B-9933-728E1D0696F2}" type="presParOf" srcId="{DAD745E3-E174-4B65-9D68-EF51E7B6C79B}" destId="{5F343E6C-D20E-416A-B2AC-44320992001A}" srcOrd="1" destOrd="0" presId="urn:microsoft.com/office/officeart/2005/8/layout/hierarchy1#1"/>
    <dgm:cxn modelId="{3F2CEF24-5C2C-4113-92B7-37C57E5A3797}" type="presParOf" srcId="{FBC2FDC2-4A39-4342-808A-F520CD52505E}" destId="{935ADD4B-86A0-4577-87F6-E1388E75B2EF}" srcOrd="1" destOrd="0" presId="urn:microsoft.com/office/officeart/2005/8/layout/hierarchy1#1"/>
    <dgm:cxn modelId="{64510F85-2AE0-4EAC-99DA-5AB377EA9D78}" type="presParOf" srcId="{9D6FE190-BEED-48F1-9C02-1ABF804938C7}" destId="{EED7B245-E104-4611-ACC5-CC6E789EE8D6}" srcOrd="1" destOrd="0" presId="urn:microsoft.com/office/officeart/2005/8/layout/hierarchy1#1"/>
    <dgm:cxn modelId="{78B7A626-9A85-4FAC-B05A-74D09F5A9D92}" type="presParOf" srcId="{EED7B245-E104-4611-ACC5-CC6E789EE8D6}" destId="{3CDFC777-BA51-4D59-910F-E8D0B041D100}" srcOrd="0" destOrd="0" presId="urn:microsoft.com/office/officeart/2005/8/layout/hierarchy1#1"/>
    <dgm:cxn modelId="{3167F5B2-1388-4748-B83D-F0E1A998425D}" type="presParOf" srcId="{3CDFC777-BA51-4D59-910F-E8D0B041D100}" destId="{05E9CFC3-E7AE-4DD9-AA7A-FE951965B5F8}" srcOrd="0" destOrd="0" presId="urn:microsoft.com/office/officeart/2005/8/layout/hierarchy1#1"/>
    <dgm:cxn modelId="{350BFD81-90F4-4E81-A8AC-3457E2991FDA}" type="presParOf" srcId="{3CDFC777-BA51-4D59-910F-E8D0B041D100}" destId="{F38A0ADE-E858-4812-AC75-A87D00A755F2}" srcOrd="1" destOrd="0" presId="urn:microsoft.com/office/officeart/2005/8/layout/hierarchy1#1"/>
    <dgm:cxn modelId="{FD5E31E6-7014-4513-AE1E-5ED2CCA01D4F}" type="presParOf" srcId="{EED7B245-E104-4611-ACC5-CC6E789EE8D6}" destId="{45BEC6CE-5D1D-46E4-9ECA-BEFE42770C77}" srcOrd="1" destOrd="0" presId="urn:microsoft.com/office/officeart/2005/8/layout/hierarchy1#1"/>
    <dgm:cxn modelId="{1A280E95-477A-4F2E-B4A6-4A2ABBF6607D}" type="presParOf" srcId="{9D6FE190-BEED-48F1-9C02-1ABF804938C7}" destId="{E8A02EFD-13D6-4FBC-AF97-EB3E61F8B0B4}" srcOrd="2" destOrd="0" presId="urn:microsoft.com/office/officeart/2005/8/layout/hierarchy1#1"/>
    <dgm:cxn modelId="{18039026-46C1-41C6-9FC4-D77E16AC8A02}" type="presParOf" srcId="{E8A02EFD-13D6-4FBC-AF97-EB3E61F8B0B4}" destId="{6793821E-8E2B-4745-826C-AE42EB1A2521}" srcOrd="0" destOrd="0" presId="urn:microsoft.com/office/officeart/2005/8/layout/hierarchy1#1"/>
    <dgm:cxn modelId="{70F80717-5BAB-4A7D-B5EF-AC0C36F43FA6}" type="presParOf" srcId="{6793821E-8E2B-4745-826C-AE42EB1A2521}" destId="{8C8063F4-7796-4A9C-A00F-B7D7E72AA6AF}" srcOrd="0" destOrd="0" presId="urn:microsoft.com/office/officeart/2005/8/layout/hierarchy1#1"/>
    <dgm:cxn modelId="{977CCED5-C550-4269-B593-66AF7EABD138}" type="presParOf" srcId="{6793821E-8E2B-4745-826C-AE42EB1A2521}" destId="{14C3214F-083E-41EF-A236-D4394D7E12A7}" srcOrd="1" destOrd="0" presId="urn:microsoft.com/office/officeart/2005/8/layout/hierarchy1#1"/>
    <dgm:cxn modelId="{FB51D9EF-689B-4532-A93E-C452AA67D1FC}" type="presParOf" srcId="{E8A02EFD-13D6-4FBC-AF97-EB3E61F8B0B4}" destId="{94224568-9773-4814-8B43-A6960897F7C2}" srcOrd="1" destOrd="0" presId="urn:microsoft.com/office/officeart/2005/8/layout/hierarchy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FCC8397-0D35-48EE-A59E-2B8008290CD4}" type="doc">
      <dgm:prSet loTypeId="urn:microsoft.com/office/officeart/2005/8/layout/vProcess5" loCatId="process" qsTypeId="urn:microsoft.com/office/officeart/2005/8/quickstyle/simple1#6" qsCatId="simple" csTypeId="urn:microsoft.com/office/officeart/2005/8/colors/colorful1#4" csCatId="colorful" phldr="1"/>
      <dgm:spPr/>
      <dgm:t>
        <a:bodyPr/>
        <a:lstStyle/>
        <a:p>
          <a:endParaRPr lang="en-US"/>
        </a:p>
      </dgm:t>
    </dgm:pt>
    <dgm:pt modelId="{5D24B369-E92A-4ED4-86DE-0C7A8CF4D52A}">
      <dgm:prSet/>
      <dgm:spPr/>
      <dgm:t>
        <a:bodyPr/>
        <a:lstStyle/>
        <a:p>
          <a:r>
            <a:rPr lang="ru-RU" b="0" i="0" baseline="0" dirty="0"/>
            <a:t>гендерна </a:t>
          </a:r>
          <a:r>
            <a:rPr lang="ru-RU" b="0" i="0" baseline="0" dirty="0" err="1"/>
            <a:t>рівність</a:t>
          </a:r>
          <a:r>
            <a:rPr lang="ru-RU" b="0" i="0" baseline="0" dirty="0"/>
            <a:t> </a:t>
          </a:r>
          <a:r>
            <a:rPr lang="ru-RU" b="0" i="0" baseline="0" dirty="0" err="1"/>
            <a:t>сприяє</a:t>
          </a:r>
          <a:r>
            <a:rPr lang="en-US" b="0" i="0" baseline="0" dirty="0"/>
            <a:t> </a:t>
          </a:r>
          <a:r>
            <a:rPr lang="ru-RU" b="0" i="0" baseline="0" dirty="0" err="1"/>
            <a:t>прискоренню</a:t>
          </a:r>
          <a:r>
            <a:rPr lang="ru-RU" b="0" i="0" baseline="0" dirty="0"/>
            <a:t> </a:t>
          </a:r>
          <a:r>
            <a:rPr lang="ru-RU" b="0" i="0" baseline="0" dirty="0" err="1"/>
            <a:t>економічного</a:t>
          </a:r>
          <a:r>
            <a:rPr lang="ru-RU" b="0" i="0" baseline="0" dirty="0"/>
            <a:t> </a:t>
          </a:r>
          <a:r>
            <a:rPr lang="ru-RU" b="0" i="0" baseline="0" dirty="0" err="1"/>
            <a:t>зростання</a:t>
          </a:r>
          <a:r>
            <a:rPr lang="ru-RU" b="0" i="0" baseline="0" dirty="0"/>
            <a:t>, </a:t>
          </a:r>
          <a:r>
            <a:rPr lang="ru-RU" b="0" i="0" baseline="0" dirty="0" err="1"/>
            <a:t>збільшенню</a:t>
          </a:r>
          <a:r>
            <a:rPr lang="en-US" b="0" i="0" baseline="0" dirty="0"/>
            <a:t> </a:t>
          </a:r>
          <a:r>
            <a:rPr lang="ru-RU" b="0" i="0" baseline="0" dirty="0" err="1"/>
            <a:t>продуктивності</a:t>
          </a:r>
          <a:r>
            <a:rPr lang="ru-RU" b="0" i="0" baseline="0" dirty="0"/>
            <a:t> </a:t>
          </a:r>
          <a:r>
            <a:rPr lang="ru-RU" b="0" i="0" baseline="0" dirty="0" err="1"/>
            <a:t>праці</a:t>
          </a:r>
          <a:r>
            <a:rPr lang="ru-RU" b="0" i="0" baseline="0" dirty="0"/>
            <a:t>, </a:t>
          </a:r>
          <a:r>
            <a:rPr lang="ru-RU" b="0" i="0" baseline="0" dirty="0" err="1"/>
            <a:t>покращенню</a:t>
          </a:r>
          <a:r>
            <a:rPr lang="ru-RU" b="0" i="0" baseline="0" dirty="0"/>
            <a:t> </a:t>
          </a:r>
          <a:r>
            <a:rPr lang="ru-RU" b="0" i="0" baseline="0" dirty="0" err="1"/>
            <a:t>здоров’я</a:t>
          </a:r>
          <a:r>
            <a:rPr lang="ru-RU" b="0" i="0" baseline="0" dirty="0"/>
            <a:t> </a:t>
          </a:r>
          <a:r>
            <a:rPr lang="ru-RU" b="0" i="0" baseline="0" dirty="0" err="1"/>
            <a:t>дітей</a:t>
          </a:r>
          <a:r>
            <a:rPr lang="ru-RU" b="0" i="0" baseline="0" dirty="0"/>
            <a:t> та</a:t>
          </a:r>
          <a:r>
            <a:rPr lang="en-US" b="0" i="0" baseline="0" dirty="0"/>
            <a:t> </a:t>
          </a:r>
          <a:r>
            <a:rPr lang="ru-RU" b="0" i="0" baseline="0" dirty="0" err="1"/>
            <a:t>більш</a:t>
          </a:r>
          <a:r>
            <a:rPr lang="ru-RU" b="0" i="0" baseline="0" dirty="0"/>
            <a:t> </a:t>
          </a:r>
          <a:r>
            <a:rPr lang="ru-RU" b="0" i="0" baseline="0" dirty="0" err="1"/>
            <a:t>відповідальному</a:t>
          </a:r>
          <a:r>
            <a:rPr lang="ru-RU" b="0" i="0" baseline="0" dirty="0"/>
            <a:t> </a:t>
          </a:r>
          <a:r>
            <a:rPr lang="ru-RU" b="0" i="0" baseline="0" dirty="0" err="1"/>
            <a:t>управлінню</a:t>
          </a:r>
          <a:endParaRPr lang="en-US" dirty="0"/>
        </a:p>
      </dgm:t>
    </dgm:pt>
    <dgm:pt modelId="{32544302-F44E-4184-B69C-66A45D4649CD}" type="parTrans" cxnId="{9E6EE3CA-A341-4F3D-AF7F-B1FD6B5E014E}">
      <dgm:prSet/>
      <dgm:spPr/>
      <dgm:t>
        <a:bodyPr/>
        <a:lstStyle/>
        <a:p>
          <a:endParaRPr lang="en-US"/>
        </a:p>
      </dgm:t>
    </dgm:pt>
    <dgm:pt modelId="{4F290876-E8B1-4CA5-8813-C802E8298E53}" type="sibTrans" cxnId="{9E6EE3CA-A341-4F3D-AF7F-B1FD6B5E014E}">
      <dgm:prSet phldrT="1" phldr="0"/>
      <dgm:spPr/>
      <dgm:t>
        <a:bodyPr/>
        <a:lstStyle/>
        <a:p>
          <a:r>
            <a:rPr lang="en-US"/>
            <a:t>1</a:t>
          </a:r>
        </a:p>
      </dgm:t>
    </dgm:pt>
    <dgm:pt modelId="{1270ED83-80C1-4A7A-8BBB-1E8043BA5DC1}">
      <dgm:prSet/>
      <dgm:spPr/>
      <dgm:t>
        <a:bodyPr/>
        <a:lstStyle/>
        <a:p>
          <a:r>
            <a:rPr lang="ru-RU" dirty="0" err="1"/>
            <a:t>рівень</a:t>
          </a:r>
          <a:r>
            <a:rPr lang="ru-RU" dirty="0"/>
            <a:t> </a:t>
          </a:r>
          <a:r>
            <a:rPr lang="ru-RU" dirty="0" err="1"/>
            <a:t>зайнятості</a:t>
          </a:r>
          <a:r>
            <a:rPr lang="ru-RU" dirty="0"/>
            <a:t> </a:t>
          </a:r>
          <a:r>
            <a:rPr lang="ru-RU" dirty="0" err="1"/>
            <a:t>значно</a:t>
          </a:r>
          <a:r>
            <a:rPr lang="ru-RU" dirty="0"/>
            <a:t> </a:t>
          </a:r>
          <a:r>
            <a:rPr lang="ru-RU" dirty="0" err="1"/>
            <a:t>зросте</a:t>
          </a:r>
          <a:r>
            <a:rPr lang="ru-RU" dirty="0"/>
            <a:t>,</a:t>
          </a:r>
          <a:r>
            <a:rPr lang="en-US" dirty="0"/>
            <a:t> </a:t>
          </a:r>
          <a:r>
            <a:rPr lang="ru-RU" dirty="0" err="1"/>
            <a:t>якщо</a:t>
          </a:r>
          <a:r>
            <a:rPr lang="ru-RU" dirty="0"/>
            <a:t> </a:t>
          </a:r>
          <a:r>
            <a:rPr lang="ru-RU" dirty="0" err="1"/>
            <a:t>жінкам</a:t>
          </a:r>
          <a:r>
            <a:rPr lang="ru-RU" dirty="0"/>
            <a:t> </a:t>
          </a:r>
          <a:r>
            <a:rPr lang="ru-RU" dirty="0" err="1"/>
            <a:t>надати</a:t>
          </a:r>
          <a:r>
            <a:rPr lang="ru-RU" dirty="0"/>
            <a:t> </a:t>
          </a:r>
          <a:r>
            <a:rPr lang="ru-RU" dirty="0" err="1"/>
            <a:t>більше</a:t>
          </a:r>
          <a:r>
            <a:rPr lang="ru-RU" dirty="0"/>
            <a:t> </a:t>
          </a:r>
          <a:r>
            <a:rPr lang="ru-RU" dirty="0" err="1"/>
            <a:t>рівних</a:t>
          </a:r>
          <a:r>
            <a:rPr lang="ru-RU" dirty="0"/>
            <a:t> </a:t>
          </a:r>
          <a:r>
            <a:rPr lang="ru-RU" dirty="0" err="1"/>
            <a:t>можливостей</a:t>
          </a:r>
          <a:r>
            <a:rPr lang="ru-RU" dirty="0"/>
            <a:t> </a:t>
          </a:r>
          <a:r>
            <a:rPr lang="ru-RU" dirty="0" err="1"/>
            <a:t>щодо</a:t>
          </a:r>
          <a:r>
            <a:rPr lang="en-US" dirty="0"/>
            <a:t> </a:t>
          </a:r>
          <a:r>
            <a:rPr lang="ru-RU" dirty="0" err="1"/>
            <a:t>освіти</a:t>
          </a:r>
          <a:r>
            <a:rPr lang="ru-RU" dirty="0"/>
            <a:t> у </a:t>
          </a:r>
          <a:r>
            <a:rPr lang="ru-RU" dirty="0" err="1"/>
            <a:t>галузях</a:t>
          </a:r>
          <a:r>
            <a:rPr lang="ru-RU" dirty="0"/>
            <a:t> </a:t>
          </a:r>
          <a:r>
            <a:rPr lang="en-US" dirty="0"/>
            <a:t>STEM (</a:t>
          </a:r>
          <a:r>
            <a:rPr lang="ru-RU" dirty="0" err="1"/>
            <a:t>наука,технології</a:t>
          </a:r>
          <a:r>
            <a:rPr lang="ru-RU" dirty="0"/>
            <a:t>, </a:t>
          </a:r>
          <a:r>
            <a:rPr lang="ru-RU" dirty="0" err="1"/>
            <a:t>інженерія</a:t>
          </a:r>
          <a:r>
            <a:rPr lang="ru-RU" dirty="0"/>
            <a:t>,</a:t>
          </a:r>
          <a:r>
            <a:rPr lang="en-US" dirty="0"/>
            <a:t> </a:t>
          </a:r>
          <a:r>
            <a:rPr lang="ru-RU" dirty="0"/>
            <a:t>математика) та на ринку </a:t>
          </a:r>
          <a:r>
            <a:rPr lang="ru-RU" dirty="0" err="1"/>
            <a:t>праці</a:t>
          </a:r>
          <a:r>
            <a:rPr lang="ru-RU" dirty="0"/>
            <a:t>. </a:t>
          </a:r>
          <a:endParaRPr lang="en-US" dirty="0"/>
        </a:p>
      </dgm:t>
    </dgm:pt>
    <dgm:pt modelId="{92F52AE0-C1EC-4FF2-B00F-8BE04A330FE3}" type="parTrans" cxnId="{05435504-5645-46D4-9E13-BA5F492036BC}">
      <dgm:prSet/>
      <dgm:spPr/>
      <dgm:t>
        <a:bodyPr/>
        <a:lstStyle/>
        <a:p>
          <a:endParaRPr lang="en-US"/>
        </a:p>
      </dgm:t>
    </dgm:pt>
    <dgm:pt modelId="{06176BA8-11B3-4C22-9B03-5F1838B0AA19}" type="sibTrans" cxnId="{05435504-5645-46D4-9E13-BA5F492036BC}">
      <dgm:prSet phldrT="2" phldr="0"/>
      <dgm:spPr/>
      <dgm:t>
        <a:bodyPr/>
        <a:lstStyle/>
        <a:p>
          <a:r>
            <a:rPr lang="en-US"/>
            <a:t>2</a:t>
          </a:r>
        </a:p>
      </dgm:t>
    </dgm:pt>
    <dgm:pt modelId="{2F6EDA86-2AAB-499F-B75E-6E0DC871A467}">
      <dgm:prSet/>
      <dgm:spPr/>
      <dgm:t>
        <a:bodyPr/>
        <a:lstStyle/>
        <a:p>
          <a:r>
            <a:rPr lang="uk-UA"/>
            <a:t>о</a:t>
          </a:r>
          <a:r>
            <a:rPr lang="ru-RU"/>
            <a:t>тримання дівчатами та жінками освіти у галузях </a:t>
          </a:r>
          <a:r>
            <a:rPr lang="en-US"/>
            <a:t>STEM </a:t>
          </a:r>
          <a:r>
            <a:rPr lang="ru-RU"/>
            <a:t>збільшило б їхню конкурентоспроможність на ринку праці, рівень зайнятості та внесок в економічний</a:t>
          </a:r>
          <a:r>
            <a:rPr lang="en-US"/>
            <a:t> </a:t>
          </a:r>
          <a:r>
            <a:rPr lang="ru-RU"/>
            <a:t>розвиток, підвищило би рівень доходів жінок, а також</a:t>
          </a:r>
          <a:r>
            <a:rPr lang="en-US"/>
            <a:t> </a:t>
          </a:r>
          <a:r>
            <a:rPr lang="ru-RU"/>
            <a:t>зменшило б гендерні розриви в оплаті праці та жіночу</a:t>
          </a:r>
          <a:r>
            <a:rPr lang="en-US"/>
            <a:t> </a:t>
          </a:r>
          <a:r>
            <a:rPr lang="ru-RU"/>
            <a:t>бідність.</a:t>
          </a:r>
          <a:endParaRPr lang="en-US"/>
        </a:p>
      </dgm:t>
    </dgm:pt>
    <dgm:pt modelId="{FFA0B0BF-CC00-41AC-A207-F2260EE56DB1}" type="parTrans" cxnId="{548B2F4A-3AA8-4D6E-A77F-78602774085C}">
      <dgm:prSet/>
      <dgm:spPr/>
      <dgm:t>
        <a:bodyPr/>
        <a:lstStyle/>
        <a:p>
          <a:endParaRPr lang="en-US"/>
        </a:p>
      </dgm:t>
    </dgm:pt>
    <dgm:pt modelId="{A83DB83D-C599-44B7-87F9-90EA7B15D9AC}" type="sibTrans" cxnId="{548B2F4A-3AA8-4D6E-A77F-78602774085C}">
      <dgm:prSet phldrT="3" phldr="0"/>
      <dgm:spPr/>
      <dgm:t>
        <a:bodyPr/>
        <a:lstStyle/>
        <a:p>
          <a:r>
            <a:rPr lang="en-US"/>
            <a:t>3</a:t>
          </a:r>
        </a:p>
      </dgm:t>
    </dgm:pt>
    <dgm:pt modelId="{87DEA38B-D65F-41B2-AC82-C60DA8AD63A0}">
      <dgm:prSet/>
      <dgm:spPr/>
      <dgm:t>
        <a:bodyPr/>
        <a:lstStyle/>
        <a:p>
          <a:r>
            <a:rPr lang="ru-RU"/>
            <a:t>Покращення ситуації з гендерною рівністю в освіті,</a:t>
          </a:r>
          <a:r>
            <a:rPr lang="en-US"/>
            <a:t> </a:t>
          </a:r>
          <a:r>
            <a:rPr lang="ru-RU"/>
            <a:t>трудових відносинах і більш збалансований розподіл</a:t>
          </a:r>
          <a:r>
            <a:rPr lang="en-US"/>
            <a:t> </a:t>
          </a:r>
          <a:r>
            <a:rPr lang="ru-RU"/>
            <a:t>репродуктивної праці між жінками та чоловіками є чинниками зростання народжуваності, а отже і збільшення</a:t>
          </a:r>
          <a:r>
            <a:rPr lang="en-US"/>
            <a:t> </a:t>
          </a:r>
          <a:r>
            <a:rPr lang="ru-RU"/>
            <a:t>в довгостроковій перспективі пропозиції робочої сили.</a:t>
          </a:r>
          <a:endParaRPr lang="en-US"/>
        </a:p>
      </dgm:t>
    </dgm:pt>
    <dgm:pt modelId="{F46491E0-D514-4B29-8332-8A08111AD27F}" type="parTrans" cxnId="{A4464DC4-2A58-4257-AC40-5D781F7942A4}">
      <dgm:prSet/>
      <dgm:spPr/>
      <dgm:t>
        <a:bodyPr/>
        <a:lstStyle/>
        <a:p>
          <a:endParaRPr lang="en-US"/>
        </a:p>
      </dgm:t>
    </dgm:pt>
    <dgm:pt modelId="{B5136AF4-CCAF-4C4C-BC18-EB35B9A898F4}" type="sibTrans" cxnId="{A4464DC4-2A58-4257-AC40-5D781F7942A4}">
      <dgm:prSet phldrT="4" phldr="0"/>
      <dgm:spPr/>
      <dgm:t>
        <a:bodyPr/>
        <a:lstStyle/>
        <a:p>
          <a:r>
            <a:rPr lang="en-US"/>
            <a:t>4</a:t>
          </a:r>
        </a:p>
      </dgm:t>
    </dgm:pt>
    <dgm:pt modelId="{506FD147-BD6F-4612-80B5-3CFA01A64BF0}">
      <dgm:prSet/>
      <dgm:spPr/>
      <dgm:t>
        <a:bodyPr/>
        <a:lstStyle/>
        <a:p>
          <a:r>
            <a:rPr lang="ru-RU"/>
            <a:t>ЄІГР підрахував, що посилення гендерної рівності до</a:t>
          </a:r>
          <a:r>
            <a:rPr lang="en-US"/>
            <a:t> </a:t>
          </a:r>
          <a:r>
            <a:rPr lang="ru-RU"/>
            <a:t>2030 року може збільшити коефіцієнт народжуваності</a:t>
          </a:r>
          <a:r>
            <a:rPr lang="en-US"/>
            <a:t> </a:t>
          </a:r>
          <a:r>
            <a:rPr lang="ru-RU"/>
            <a:t>до 8% та призведе до зростання кількості працюючих,</a:t>
          </a:r>
          <a:r>
            <a:rPr lang="en-US"/>
            <a:t> </a:t>
          </a:r>
          <a:r>
            <a:rPr lang="ru-RU"/>
            <a:t>що є особливо важливим моментом за ситуації стійкої</a:t>
          </a:r>
          <a:r>
            <a:rPr lang="en-US"/>
            <a:t> </a:t>
          </a:r>
          <a:r>
            <a:rPr lang="ru-RU"/>
            <a:t>демографічної тенденції збільшення кількості людей</a:t>
          </a:r>
          <a:r>
            <a:rPr lang="en-US"/>
            <a:t> </a:t>
          </a:r>
          <a:r>
            <a:rPr lang="ru-RU"/>
            <a:t>похилого віку, неактивних на ринку праці.</a:t>
          </a:r>
          <a:endParaRPr lang="en-US"/>
        </a:p>
      </dgm:t>
    </dgm:pt>
    <dgm:pt modelId="{4D652017-5793-4DF3-A306-F5D3C30BC12A}" type="parTrans" cxnId="{4DC5109B-A61D-4A21-9596-20F594C8B674}">
      <dgm:prSet/>
      <dgm:spPr/>
      <dgm:t>
        <a:bodyPr/>
        <a:lstStyle/>
        <a:p>
          <a:endParaRPr lang="en-US"/>
        </a:p>
      </dgm:t>
    </dgm:pt>
    <dgm:pt modelId="{59277E12-0D17-4660-AA93-DA5880D27EF2}" type="sibTrans" cxnId="{4DC5109B-A61D-4A21-9596-20F594C8B674}">
      <dgm:prSet phldrT="5" phldr="0"/>
      <dgm:spPr/>
      <dgm:t>
        <a:bodyPr/>
        <a:lstStyle/>
        <a:p>
          <a:endParaRPr lang="en-US"/>
        </a:p>
      </dgm:t>
    </dgm:pt>
    <dgm:pt modelId="{34F6E0C1-A286-45AE-87C3-09010677874D}" type="pres">
      <dgm:prSet presAssocID="{5FCC8397-0D35-48EE-A59E-2B8008290CD4}" presName="outerComposite" presStyleCnt="0">
        <dgm:presLayoutVars>
          <dgm:chMax val="5"/>
          <dgm:dir/>
          <dgm:resizeHandles val="exact"/>
        </dgm:presLayoutVars>
      </dgm:prSet>
      <dgm:spPr/>
      <dgm:t>
        <a:bodyPr/>
        <a:lstStyle/>
        <a:p>
          <a:endParaRPr lang="uk-UA"/>
        </a:p>
      </dgm:t>
    </dgm:pt>
    <dgm:pt modelId="{7ABA5E9A-D9C5-43FE-AA51-B1ACCED62BC4}" type="pres">
      <dgm:prSet presAssocID="{5FCC8397-0D35-48EE-A59E-2B8008290CD4}" presName="dummyMaxCanvas" presStyleCnt="0">
        <dgm:presLayoutVars/>
      </dgm:prSet>
      <dgm:spPr/>
    </dgm:pt>
    <dgm:pt modelId="{28A1360F-70A6-4255-A7A1-B36F59653FEA}" type="pres">
      <dgm:prSet presAssocID="{5FCC8397-0D35-48EE-A59E-2B8008290CD4}" presName="FiveNodes_1" presStyleLbl="node1" presStyleIdx="0" presStyleCnt="5">
        <dgm:presLayoutVars>
          <dgm:bulletEnabled val="1"/>
        </dgm:presLayoutVars>
      </dgm:prSet>
      <dgm:spPr/>
      <dgm:t>
        <a:bodyPr/>
        <a:lstStyle/>
        <a:p>
          <a:endParaRPr lang="uk-UA"/>
        </a:p>
      </dgm:t>
    </dgm:pt>
    <dgm:pt modelId="{B9D35C79-6892-41DF-98E7-53A033A70E50}" type="pres">
      <dgm:prSet presAssocID="{5FCC8397-0D35-48EE-A59E-2B8008290CD4}" presName="FiveNodes_2" presStyleLbl="node1" presStyleIdx="1" presStyleCnt="5">
        <dgm:presLayoutVars>
          <dgm:bulletEnabled val="1"/>
        </dgm:presLayoutVars>
      </dgm:prSet>
      <dgm:spPr/>
      <dgm:t>
        <a:bodyPr/>
        <a:lstStyle/>
        <a:p>
          <a:endParaRPr lang="uk-UA"/>
        </a:p>
      </dgm:t>
    </dgm:pt>
    <dgm:pt modelId="{2C20E84D-7ADA-469B-B792-B2B33118D7DC}" type="pres">
      <dgm:prSet presAssocID="{5FCC8397-0D35-48EE-A59E-2B8008290CD4}" presName="FiveNodes_3" presStyleLbl="node1" presStyleIdx="2" presStyleCnt="5">
        <dgm:presLayoutVars>
          <dgm:bulletEnabled val="1"/>
        </dgm:presLayoutVars>
      </dgm:prSet>
      <dgm:spPr/>
      <dgm:t>
        <a:bodyPr/>
        <a:lstStyle/>
        <a:p>
          <a:endParaRPr lang="uk-UA"/>
        </a:p>
      </dgm:t>
    </dgm:pt>
    <dgm:pt modelId="{60B60B80-D6F7-46E7-9118-A57083BB69F8}" type="pres">
      <dgm:prSet presAssocID="{5FCC8397-0D35-48EE-A59E-2B8008290CD4}" presName="FiveNodes_4" presStyleLbl="node1" presStyleIdx="3" presStyleCnt="5">
        <dgm:presLayoutVars>
          <dgm:bulletEnabled val="1"/>
        </dgm:presLayoutVars>
      </dgm:prSet>
      <dgm:spPr/>
      <dgm:t>
        <a:bodyPr/>
        <a:lstStyle/>
        <a:p>
          <a:endParaRPr lang="uk-UA"/>
        </a:p>
      </dgm:t>
    </dgm:pt>
    <dgm:pt modelId="{BF25A20A-55A3-4423-B034-51F2A131D7F7}" type="pres">
      <dgm:prSet presAssocID="{5FCC8397-0D35-48EE-A59E-2B8008290CD4}" presName="FiveNodes_5" presStyleLbl="node1" presStyleIdx="4" presStyleCnt="5">
        <dgm:presLayoutVars>
          <dgm:bulletEnabled val="1"/>
        </dgm:presLayoutVars>
      </dgm:prSet>
      <dgm:spPr/>
      <dgm:t>
        <a:bodyPr/>
        <a:lstStyle/>
        <a:p>
          <a:endParaRPr lang="uk-UA"/>
        </a:p>
      </dgm:t>
    </dgm:pt>
    <dgm:pt modelId="{635F39F2-1B61-48BB-8188-3D51ADC58CFF}" type="pres">
      <dgm:prSet presAssocID="{5FCC8397-0D35-48EE-A59E-2B8008290CD4}" presName="FiveConn_1-2" presStyleLbl="fgAccFollowNode1" presStyleIdx="0" presStyleCnt="4">
        <dgm:presLayoutVars>
          <dgm:bulletEnabled val="1"/>
        </dgm:presLayoutVars>
      </dgm:prSet>
      <dgm:spPr/>
      <dgm:t>
        <a:bodyPr/>
        <a:lstStyle/>
        <a:p>
          <a:endParaRPr lang="uk-UA"/>
        </a:p>
      </dgm:t>
    </dgm:pt>
    <dgm:pt modelId="{3DAB1CC1-D704-4294-995E-20B8060139A7}" type="pres">
      <dgm:prSet presAssocID="{5FCC8397-0D35-48EE-A59E-2B8008290CD4}" presName="FiveConn_2-3" presStyleLbl="fgAccFollowNode1" presStyleIdx="1" presStyleCnt="4">
        <dgm:presLayoutVars>
          <dgm:bulletEnabled val="1"/>
        </dgm:presLayoutVars>
      </dgm:prSet>
      <dgm:spPr/>
      <dgm:t>
        <a:bodyPr/>
        <a:lstStyle/>
        <a:p>
          <a:endParaRPr lang="uk-UA"/>
        </a:p>
      </dgm:t>
    </dgm:pt>
    <dgm:pt modelId="{3B678626-F3C9-43A5-9130-E7416BCC6FDA}" type="pres">
      <dgm:prSet presAssocID="{5FCC8397-0D35-48EE-A59E-2B8008290CD4}" presName="FiveConn_3-4" presStyleLbl="fgAccFollowNode1" presStyleIdx="2" presStyleCnt="4">
        <dgm:presLayoutVars>
          <dgm:bulletEnabled val="1"/>
        </dgm:presLayoutVars>
      </dgm:prSet>
      <dgm:spPr/>
      <dgm:t>
        <a:bodyPr/>
        <a:lstStyle/>
        <a:p>
          <a:endParaRPr lang="uk-UA"/>
        </a:p>
      </dgm:t>
    </dgm:pt>
    <dgm:pt modelId="{87972939-72DC-4724-98B6-5BDB6BE1A71C}" type="pres">
      <dgm:prSet presAssocID="{5FCC8397-0D35-48EE-A59E-2B8008290CD4}" presName="FiveConn_4-5" presStyleLbl="fgAccFollowNode1" presStyleIdx="3" presStyleCnt="4">
        <dgm:presLayoutVars>
          <dgm:bulletEnabled val="1"/>
        </dgm:presLayoutVars>
      </dgm:prSet>
      <dgm:spPr/>
      <dgm:t>
        <a:bodyPr/>
        <a:lstStyle/>
        <a:p>
          <a:endParaRPr lang="uk-UA"/>
        </a:p>
      </dgm:t>
    </dgm:pt>
    <dgm:pt modelId="{C5D70184-CECE-4F27-A05A-6E35ECA8C19C}" type="pres">
      <dgm:prSet presAssocID="{5FCC8397-0D35-48EE-A59E-2B8008290CD4}" presName="FiveNodes_1_text" presStyleLbl="node1" presStyleIdx="4" presStyleCnt="5">
        <dgm:presLayoutVars>
          <dgm:bulletEnabled val="1"/>
        </dgm:presLayoutVars>
      </dgm:prSet>
      <dgm:spPr/>
      <dgm:t>
        <a:bodyPr/>
        <a:lstStyle/>
        <a:p>
          <a:endParaRPr lang="uk-UA"/>
        </a:p>
      </dgm:t>
    </dgm:pt>
    <dgm:pt modelId="{2393BF40-CDAF-4E1A-A54F-A3A4C1491017}" type="pres">
      <dgm:prSet presAssocID="{5FCC8397-0D35-48EE-A59E-2B8008290CD4}" presName="FiveNodes_2_text" presStyleLbl="node1" presStyleIdx="4" presStyleCnt="5">
        <dgm:presLayoutVars>
          <dgm:bulletEnabled val="1"/>
        </dgm:presLayoutVars>
      </dgm:prSet>
      <dgm:spPr/>
      <dgm:t>
        <a:bodyPr/>
        <a:lstStyle/>
        <a:p>
          <a:endParaRPr lang="uk-UA"/>
        </a:p>
      </dgm:t>
    </dgm:pt>
    <dgm:pt modelId="{5A245A4E-4C8A-42EF-A7B0-DDAA34D9C965}" type="pres">
      <dgm:prSet presAssocID="{5FCC8397-0D35-48EE-A59E-2B8008290CD4}" presName="FiveNodes_3_text" presStyleLbl="node1" presStyleIdx="4" presStyleCnt="5">
        <dgm:presLayoutVars>
          <dgm:bulletEnabled val="1"/>
        </dgm:presLayoutVars>
      </dgm:prSet>
      <dgm:spPr/>
      <dgm:t>
        <a:bodyPr/>
        <a:lstStyle/>
        <a:p>
          <a:endParaRPr lang="uk-UA"/>
        </a:p>
      </dgm:t>
    </dgm:pt>
    <dgm:pt modelId="{89186317-DDEE-4299-9108-3D8822D364F8}" type="pres">
      <dgm:prSet presAssocID="{5FCC8397-0D35-48EE-A59E-2B8008290CD4}" presName="FiveNodes_4_text" presStyleLbl="node1" presStyleIdx="4" presStyleCnt="5">
        <dgm:presLayoutVars>
          <dgm:bulletEnabled val="1"/>
        </dgm:presLayoutVars>
      </dgm:prSet>
      <dgm:spPr/>
      <dgm:t>
        <a:bodyPr/>
        <a:lstStyle/>
        <a:p>
          <a:endParaRPr lang="uk-UA"/>
        </a:p>
      </dgm:t>
    </dgm:pt>
    <dgm:pt modelId="{4A6B36B4-A0D9-471D-9161-27D577658087}" type="pres">
      <dgm:prSet presAssocID="{5FCC8397-0D35-48EE-A59E-2B8008290CD4}" presName="FiveNodes_5_text" presStyleLbl="node1" presStyleIdx="4" presStyleCnt="5">
        <dgm:presLayoutVars>
          <dgm:bulletEnabled val="1"/>
        </dgm:presLayoutVars>
      </dgm:prSet>
      <dgm:spPr/>
      <dgm:t>
        <a:bodyPr/>
        <a:lstStyle/>
        <a:p>
          <a:endParaRPr lang="uk-UA"/>
        </a:p>
      </dgm:t>
    </dgm:pt>
  </dgm:ptLst>
  <dgm:cxnLst>
    <dgm:cxn modelId="{A7960363-0E7D-4C51-9D4C-F7C446D3527A}" type="presOf" srcId="{5D24B369-E92A-4ED4-86DE-0C7A8CF4D52A}" destId="{C5D70184-CECE-4F27-A05A-6E35ECA8C19C}" srcOrd="1" destOrd="0" presId="urn:microsoft.com/office/officeart/2005/8/layout/vProcess5"/>
    <dgm:cxn modelId="{99872A2C-B685-4DAB-A4DB-395945940764}" type="presOf" srcId="{06176BA8-11B3-4C22-9B03-5F1838B0AA19}" destId="{3DAB1CC1-D704-4294-995E-20B8060139A7}" srcOrd="0" destOrd="0" presId="urn:microsoft.com/office/officeart/2005/8/layout/vProcess5"/>
    <dgm:cxn modelId="{AF76EEFB-FE19-47CB-B6DD-7A10AEE4E9AC}" type="presOf" srcId="{87DEA38B-D65F-41B2-AC82-C60DA8AD63A0}" destId="{60B60B80-D6F7-46E7-9118-A57083BB69F8}" srcOrd="0" destOrd="0" presId="urn:microsoft.com/office/officeart/2005/8/layout/vProcess5"/>
    <dgm:cxn modelId="{94F9CB57-5834-4B30-82CF-0098ECDAFB3B}" type="presOf" srcId="{506FD147-BD6F-4612-80B5-3CFA01A64BF0}" destId="{BF25A20A-55A3-4423-B034-51F2A131D7F7}" srcOrd="0" destOrd="0" presId="urn:microsoft.com/office/officeart/2005/8/layout/vProcess5"/>
    <dgm:cxn modelId="{22B39479-790C-4EF4-A39A-280570DB3C38}" type="presOf" srcId="{87DEA38B-D65F-41B2-AC82-C60DA8AD63A0}" destId="{89186317-DDEE-4299-9108-3D8822D364F8}" srcOrd="1" destOrd="0" presId="urn:microsoft.com/office/officeart/2005/8/layout/vProcess5"/>
    <dgm:cxn modelId="{F49BD25B-56BD-47D5-A92C-C86713BF2EE4}" type="presOf" srcId="{506FD147-BD6F-4612-80B5-3CFA01A64BF0}" destId="{4A6B36B4-A0D9-471D-9161-27D577658087}" srcOrd="1" destOrd="0" presId="urn:microsoft.com/office/officeart/2005/8/layout/vProcess5"/>
    <dgm:cxn modelId="{A9C1B9C2-EA93-4DE4-AEBF-A0C5AB39698C}" type="presOf" srcId="{1270ED83-80C1-4A7A-8BBB-1E8043BA5DC1}" destId="{B9D35C79-6892-41DF-98E7-53A033A70E50}" srcOrd="0" destOrd="0" presId="urn:microsoft.com/office/officeart/2005/8/layout/vProcess5"/>
    <dgm:cxn modelId="{6FFDEF1D-5874-42D2-8426-3EA366297DC3}" type="presOf" srcId="{2F6EDA86-2AAB-499F-B75E-6E0DC871A467}" destId="{2C20E84D-7ADA-469B-B792-B2B33118D7DC}" srcOrd="0" destOrd="0" presId="urn:microsoft.com/office/officeart/2005/8/layout/vProcess5"/>
    <dgm:cxn modelId="{05435504-5645-46D4-9E13-BA5F492036BC}" srcId="{5FCC8397-0D35-48EE-A59E-2B8008290CD4}" destId="{1270ED83-80C1-4A7A-8BBB-1E8043BA5DC1}" srcOrd="1" destOrd="0" parTransId="{92F52AE0-C1EC-4FF2-B00F-8BE04A330FE3}" sibTransId="{06176BA8-11B3-4C22-9B03-5F1838B0AA19}"/>
    <dgm:cxn modelId="{ABFD208F-8209-41CF-8E6F-D18C1E2E40AB}" type="presOf" srcId="{5D24B369-E92A-4ED4-86DE-0C7A8CF4D52A}" destId="{28A1360F-70A6-4255-A7A1-B36F59653FEA}" srcOrd="0" destOrd="0" presId="urn:microsoft.com/office/officeart/2005/8/layout/vProcess5"/>
    <dgm:cxn modelId="{5BEB322D-B961-4071-AE40-2E8451CA1465}" type="presOf" srcId="{B5136AF4-CCAF-4C4C-BC18-EB35B9A898F4}" destId="{87972939-72DC-4724-98B6-5BDB6BE1A71C}" srcOrd="0" destOrd="0" presId="urn:microsoft.com/office/officeart/2005/8/layout/vProcess5"/>
    <dgm:cxn modelId="{51F39809-6FFA-4491-9724-AC3E8F7E4D64}" type="presOf" srcId="{2F6EDA86-2AAB-499F-B75E-6E0DC871A467}" destId="{5A245A4E-4C8A-42EF-A7B0-DDAA34D9C965}" srcOrd="1" destOrd="0" presId="urn:microsoft.com/office/officeart/2005/8/layout/vProcess5"/>
    <dgm:cxn modelId="{EF4F8D66-4A84-43B5-9020-E7AD4561E53E}" type="presOf" srcId="{4F290876-E8B1-4CA5-8813-C802E8298E53}" destId="{635F39F2-1B61-48BB-8188-3D51ADC58CFF}" srcOrd="0" destOrd="0" presId="urn:microsoft.com/office/officeart/2005/8/layout/vProcess5"/>
    <dgm:cxn modelId="{604FA82D-F9DA-4738-B8E7-FA85F95E1F50}" type="presOf" srcId="{5FCC8397-0D35-48EE-A59E-2B8008290CD4}" destId="{34F6E0C1-A286-45AE-87C3-09010677874D}" srcOrd="0" destOrd="0" presId="urn:microsoft.com/office/officeart/2005/8/layout/vProcess5"/>
    <dgm:cxn modelId="{340AB1F9-0339-4DDC-863C-B90D6A4343AB}" type="presOf" srcId="{A83DB83D-C599-44B7-87F9-90EA7B15D9AC}" destId="{3B678626-F3C9-43A5-9130-E7416BCC6FDA}" srcOrd="0" destOrd="0" presId="urn:microsoft.com/office/officeart/2005/8/layout/vProcess5"/>
    <dgm:cxn modelId="{548B2F4A-3AA8-4D6E-A77F-78602774085C}" srcId="{5FCC8397-0D35-48EE-A59E-2B8008290CD4}" destId="{2F6EDA86-2AAB-499F-B75E-6E0DC871A467}" srcOrd="2" destOrd="0" parTransId="{FFA0B0BF-CC00-41AC-A207-F2260EE56DB1}" sibTransId="{A83DB83D-C599-44B7-87F9-90EA7B15D9AC}"/>
    <dgm:cxn modelId="{4DC5109B-A61D-4A21-9596-20F594C8B674}" srcId="{5FCC8397-0D35-48EE-A59E-2B8008290CD4}" destId="{506FD147-BD6F-4612-80B5-3CFA01A64BF0}" srcOrd="4" destOrd="0" parTransId="{4D652017-5793-4DF3-A306-F5D3C30BC12A}" sibTransId="{59277E12-0D17-4660-AA93-DA5880D27EF2}"/>
    <dgm:cxn modelId="{B87D8EDE-DF70-4751-84FB-82C7A3CFAD3C}" type="presOf" srcId="{1270ED83-80C1-4A7A-8BBB-1E8043BA5DC1}" destId="{2393BF40-CDAF-4E1A-A54F-A3A4C1491017}" srcOrd="1" destOrd="0" presId="urn:microsoft.com/office/officeart/2005/8/layout/vProcess5"/>
    <dgm:cxn modelId="{9E6EE3CA-A341-4F3D-AF7F-B1FD6B5E014E}" srcId="{5FCC8397-0D35-48EE-A59E-2B8008290CD4}" destId="{5D24B369-E92A-4ED4-86DE-0C7A8CF4D52A}" srcOrd="0" destOrd="0" parTransId="{32544302-F44E-4184-B69C-66A45D4649CD}" sibTransId="{4F290876-E8B1-4CA5-8813-C802E8298E53}"/>
    <dgm:cxn modelId="{A4464DC4-2A58-4257-AC40-5D781F7942A4}" srcId="{5FCC8397-0D35-48EE-A59E-2B8008290CD4}" destId="{87DEA38B-D65F-41B2-AC82-C60DA8AD63A0}" srcOrd="3" destOrd="0" parTransId="{F46491E0-D514-4B29-8332-8A08111AD27F}" sibTransId="{B5136AF4-CCAF-4C4C-BC18-EB35B9A898F4}"/>
    <dgm:cxn modelId="{53219D84-8C3D-415F-A00E-A92BA7043396}" type="presParOf" srcId="{34F6E0C1-A286-45AE-87C3-09010677874D}" destId="{7ABA5E9A-D9C5-43FE-AA51-B1ACCED62BC4}" srcOrd="0" destOrd="0" presId="urn:microsoft.com/office/officeart/2005/8/layout/vProcess5"/>
    <dgm:cxn modelId="{45AC1DEA-B1C2-4B60-917F-53FFB02C63C3}" type="presParOf" srcId="{34F6E0C1-A286-45AE-87C3-09010677874D}" destId="{28A1360F-70A6-4255-A7A1-B36F59653FEA}" srcOrd="1" destOrd="0" presId="urn:microsoft.com/office/officeart/2005/8/layout/vProcess5"/>
    <dgm:cxn modelId="{26A92E26-1BF3-440F-843F-66344DBF4286}" type="presParOf" srcId="{34F6E0C1-A286-45AE-87C3-09010677874D}" destId="{B9D35C79-6892-41DF-98E7-53A033A70E50}" srcOrd="2" destOrd="0" presId="urn:microsoft.com/office/officeart/2005/8/layout/vProcess5"/>
    <dgm:cxn modelId="{26676906-7D18-4CA4-AF2D-2DF8609FAAE3}" type="presParOf" srcId="{34F6E0C1-A286-45AE-87C3-09010677874D}" destId="{2C20E84D-7ADA-469B-B792-B2B33118D7DC}" srcOrd="3" destOrd="0" presId="urn:microsoft.com/office/officeart/2005/8/layout/vProcess5"/>
    <dgm:cxn modelId="{9E08D7A4-722E-4F2A-A892-F4915BAEB087}" type="presParOf" srcId="{34F6E0C1-A286-45AE-87C3-09010677874D}" destId="{60B60B80-D6F7-46E7-9118-A57083BB69F8}" srcOrd="4" destOrd="0" presId="urn:microsoft.com/office/officeart/2005/8/layout/vProcess5"/>
    <dgm:cxn modelId="{A3297D2A-4A3F-45C1-BC1C-10969AB8481F}" type="presParOf" srcId="{34F6E0C1-A286-45AE-87C3-09010677874D}" destId="{BF25A20A-55A3-4423-B034-51F2A131D7F7}" srcOrd="5" destOrd="0" presId="urn:microsoft.com/office/officeart/2005/8/layout/vProcess5"/>
    <dgm:cxn modelId="{952288A7-267D-4664-BCDA-F2F1B6ECA70A}" type="presParOf" srcId="{34F6E0C1-A286-45AE-87C3-09010677874D}" destId="{635F39F2-1B61-48BB-8188-3D51ADC58CFF}" srcOrd="6" destOrd="0" presId="urn:microsoft.com/office/officeart/2005/8/layout/vProcess5"/>
    <dgm:cxn modelId="{005B2D60-54E4-46F5-B13B-3071BCB01068}" type="presParOf" srcId="{34F6E0C1-A286-45AE-87C3-09010677874D}" destId="{3DAB1CC1-D704-4294-995E-20B8060139A7}" srcOrd="7" destOrd="0" presId="urn:microsoft.com/office/officeart/2005/8/layout/vProcess5"/>
    <dgm:cxn modelId="{C569479F-2BDF-4A67-B6F2-5BD75B7E9D30}" type="presParOf" srcId="{34F6E0C1-A286-45AE-87C3-09010677874D}" destId="{3B678626-F3C9-43A5-9130-E7416BCC6FDA}" srcOrd="8" destOrd="0" presId="urn:microsoft.com/office/officeart/2005/8/layout/vProcess5"/>
    <dgm:cxn modelId="{04C176CF-485C-40FF-B9FE-1EC511C09B63}" type="presParOf" srcId="{34F6E0C1-A286-45AE-87C3-09010677874D}" destId="{87972939-72DC-4724-98B6-5BDB6BE1A71C}" srcOrd="9" destOrd="0" presId="urn:microsoft.com/office/officeart/2005/8/layout/vProcess5"/>
    <dgm:cxn modelId="{07136658-554F-47BF-84CD-3D7B0302051F}" type="presParOf" srcId="{34F6E0C1-A286-45AE-87C3-09010677874D}" destId="{C5D70184-CECE-4F27-A05A-6E35ECA8C19C}" srcOrd="10" destOrd="0" presId="urn:microsoft.com/office/officeart/2005/8/layout/vProcess5"/>
    <dgm:cxn modelId="{C5519762-8F8B-415A-BE27-557F13437F53}" type="presParOf" srcId="{34F6E0C1-A286-45AE-87C3-09010677874D}" destId="{2393BF40-CDAF-4E1A-A54F-A3A4C1491017}" srcOrd="11" destOrd="0" presId="urn:microsoft.com/office/officeart/2005/8/layout/vProcess5"/>
    <dgm:cxn modelId="{8A016BE5-BA7F-41D0-A1E1-248CB76EDD86}" type="presParOf" srcId="{34F6E0C1-A286-45AE-87C3-09010677874D}" destId="{5A245A4E-4C8A-42EF-A7B0-DDAA34D9C965}" srcOrd="12" destOrd="0" presId="urn:microsoft.com/office/officeart/2005/8/layout/vProcess5"/>
    <dgm:cxn modelId="{2DC93B40-5D01-4A99-8334-6E72F803A50E}" type="presParOf" srcId="{34F6E0C1-A286-45AE-87C3-09010677874D}" destId="{89186317-DDEE-4299-9108-3D8822D364F8}" srcOrd="13" destOrd="0" presId="urn:microsoft.com/office/officeart/2005/8/layout/vProcess5"/>
    <dgm:cxn modelId="{B6A88256-B270-48C3-9E8B-BD6E88F330DF}" type="presParOf" srcId="{34F6E0C1-A286-45AE-87C3-09010677874D}" destId="{4A6B36B4-A0D9-471D-9161-27D577658087}"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4C0C7D1-2ADF-43BA-B1EC-F448320571D7}" type="doc">
      <dgm:prSet loTypeId="urn:microsoft.com/office/officeart/2005/8/layout/vList2#37" loCatId="list" qsTypeId="urn:microsoft.com/office/officeart/2005/8/quickstyle/simple1#55" qsCatId="simple" csTypeId="urn:microsoft.com/office/officeart/2005/8/colors/accent1_2#1" csCatId="accent1"/>
      <dgm:spPr/>
      <dgm:t>
        <a:bodyPr/>
        <a:lstStyle/>
        <a:p>
          <a:endParaRPr lang="en-US"/>
        </a:p>
      </dgm:t>
    </dgm:pt>
    <dgm:pt modelId="{67DD6CFD-BFA5-4E68-B85C-8E8C4FC2C540}">
      <dgm:prSet/>
      <dgm:spPr/>
      <dgm:t>
        <a:bodyPr/>
        <a:lstStyle/>
        <a:p>
          <a:r>
            <a:rPr lang="en-US" dirty="0" err="1">
              <a:solidFill>
                <a:srgbClr val="FFFF00"/>
              </a:solidFill>
            </a:rPr>
            <a:t>Гендерна</a:t>
          </a:r>
          <a:r>
            <a:rPr lang="en-US" dirty="0">
              <a:solidFill>
                <a:srgbClr val="FFFF00"/>
              </a:solidFill>
            </a:rPr>
            <a:t> </a:t>
          </a:r>
          <a:r>
            <a:rPr lang="en-US" dirty="0" err="1">
              <a:solidFill>
                <a:srgbClr val="FFFF00"/>
              </a:solidFill>
            </a:rPr>
            <a:t>компетентність</a:t>
          </a:r>
          <a:r>
            <a:rPr lang="en-US" dirty="0">
              <a:solidFill>
                <a:srgbClr val="FFFF00"/>
              </a:solidFill>
            </a:rPr>
            <a:t> (Gender competence</a:t>
          </a:r>
          <a:r>
            <a:rPr lang="en-US" dirty="0"/>
            <a:t>) – </a:t>
          </a:r>
          <a:r>
            <a:rPr lang="en-US" dirty="0" err="1"/>
            <a:t>інтегрована</a:t>
          </a:r>
          <a:r>
            <a:rPr lang="en-US" dirty="0"/>
            <a:t> </a:t>
          </a:r>
          <a:r>
            <a:rPr lang="en-US" dirty="0" err="1"/>
            <a:t>сукупність</a:t>
          </a:r>
          <a:r>
            <a:rPr lang="en-US" dirty="0"/>
            <a:t> </a:t>
          </a:r>
          <a:r>
            <a:rPr lang="en-US" dirty="0" err="1"/>
            <a:t>цінностей</a:t>
          </a:r>
          <a:r>
            <a:rPr lang="en-US" dirty="0"/>
            <a:t>, </a:t>
          </a:r>
          <a:r>
            <a:rPr lang="en-US" dirty="0" err="1"/>
            <a:t>ставлень</a:t>
          </a:r>
          <a:r>
            <a:rPr lang="en-US" dirty="0"/>
            <a:t>, </a:t>
          </a:r>
          <a:r>
            <a:rPr lang="en-US" dirty="0" err="1"/>
            <a:t>знань</a:t>
          </a:r>
          <a:r>
            <a:rPr lang="en-US" dirty="0"/>
            <a:t>, </a:t>
          </a:r>
          <a:r>
            <a:rPr lang="en-US" dirty="0" err="1"/>
            <a:t>умінь</a:t>
          </a:r>
          <a:r>
            <a:rPr lang="en-US" dirty="0"/>
            <a:t>, </a:t>
          </a:r>
          <a:r>
            <a:rPr lang="en-US" dirty="0" err="1"/>
            <a:t>навичок</a:t>
          </a:r>
          <a:r>
            <a:rPr lang="en-US" dirty="0"/>
            <a:t> </a:t>
          </a:r>
          <a:r>
            <a:rPr lang="en-US" dirty="0" err="1"/>
            <a:t>щодо</a:t>
          </a:r>
          <a:r>
            <a:rPr lang="en-US" dirty="0"/>
            <a:t> </a:t>
          </a:r>
          <a:r>
            <a:rPr lang="en-US" dirty="0" err="1"/>
            <a:t>сфери</a:t>
          </a:r>
          <a:r>
            <a:rPr lang="en-US" dirty="0"/>
            <a:t> </a:t>
          </a:r>
          <a:r>
            <a:rPr lang="en-US" dirty="0" err="1"/>
            <a:t>гендерних</a:t>
          </a:r>
          <a:r>
            <a:rPr lang="en-US" dirty="0"/>
            <a:t> </a:t>
          </a:r>
          <a:r>
            <a:rPr lang="en-US" dirty="0" err="1"/>
            <a:t>знань</a:t>
          </a:r>
          <a:r>
            <a:rPr lang="en-US" dirty="0"/>
            <a:t> </a:t>
          </a:r>
          <a:r>
            <a:rPr lang="en-US" dirty="0" err="1"/>
            <a:t>як</a:t>
          </a:r>
          <a:r>
            <a:rPr lang="en-US" dirty="0"/>
            <a:t> </a:t>
          </a:r>
          <a:r>
            <a:rPr lang="en-US" dirty="0" err="1"/>
            <a:t>складової</a:t>
          </a:r>
          <a:r>
            <a:rPr lang="en-US" dirty="0"/>
            <a:t> </a:t>
          </a:r>
          <a:r>
            <a:rPr lang="en-US" dirty="0" err="1"/>
            <a:t>сфери</a:t>
          </a:r>
          <a:r>
            <a:rPr lang="en-US" dirty="0"/>
            <a:t> </a:t>
          </a:r>
          <a:r>
            <a:rPr lang="en-US" dirty="0" err="1"/>
            <a:t>прав</a:t>
          </a:r>
          <a:r>
            <a:rPr lang="en-US" dirty="0"/>
            <a:t> </a:t>
          </a:r>
          <a:r>
            <a:rPr lang="en-US" dirty="0" err="1"/>
            <a:t>людини</a:t>
          </a:r>
          <a:r>
            <a:rPr lang="en-US" dirty="0"/>
            <a:t>, </a:t>
          </a:r>
          <a:r>
            <a:rPr lang="en-US" dirty="0" err="1"/>
            <a:t>що</a:t>
          </a:r>
          <a:r>
            <a:rPr lang="en-US" dirty="0"/>
            <a:t> </a:t>
          </a:r>
          <a:r>
            <a:rPr lang="en-US" dirty="0" err="1"/>
            <a:t>набута</a:t>
          </a:r>
          <a:r>
            <a:rPr lang="en-US" dirty="0"/>
            <a:t> у </a:t>
          </a:r>
          <a:r>
            <a:rPr lang="en-US" dirty="0" err="1"/>
            <a:t>процесі</a:t>
          </a:r>
          <a:r>
            <a:rPr lang="en-US" dirty="0"/>
            <a:t> </a:t>
          </a:r>
          <a:r>
            <a:rPr lang="en-US" dirty="0" err="1"/>
            <a:t>навчання</a:t>
          </a:r>
          <a:r>
            <a:rPr lang="en-US" dirty="0"/>
            <a:t> </a:t>
          </a:r>
          <a:r>
            <a:rPr lang="en-US" dirty="0" err="1"/>
            <a:t>та</a:t>
          </a:r>
          <a:r>
            <a:rPr lang="en-US" dirty="0"/>
            <a:t> </a:t>
          </a:r>
          <a:r>
            <a:rPr lang="en-US" dirty="0" err="1"/>
            <a:t>дає</a:t>
          </a:r>
          <a:r>
            <a:rPr lang="en-US" dirty="0"/>
            <a:t> </a:t>
          </a:r>
          <a:r>
            <a:rPr lang="en-US" dirty="0" err="1"/>
            <a:t>змогу</a:t>
          </a:r>
          <a:r>
            <a:rPr lang="en-US" dirty="0"/>
            <a:t> </a:t>
          </a:r>
          <a:r>
            <a:rPr lang="en-US" dirty="0" err="1"/>
            <a:t>ефективно</a:t>
          </a:r>
          <a:r>
            <a:rPr lang="en-US" dirty="0"/>
            <a:t> </a:t>
          </a:r>
          <a:r>
            <a:rPr lang="en-US" dirty="0" err="1"/>
            <a:t>впроваджувати</a:t>
          </a:r>
          <a:r>
            <a:rPr lang="en-US" dirty="0"/>
            <a:t> </a:t>
          </a:r>
          <a:r>
            <a:rPr lang="en-US" dirty="0" err="1"/>
            <a:t>принцип</a:t>
          </a:r>
          <a:r>
            <a:rPr lang="en-US" dirty="0"/>
            <a:t> </a:t>
          </a:r>
          <a:r>
            <a:rPr lang="en-US" dirty="0" err="1"/>
            <a:t>рівних</a:t>
          </a:r>
          <a:r>
            <a:rPr lang="en-US" dirty="0"/>
            <a:t> </a:t>
          </a:r>
          <a:r>
            <a:rPr lang="en-US" dirty="0" err="1"/>
            <a:t>прав</a:t>
          </a:r>
          <a:r>
            <a:rPr lang="en-US" dirty="0"/>
            <a:t> </a:t>
          </a:r>
          <a:r>
            <a:rPr lang="en-US" dirty="0" err="1"/>
            <a:t>та</a:t>
          </a:r>
          <a:r>
            <a:rPr lang="en-US" dirty="0"/>
            <a:t> </a:t>
          </a:r>
          <a:r>
            <a:rPr lang="en-US" dirty="0" err="1"/>
            <a:t>можливостей</a:t>
          </a:r>
          <a:r>
            <a:rPr lang="en-US" dirty="0"/>
            <a:t> </a:t>
          </a:r>
          <a:r>
            <a:rPr lang="en-US" dirty="0" err="1"/>
            <a:t>різних</a:t>
          </a:r>
          <a:r>
            <a:rPr lang="en-US" dirty="0"/>
            <a:t> </a:t>
          </a:r>
          <a:r>
            <a:rPr lang="en-US" dirty="0" err="1"/>
            <a:t>статей</a:t>
          </a:r>
          <a:r>
            <a:rPr lang="en-US" dirty="0"/>
            <a:t> в </a:t>
          </a:r>
          <a:r>
            <a:rPr lang="en-US" dirty="0" err="1"/>
            <a:t>усі</a:t>
          </a:r>
          <a:r>
            <a:rPr lang="en-US" dirty="0"/>
            <a:t> </a:t>
          </a:r>
          <a:r>
            <a:rPr lang="en-US" dirty="0" err="1"/>
            <a:t>сфери</a:t>
          </a:r>
          <a:r>
            <a:rPr lang="en-US" dirty="0"/>
            <a:t> </a:t>
          </a:r>
          <a:r>
            <a:rPr lang="en-US" dirty="0" err="1"/>
            <a:t>життєдіяльності</a:t>
          </a:r>
          <a:r>
            <a:rPr lang="en-US" dirty="0"/>
            <a:t> </a:t>
          </a:r>
          <a:r>
            <a:rPr lang="en-US" dirty="0" err="1"/>
            <a:t>суспільства</a:t>
          </a:r>
          <a:r>
            <a:rPr lang="en-US" dirty="0"/>
            <a:t>.</a:t>
          </a:r>
        </a:p>
      </dgm:t>
    </dgm:pt>
    <dgm:pt modelId="{2E989CDC-610E-47AC-8826-752F3F4010AC}" type="parTrans" cxnId="{B4F5416C-68EA-4B13-8F99-7AAA010CC2F3}">
      <dgm:prSet/>
      <dgm:spPr/>
      <dgm:t>
        <a:bodyPr/>
        <a:lstStyle/>
        <a:p>
          <a:endParaRPr lang="en-US"/>
        </a:p>
      </dgm:t>
    </dgm:pt>
    <dgm:pt modelId="{28FFF497-429E-466D-A130-6C38B7C01C91}" type="sibTrans" cxnId="{B4F5416C-68EA-4B13-8F99-7AAA010CC2F3}">
      <dgm:prSet/>
      <dgm:spPr/>
      <dgm:t>
        <a:bodyPr/>
        <a:lstStyle/>
        <a:p>
          <a:endParaRPr lang="en-US"/>
        </a:p>
      </dgm:t>
    </dgm:pt>
    <dgm:pt modelId="{7AF4C396-E927-42D2-99D6-880744B29C7D}">
      <dgm:prSet/>
      <dgm:spPr/>
      <dgm:t>
        <a:bodyPr/>
        <a:lstStyle/>
        <a:p>
          <a:r>
            <a:rPr lang="en-US" dirty="0" err="1">
              <a:solidFill>
                <a:srgbClr val="FFFF00"/>
              </a:solidFill>
            </a:rPr>
            <a:t>Гендерна</a:t>
          </a:r>
          <a:r>
            <a:rPr lang="en-US" dirty="0">
              <a:solidFill>
                <a:srgbClr val="FFFF00"/>
              </a:solidFill>
            </a:rPr>
            <a:t> </a:t>
          </a:r>
          <a:r>
            <a:rPr lang="en-US" dirty="0" err="1">
              <a:solidFill>
                <a:srgbClr val="FFFF00"/>
              </a:solidFill>
            </a:rPr>
            <a:t>чутливість</a:t>
          </a:r>
          <a:r>
            <a:rPr lang="en-US" dirty="0">
              <a:solidFill>
                <a:srgbClr val="FFFF00"/>
              </a:solidFill>
            </a:rPr>
            <a:t> (Gender sensitivity</a:t>
          </a:r>
          <a:r>
            <a:rPr lang="en-US" dirty="0"/>
            <a:t>) – </a:t>
          </a:r>
          <a:r>
            <a:rPr lang="en-US" dirty="0" err="1"/>
            <a:t>здатність</a:t>
          </a:r>
          <a:r>
            <a:rPr lang="en-US" dirty="0"/>
            <a:t> </a:t>
          </a:r>
          <a:r>
            <a:rPr lang="en-US" dirty="0" err="1"/>
            <a:t>визнавати</a:t>
          </a:r>
          <a:r>
            <a:rPr lang="en-US" dirty="0"/>
            <a:t> </a:t>
          </a:r>
          <a:r>
            <a:rPr lang="en-US" dirty="0" err="1"/>
            <a:t>існуючі</a:t>
          </a:r>
          <a:r>
            <a:rPr lang="en-US" dirty="0"/>
            <a:t> </a:t>
          </a:r>
          <a:r>
            <a:rPr lang="en-US" dirty="0" err="1"/>
            <a:t>гендерні</a:t>
          </a:r>
          <a:r>
            <a:rPr lang="en-US" dirty="0"/>
            <a:t> </a:t>
          </a:r>
          <a:r>
            <a:rPr lang="en-US" dirty="0" err="1"/>
            <a:t>відмінності</a:t>
          </a:r>
          <a:r>
            <a:rPr lang="en-US" dirty="0"/>
            <a:t>, </a:t>
          </a:r>
          <a:r>
            <a:rPr lang="en-US" dirty="0" err="1"/>
            <a:t>наявність</a:t>
          </a:r>
          <a:r>
            <a:rPr lang="en-US" dirty="0"/>
            <a:t> у </a:t>
          </a:r>
          <a:r>
            <a:rPr lang="en-US" dirty="0" err="1"/>
            <a:t>суспільстві</a:t>
          </a:r>
          <a:r>
            <a:rPr lang="en-US" dirty="0"/>
            <a:t>  </a:t>
          </a:r>
          <a:r>
            <a:rPr lang="en-US" dirty="0" err="1"/>
            <a:t>дискримінації</a:t>
          </a:r>
          <a:r>
            <a:rPr lang="en-US" dirty="0"/>
            <a:t> </a:t>
          </a:r>
          <a:r>
            <a:rPr lang="en-US" dirty="0" err="1"/>
            <a:t>за</a:t>
          </a:r>
          <a:r>
            <a:rPr lang="en-US" dirty="0"/>
            <a:t> </a:t>
          </a:r>
          <a:r>
            <a:rPr lang="en-US" dirty="0" err="1"/>
            <a:t>ознакою</a:t>
          </a:r>
          <a:r>
            <a:rPr lang="en-US" dirty="0"/>
            <a:t> </a:t>
          </a:r>
          <a:r>
            <a:rPr lang="en-US" dirty="0" err="1"/>
            <a:t>статі</a:t>
          </a:r>
          <a:r>
            <a:rPr lang="en-US" dirty="0"/>
            <a:t>, </a:t>
          </a:r>
          <a:r>
            <a:rPr lang="en-US" dirty="0" err="1"/>
            <a:t>проявів</a:t>
          </a:r>
          <a:r>
            <a:rPr lang="en-US" dirty="0"/>
            <a:t> </a:t>
          </a:r>
          <a:r>
            <a:rPr lang="en-US" dirty="0" err="1"/>
            <a:t>нерівності</a:t>
          </a:r>
          <a:r>
            <a:rPr lang="en-US" dirty="0"/>
            <a:t> </a:t>
          </a:r>
          <a:r>
            <a:rPr lang="en-US" dirty="0" err="1"/>
            <a:t>та</a:t>
          </a:r>
          <a:r>
            <a:rPr lang="en-US" dirty="0"/>
            <a:t> </a:t>
          </a:r>
          <a:r>
            <a:rPr lang="en-US" dirty="0" err="1"/>
            <a:t>враховувати</a:t>
          </a:r>
          <a:r>
            <a:rPr lang="en-US" dirty="0"/>
            <a:t> </a:t>
          </a:r>
          <a:r>
            <a:rPr lang="en-US" dirty="0" err="1"/>
            <a:t>ці</a:t>
          </a:r>
          <a:r>
            <a:rPr lang="en-US" dirty="0"/>
            <a:t> </a:t>
          </a:r>
          <a:r>
            <a:rPr lang="en-US" dirty="0" err="1"/>
            <a:t>аспекти</a:t>
          </a:r>
          <a:r>
            <a:rPr lang="en-US" dirty="0"/>
            <a:t> у </a:t>
          </a:r>
          <a:r>
            <a:rPr lang="en-US" dirty="0" err="1"/>
            <a:t>стратегіях</a:t>
          </a:r>
          <a:r>
            <a:rPr lang="en-US" dirty="0"/>
            <a:t> </a:t>
          </a:r>
          <a:r>
            <a:rPr lang="en-US" dirty="0" err="1"/>
            <a:t>та</a:t>
          </a:r>
          <a:r>
            <a:rPr lang="en-US" dirty="0"/>
            <a:t> </a:t>
          </a:r>
          <a:r>
            <a:rPr lang="en-US" dirty="0" err="1"/>
            <a:t>діях</a:t>
          </a:r>
          <a:r>
            <a:rPr lang="en-US" dirty="0"/>
            <a:t>.</a:t>
          </a:r>
        </a:p>
      </dgm:t>
    </dgm:pt>
    <dgm:pt modelId="{E87B4018-4FB8-4FA8-A7BB-D87ECBC8CBC3}" type="parTrans" cxnId="{8113D622-76D6-4970-989F-DFB484B86BB3}">
      <dgm:prSet/>
      <dgm:spPr/>
      <dgm:t>
        <a:bodyPr/>
        <a:lstStyle/>
        <a:p>
          <a:endParaRPr lang="en-US"/>
        </a:p>
      </dgm:t>
    </dgm:pt>
    <dgm:pt modelId="{4372928C-A23D-4839-97A0-40254D715803}" type="sibTrans" cxnId="{8113D622-76D6-4970-989F-DFB484B86BB3}">
      <dgm:prSet/>
      <dgm:spPr/>
      <dgm:t>
        <a:bodyPr/>
        <a:lstStyle/>
        <a:p>
          <a:endParaRPr lang="en-US"/>
        </a:p>
      </dgm:t>
    </dgm:pt>
    <dgm:pt modelId="{44B46C19-01BB-4E3D-B0C3-D9B7EE791238}">
      <dgm:prSet/>
      <dgm:spPr/>
      <dgm:t>
        <a:bodyPr/>
        <a:lstStyle/>
        <a:p>
          <a:r>
            <a:rPr lang="en-US" dirty="0" err="1"/>
            <a:t>Протилежним</a:t>
          </a:r>
          <a:r>
            <a:rPr lang="en-US" dirty="0"/>
            <a:t> </a:t>
          </a:r>
          <a:r>
            <a:rPr lang="en-US" dirty="0" err="1"/>
            <a:t>поняттям</a:t>
          </a:r>
          <a:r>
            <a:rPr lang="en-US" dirty="0"/>
            <a:t> ГЧ є </a:t>
          </a:r>
          <a:r>
            <a:rPr lang="en-US" dirty="0" err="1">
              <a:solidFill>
                <a:srgbClr val="FFFF00"/>
              </a:solidFill>
            </a:rPr>
            <a:t>гендерна</a:t>
          </a:r>
          <a:r>
            <a:rPr lang="en-US" dirty="0">
              <a:solidFill>
                <a:srgbClr val="FFFF00"/>
              </a:solidFill>
            </a:rPr>
            <a:t> </a:t>
          </a:r>
          <a:r>
            <a:rPr lang="en-US" dirty="0" err="1">
              <a:solidFill>
                <a:srgbClr val="FFFF00"/>
              </a:solidFill>
            </a:rPr>
            <a:t>сліпота</a:t>
          </a:r>
          <a:r>
            <a:rPr lang="en-US" dirty="0">
              <a:solidFill>
                <a:srgbClr val="FFFF00"/>
              </a:solidFill>
            </a:rPr>
            <a:t> (gender blindness</a:t>
          </a:r>
          <a:r>
            <a:rPr lang="en-US" dirty="0"/>
            <a:t>) – </a:t>
          </a:r>
          <a:r>
            <a:rPr lang="en-US" dirty="0" err="1"/>
            <a:t>нездатність</a:t>
          </a:r>
          <a:r>
            <a:rPr lang="en-US" dirty="0"/>
            <a:t> </a:t>
          </a:r>
          <a:r>
            <a:rPr lang="en-US" dirty="0" err="1"/>
            <a:t>бачити</a:t>
          </a:r>
          <a:r>
            <a:rPr lang="en-US" dirty="0"/>
            <a:t> </a:t>
          </a:r>
          <a:r>
            <a:rPr lang="en-US" dirty="0" err="1"/>
            <a:t>та</a:t>
          </a:r>
          <a:r>
            <a:rPr lang="en-US" dirty="0"/>
            <a:t> </a:t>
          </a:r>
          <a:r>
            <a:rPr lang="en-US" dirty="0" err="1"/>
            <a:t>відчувати</a:t>
          </a:r>
          <a:r>
            <a:rPr lang="en-US" dirty="0"/>
            <a:t> </a:t>
          </a:r>
          <a:r>
            <a:rPr lang="en-US" dirty="0" err="1"/>
            <a:t>прояви</a:t>
          </a:r>
          <a:r>
            <a:rPr lang="en-US" dirty="0"/>
            <a:t> </a:t>
          </a:r>
          <a:r>
            <a:rPr lang="en-US" dirty="0" err="1"/>
            <a:t>гендерної</a:t>
          </a:r>
          <a:r>
            <a:rPr lang="en-US" dirty="0"/>
            <a:t> </a:t>
          </a:r>
          <a:r>
            <a:rPr lang="en-US" dirty="0" err="1"/>
            <a:t>дискримінації</a:t>
          </a:r>
          <a:r>
            <a:rPr lang="en-US" dirty="0"/>
            <a:t> </a:t>
          </a:r>
          <a:r>
            <a:rPr lang="en-US" dirty="0" err="1"/>
            <a:t>та</a:t>
          </a:r>
          <a:r>
            <a:rPr lang="en-US" dirty="0"/>
            <a:t> </a:t>
          </a:r>
          <a:r>
            <a:rPr lang="en-US" dirty="0" err="1"/>
            <a:t>сексизму</a:t>
          </a:r>
          <a:r>
            <a:rPr lang="en-US" dirty="0"/>
            <a:t> </a:t>
          </a:r>
          <a:r>
            <a:rPr lang="en-US" dirty="0" err="1"/>
            <a:t>на</a:t>
          </a:r>
          <a:r>
            <a:rPr lang="en-US" dirty="0"/>
            <a:t> </a:t>
          </a:r>
          <a:r>
            <a:rPr lang="en-US" dirty="0" err="1"/>
            <a:t>всіх</a:t>
          </a:r>
          <a:r>
            <a:rPr lang="en-US" dirty="0"/>
            <a:t> </a:t>
          </a:r>
          <a:r>
            <a:rPr lang="en-US" dirty="0" err="1"/>
            <a:t>рівнях</a:t>
          </a:r>
          <a:r>
            <a:rPr lang="en-US" dirty="0"/>
            <a:t> </a:t>
          </a:r>
          <a:r>
            <a:rPr lang="en-US" dirty="0" err="1"/>
            <a:t>та</a:t>
          </a:r>
          <a:r>
            <a:rPr lang="en-US" dirty="0"/>
            <a:t> у </a:t>
          </a:r>
          <a:r>
            <a:rPr lang="en-US" dirty="0" err="1"/>
            <a:t>всіх</a:t>
          </a:r>
          <a:r>
            <a:rPr lang="en-US" dirty="0"/>
            <a:t> </a:t>
          </a:r>
          <a:r>
            <a:rPr lang="en-US" dirty="0" err="1"/>
            <a:t>сферах</a:t>
          </a:r>
          <a:r>
            <a:rPr lang="en-US" dirty="0"/>
            <a:t> </a:t>
          </a:r>
          <a:r>
            <a:rPr lang="en-US" dirty="0" err="1"/>
            <a:t>життєдіяльності</a:t>
          </a:r>
          <a:r>
            <a:rPr lang="en-US" dirty="0"/>
            <a:t> </a:t>
          </a:r>
          <a:r>
            <a:rPr lang="en-US" dirty="0" err="1"/>
            <a:t>суспільства</a:t>
          </a:r>
          <a:r>
            <a:rPr lang="en-US" dirty="0"/>
            <a:t>.</a:t>
          </a:r>
        </a:p>
      </dgm:t>
    </dgm:pt>
    <dgm:pt modelId="{BBD2FE4C-9CD8-4C88-A25C-8C1AABB92BFE}" type="parTrans" cxnId="{4FC2B1C2-82C2-498B-86F5-CA6ACC7BC832}">
      <dgm:prSet/>
      <dgm:spPr/>
      <dgm:t>
        <a:bodyPr/>
        <a:lstStyle/>
        <a:p>
          <a:endParaRPr lang="en-US"/>
        </a:p>
      </dgm:t>
    </dgm:pt>
    <dgm:pt modelId="{B58C7CDF-BCC5-4EE4-9FC6-48340BAF59D1}" type="sibTrans" cxnId="{4FC2B1C2-82C2-498B-86F5-CA6ACC7BC832}">
      <dgm:prSet/>
      <dgm:spPr/>
      <dgm:t>
        <a:bodyPr/>
        <a:lstStyle/>
        <a:p>
          <a:endParaRPr lang="en-US"/>
        </a:p>
      </dgm:t>
    </dgm:pt>
    <dgm:pt modelId="{70D4EAE9-04E2-49F4-8606-1EDE16BED63F}" type="pres">
      <dgm:prSet presAssocID="{54C0C7D1-2ADF-43BA-B1EC-F448320571D7}" presName="linear" presStyleCnt="0">
        <dgm:presLayoutVars>
          <dgm:animLvl val="lvl"/>
          <dgm:resizeHandles val="exact"/>
        </dgm:presLayoutVars>
      </dgm:prSet>
      <dgm:spPr/>
      <dgm:t>
        <a:bodyPr/>
        <a:lstStyle/>
        <a:p>
          <a:endParaRPr lang="uk-UA"/>
        </a:p>
      </dgm:t>
    </dgm:pt>
    <dgm:pt modelId="{3FA134E5-4D22-430E-9591-542074FF65A3}" type="pres">
      <dgm:prSet presAssocID="{67DD6CFD-BFA5-4E68-B85C-8E8C4FC2C540}" presName="parentText" presStyleLbl="node1" presStyleIdx="0" presStyleCnt="3">
        <dgm:presLayoutVars>
          <dgm:chMax val="0"/>
          <dgm:bulletEnabled val="1"/>
        </dgm:presLayoutVars>
      </dgm:prSet>
      <dgm:spPr/>
      <dgm:t>
        <a:bodyPr/>
        <a:lstStyle/>
        <a:p>
          <a:endParaRPr lang="uk-UA"/>
        </a:p>
      </dgm:t>
    </dgm:pt>
    <dgm:pt modelId="{52D0F35B-3405-4EF3-BCBC-D0EB9D2EC39E}" type="pres">
      <dgm:prSet presAssocID="{28FFF497-429E-466D-A130-6C38B7C01C91}" presName="spacer" presStyleCnt="0"/>
      <dgm:spPr/>
    </dgm:pt>
    <dgm:pt modelId="{512E5079-8808-4508-94FF-FCD87E34F386}" type="pres">
      <dgm:prSet presAssocID="{7AF4C396-E927-42D2-99D6-880744B29C7D}" presName="parentText" presStyleLbl="node1" presStyleIdx="1" presStyleCnt="3">
        <dgm:presLayoutVars>
          <dgm:chMax val="0"/>
          <dgm:bulletEnabled val="1"/>
        </dgm:presLayoutVars>
      </dgm:prSet>
      <dgm:spPr/>
      <dgm:t>
        <a:bodyPr/>
        <a:lstStyle/>
        <a:p>
          <a:endParaRPr lang="uk-UA"/>
        </a:p>
      </dgm:t>
    </dgm:pt>
    <dgm:pt modelId="{CBE748D7-53F5-4F10-8BF7-DF4A4CC999F0}" type="pres">
      <dgm:prSet presAssocID="{4372928C-A23D-4839-97A0-40254D715803}" presName="spacer" presStyleCnt="0"/>
      <dgm:spPr/>
    </dgm:pt>
    <dgm:pt modelId="{92100986-A7D9-4586-BCF2-E22E5D5A0369}" type="pres">
      <dgm:prSet presAssocID="{44B46C19-01BB-4E3D-B0C3-D9B7EE791238}" presName="parentText" presStyleLbl="node1" presStyleIdx="2" presStyleCnt="3">
        <dgm:presLayoutVars>
          <dgm:chMax val="0"/>
          <dgm:bulletEnabled val="1"/>
        </dgm:presLayoutVars>
      </dgm:prSet>
      <dgm:spPr/>
      <dgm:t>
        <a:bodyPr/>
        <a:lstStyle/>
        <a:p>
          <a:endParaRPr lang="uk-UA"/>
        </a:p>
      </dgm:t>
    </dgm:pt>
  </dgm:ptLst>
  <dgm:cxnLst>
    <dgm:cxn modelId="{304BE795-20FF-4E59-B498-06962CAE8C47}" type="presOf" srcId="{67DD6CFD-BFA5-4E68-B85C-8E8C4FC2C540}" destId="{3FA134E5-4D22-430E-9591-542074FF65A3}" srcOrd="0" destOrd="0" presId="urn:microsoft.com/office/officeart/2005/8/layout/vList2#37"/>
    <dgm:cxn modelId="{73796E11-E020-46CE-BEB3-DB9C5233D9B6}" type="presOf" srcId="{7AF4C396-E927-42D2-99D6-880744B29C7D}" destId="{512E5079-8808-4508-94FF-FCD87E34F386}" srcOrd="0" destOrd="0" presId="urn:microsoft.com/office/officeart/2005/8/layout/vList2#37"/>
    <dgm:cxn modelId="{E41EFF20-0C9A-49F7-8173-C82EA87BF0DA}" type="presOf" srcId="{54C0C7D1-2ADF-43BA-B1EC-F448320571D7}" destId="{70D4EAE9-04E2-49F4-8606-1EDE16BED63F}" srcOrd="0" destOrd="0" presId="urn:microsoft.com/office/officeart/2005/8/layout/vList2#37"/>
    <dgm:cxn modelId="{66A5330F-A4EA-4219-A399-4AEFB73C70C5}" type="presOf" srcId="{44B46C19-01BB-4E3D-B0C3-D9B7EE791238}" destId="{92100986-A7D9-4586-BCF2-E22E5D5A0369}" srcOrd="0" destOrd="0" presId="urn:microsoft.com/office/officeart/2005/8/layout/vList2#37"/>
    <dgm:cxn modelId="{8113D622-76D6-4970-989F-DFB484B86BB3}" srcId="{54C0C7D1-2ADF-43BA-B1EC-F448320571D7}" destId="{7AF4C396-E927-42D2-99D6-880744B29C7D}" srcOrd="1" destOrd="0" parTransId="{E87B4018-4FB8-4FA8-A7BB-D87ECBC8CBC3}" sibTransId="{4372928C-A23D-4839-97A0-40254D715803}"/>
    <dgm:cxn modelId="{B4F5416C-68EA-4B13-8F99-7AAA010CC2F3}" srcId="{54C0C7D1-2ADF-43BA-B1EC-F448320571D7}" destId="{67DD6CFD-BFA5-4E68-B85C-8E8C4FC2C540}" srcOrd="0" destOrd="0" parTransId="{2E989CDC-610E-47AC-8826-752F3F4010AC}" sibTransId="{28FFF497-429E-466D-A130-6C38B7C01C91}"/>
    <dgm:cxn modelId="{4FC2B1C2-82C2-498B-86F5-CA6ACC7BC832}" srcId="{54C0C7D1-2ADF-43BA-B1EC-F448320571D7}" destId="{44B46C19-01BB-4E3D-B0C3-D9B7EE791238}" srcOrd="2" destOrd="0" parTransId="{BBD2FE4C-9CD8-4C88-A25C-8C1AABB92BFE}" sibTransId="{B58C7CDF-BCC5-4EE4-9FC6-48340BAF59D1}"/>
    <dgm:cxn modelId="{81C0EDB1-E050-470F-8558-BE9C7E922B3F}" type="presParOf" srcId="{70D4EAE9-04E2-49F4-8606-1EDE16BED63F}" destId="{3FA134E5-4D22-430E-9591-542074FF65A3}" srcOrd="0" destOrd="0" presId="urn:microsoft.com/office/officeart/2005/8/layout/vList2#37"/>
    <dgm:cxn modelId="{805D039F-5E54-45E7-BAD3-533778FB1808}" type="presParOf" srcId="{70D4EAE9-04E2-49F4-8606-1EDE16BED63F}" destId="{52D0F35B-3405-4EF3-BCBC-D0EB9D2EC39E}" srcOrd="1" destOrd="0" presId="urn:microsoft.com/office/officeart/2005/8/layout/vList2#37"/>
    <dgm:cxn modelId="{77528DEB-D665-4DAC-B683-FE5C4672ACC2}" type="presParOf" srcId="{70D4EAE9-04E2-49F4-8606-1EDE16BED63F}" destId="{512E5079-8808-4508-94FF-FCD87E34F386}" srcOrd="2" destOrd="0" presId="urn:microsoft.com/office/officeart/2005/8/layout/vList2#37"/>
    <dgm:cxn modelId="{5C8A16EA-481F-4FB2-ABEE-EB12345F94A9}" type="presParOf" srcId="{70D4EAE9-04E2-49F4-8606-1EDE16BED63F}" destId="{CBE748D7-53F5-4F10-8BF7-DF4A4CC999F0}" srcOrd="3" destOrd="0" presId="urn:microsoft.com/office/officeart/2005/8/layout/vList2#37"/>
    <dgm:cxn modelId="{AFC893AE-65C1-484E-85D5-44A1E7B1D3CA}" type="presParOf" srcId="{70D4EAE9-04E2-49F4-8606-1EDE16BED63F}" destId="{92100986-A7D9-4586-BCF2-E22E5D5A0369}" srcOrd="4" destOrd="0" presId="urn:microsoft.com/office/officeart/2005/8/layout/vList2#3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ED64028-ABD6-4D61-81CD-C7091682574A}" type="doc">
      <dgm:prSet loTypeId="urn:microsoft.com/office/officeart/2005/8/layout/vList2#1" loCatId="list" qsTypeId="urn:microsoft.com/office/officeart/2005/8/quickstyle/simple1#2" qsCatId="simple" csTypeId="urn:microsoft.com/office/officeart/2005/8/colors/colorful5#1" csCatId="colorful" phldr="1"/>
      <dgm:spPr/>
      <dgm:t>
        <a:bodyPr/>
        <a:lstStyle/>
        <a:p>
          <a:endParaRPr lang="en-US"/>
        </a:p>
      </dgm:t>
    </dgm:pt>
    <dgm:pt modelId="{1BE2A006-D541-4378-886F-10EBF13BB741}">
      <dgm:prSet/>
      <dgm:spPr>
        <a:solidFill>
          <a:schemeClr val="accent1">
            <a:lumMod val="50000"/>
          </a:schemeClr>
        </a:solidFill>
      </dgm:spPr>
      <dgm:t>
        <a:bodyPr/>
        <a:lstStyle/>
        <a:p>
          <a:r>
            <a:rPr lang="ru-RU" dirty="0" err="1"/>
            <a:t>це</a:t>
          </a:r>
          <a:r>
            <a:rPr lang="ru-RU" dirty="0"/>
            <a:t> </a:t>
          </a:r>
          <a:r>
            <a:rPr lang="ru-RU" dirty="0" err="1"/>
            <a:t>врахування</a:t>
          </a:r>
          <a:r>
            <a:rPr lang="ru-RU" dirty="0"/>
            <a:t> </a:t>
          </a:r>
          <a:r>
            <a:rPr lang="ru-RU" dirty="0" err="1"/>
            <a:t>гендерних</a:t>
          </a:r>
          <a:r>
            <a:rPr lang="ru-RU" dirty="0"/>
            <a:t> </a:t>
          </a:r>
          <a:r>
            <a:rPr lang="ru-RU" dirty="0" err="1"/>
            <a:t>аспектів</a:t>
          </a:r>
          <a:r>
            <a:rPr lang="ru-RU" dirty="0"/>
            <a:t> на </a:t>
          </a:r>
          <a:r>
            <a:rPr lang="ru-RU" dirty="0" err="1"/>
            <a:t>усіх</a:t>
          </a:r>
          <a:r>
            <a:rPr lang="ru-RU" dirty="0"/>
            <a:t> </a:t>
          </a:r>
          <a:r>
            <a:rPr lang="ru-RU" dirty="0" err="1"/>
            <a:t>стадіях</a:t>
          </a:r>
          <a:r>
            <a:rPr lang="ru-RU" dirty="0"/>
            <a:t> бюджетного </a:t>
          </a:r>
          <a:r>
            <a:rPr lang="ru-RU" dirty="0" err="1"/>
            <a:t>процесу</a:t>
          </a:r>
          <a:r>
            <a:rPr lang="ru-RU" dirty="0"/>
            <a:t> та </a:t>
          </a:r>
          <a:r>
            <a:rPr lang="ru-RU" dirty="0" err="1"/>
            <a:t>висвітлення</a:t>
          </a:r>
          <a:r>
            <a:rPr lang="ru-RU" dirty="0"/>
            <a:t> у </a:t>
          </a:r>
          <a:r>
            <a:rPr lang="ru-RU" dirty="0" err="1"/>
            <a:t>відповідних</a:t>
          </a:r>
          <a:r>
            <a:rPr lang="ru-RU" dirty="0"/>
            <a:t> </a:t>
          </a:r>
          <a:r>
            <a:rPr lang="ru-RU" dirty="0" err="1"/>
            <a:t>бюджетних</a:t>
          </a:r>
          <a:r>
            <a:rPr lang="ru-RU" dirty="0"/>
            <a:t> документах </a:t>
          </a:r>
          <a:r>
            <a:rPr lang="ru-RU" dirty="0" err="1"/>
            <a:t>цілеспрямованості</a:t>
          </a:r>
          <a:r>
            <a:rPr lang="ru-RU" dirty="0"/>
            <a:t> на </a:t>
          </a:r>
          <a:r>
            <a:rPr lang="ru-RU" dirty="0" err="1"/>
            <a:t>забезпечення</a:t>
          </a:r>
          <a:r>
            <a:rPr lang="ru-RU" dirty="0"/>
            <a:t> </a:t>
          </a:r>
          <a:r>
            <a:rPr lang="ru-RU" dirty="0" err="1"/>
            <a:t>рівних</a:t>
          </a:r>
          <a:r>
            <a:rPr lang="ru-RU" dirty="0"/>
            <a:t> прав та </a:t>
          </a:r>
          <a:r>
            <a:rPr lang="ru-RU" dirty="0" err="1"/>
            <a:t>можливостей</a:t>
          </a:r>
          <a:r>
            <a:rPr lang="ru-RU" dirty="0"/>
            <a:t> </a:t>
          </a:r>
          <a:r>
            <a:rPr lang="ru-RU" dirty="0" err="1"/>
            <a:t>жінок</a:t>
          </a:r>
          <a:r>
            <a:rPr lang="ru-RU" dirty="0"/>
            <a:t> і </a:t>
          </a:r>
          <a:r>
            <a:rPr lang="ru-RU" dirty="0" err="1"/>
            <a:t>чоловіків</a:t>
          </a:r>
          <a:endParaRPr lang="en-US" dirty="0"/>
        </a:p>
      </dgm:t>
    </dgm:pt>
    <dgm:pt modelId="{75532CF5-AB0C-45EC-BA6B-75E8E5D8D92B}" type="parTrans" cxnId="{E5ACD50C-A4A6-495D-A700-3E2BB96947BA}">
      <dgm:prSet/>
      <dgm:spPr/>
      <dgm:t>
        <a:bodyPr/>
        <a:lstStyle/>
        <a:p>
          <a:endParaRPr lang="en-US"/>
        </a:p>
      </dgm:t>
    </dgm:pt>
    <dgm:pt modelId="{6B031302-20DD-49F6-8C76-4551CACB4644}" type="sibTrans" cxnId="{E5ACD50C-A4A6-495D-A700-3E2BB96947BA}">
      <dgm:prSet/>
      <dgm:spPr/>
      <dgm:t>
        <a:bodyPr/>
        <a:lstStyle/>
        <a:p>
          <a:endParaRPr lang="en-US"/>
        </a:p>
      </dgm:t>
    </dgm:pt>
    <dgm:pt modelId="{6D58BCBF-7752-4088-80B6-495A8FF1DD4F}">
      <dgm:prSet/>
      <dgm:spPr/>
      <dgm:t>
        <a:bodyPr/>
        <a:lstStyle/>
        <a:p>
          <a:r>
            <a:rPr lang="ru-RU"/>
            <a:t>Гендерні аспекти визначено як специфічні соціальні, культурні, економічні, політичні та інші характеристики умов життя та потреб жінок і чоловіків</a:t>
          </a:r>
          <a:endParaRPr lang="en-US"/>
        </a:p>
      </dgm:t>
    </dgm:pt>
    <dgm:pt modelId="{5D3BC35E-CDD8-4C73-8DD8-E31A3E46781D}" type="parTrans" cxnId="{8629B6B2-A8D4-41D0-8524-4A8A74825F49}">
      <dgm:prSet/>
      <dgm:spPr/>
      <dgm:t>
        <a:bodyPr/>
        <a:lstStyle/>
        <a:p>
          <a:endParaRPr lang="en-US"/>
        </a:p>
      </dgm:t>
    </dgm:pt>
    <dgm:pt modelId="{F42A06C4-142B-44F6-A9B9-5A620116EFC5}" type="sibTrans" cxnId="{8629B6B2-A8D4-41D0-8524-4A8A74825F49}">
      <dgm:prSet/>
      <dgm:spPr/>
      <dgm:t>
        <a:bodyPr/>
        <a:lstStyle/>
        <a:p>
          <a:endParaRPr lang="en-US"/>
        </a:p>
      </dgm:t>
    </dgm:pt>
    <dgm:pt modelId="{55B7EFC4-27FD-4032-9717-253AFCC0F117}" type="pres">
      <dgm:prSet presAssocID="{DED64028-ABD6-4D61-81CD-C7091682574A}" presName="linear" presStyleCnt="0">
        <dgm:presLayoutVars>
          <dgm:animLvl val="lvl"/>
          <dgm:resizeHandles val="exact"/>
        </dgm:presLayoutVars>
      </dgm:prSet>
      <dgm:spPr/>
      <dgm:t>
        <a:bodyPr/>
        <a:lstStyle/>
        <a:p>
          <a:endParaRPr lang="uk-UA"/>
        </a:p>
      </dgm:t>
    </dgm:pt>
    <dgm:pt modelId="{D514B2A1-A3F4-4565-BB92-D26D54087C49}" type="pres">
      <dgm:prSet presAssocID="{1BE2A006-D541-4378-886F-10EBF13BB741}" presName="parentText" presStyleLbl="node1" presStyleIdx="0" presStyleCnt="2">
        <dgm:presLayoutVars>
          <dgm:chMax val="0"/>
          <dgm:bulletEnabled val="1"/>
        </dgm:presLayoutVars>
      </dgm:prSet>
      <dgm:spPr/>
      <dgm:t>
        <a:bodyPr/>
        <a:lstStyle/>
        <a:p>
          <a:endParaRPr lang="uk-UA"/>
        </a:p>
      </dgm:t>
    </dgm:pt>
    <dgm:pt modelId="{D5BA9070-4A9C-41FF-8D74-B9FA71991FC7}" type="pres">
      <dgm:prSet presAssocID="{6B031302-20DD-49F6-8C76-4551CACB4644}" presName="spacer" presStyleCnt="0"/>
      <dgm:spPr/>
    </dgm:pt>
    <dgm:pt modelId="{C3489D70-F512-4AC6-9BBE-1C37B959B4C2}" type="pres">
      <dgm:prSet presAssocID="{6D58BCBF-7752-4088-80B6-495A8FF1DD4F}" presName="parentText" presStyleLbl="node1" presStyleIdx="1" presStyleCnt="2">
        <dgm:presLayoutVars>
          <dgm:chMax val="0"/>
          <dgm:bulletEnabled val="1"/>
        </dgm:presLayoutVars>
      </dgm:prSet>
      <dgm:spPr/>
      <dgm:t>
        <a:bodyPr/>
        <a:lstStyle/>
        <a:p>
          <a:endParaRPr lang="uk-UA"/>
        </a:p>
      </dgm:t>
    </dgm:pt>
  </dgm:ptLst>
  <dgm:cxnLst>
    <dgm:cxn modelId="{F690EBBA-5208-4280-BB61-A179F0E1368E}" type="presOf" srcId="{6D58BCBF-7752-4088-80B6-495A8FF1DD4F}" destId="{C3489D70-F512-4AC6-9BBE-1C37B959B4C2}" srcOrd="0" destOrd="0" presId="urn:microsoft.com/office/officeart/2005/8/layout/vList2#1"/>
    <dgm:cxn modelId="{E5ACD50C-A4A6-495D-A700-3E2BB96947BA}" srcId="{DED64028-ABD6-4D61-81CD-C7091682574A}" destId="{1BE2A006-D541-4378-886F-10EBF13BB741}" srcOrd="0" destOrd="0" parTransId="{75532CF5-AB0C-45EC-BA6B-75E8E5D8D92B}" sibTransId="{6B031302-20DD-49F6-8C76-4551CACB4644}"/>
    <dgm:cxn modelId="{8629B6B2-A8D4-41D0-8524-4A8A74825F49}" srcId="{DED64028-ABD6-4D61-81CD-C7091682574A}" destId="{6D58BCBF-7752-4088-80B6-495A8FF1DD4F}" srcOrd="1" destOrd="0" parTransId="{5D3BC35E-CDD8-4C73-8DD8-E31A3E46781D}" sibTransId="{F42A06C4-142B-44F6-A9B9-5A620116EFC5}"/>
    <dgm:cxn modelId="{F82AEA43-96F7-4D6B-A15A-D69CFDC93E91}" type="presOf" srcId="{DED64028-ABD6-4D61-81CD-C7091682574A}" destId="{55B7EFC4-27FD-4032-9717-253AFCC0F117}" srcOrd="0" destOrd="0" presId="urn:microsoft.com/office/officeart/2005/8/layout/vList2#1"/>
    <dgm:cxn modelId="{E8BEEFE5-A844-49C8-9C35-1D65493FC02E}" type="presOf" srcId="{1BE2A006-D541-4378-886F-10EBF13BB741}" destId="{D514B2A1-A3F4-4565-BB92-D26D54087C49}" srcOrd="0" destOrd="0" presId="urn:microsoft.com/office/officeart/2005/8/layout/vList2#1"/>
    <dgm:cxn modelId="{B72E6761-F1EC-4AF2-B4E4-9BFE499C82F7}" type="presParOf" srcId="{55B7EFC4-27FD-4032-9717-253AFCC0F117}" destId="{D514B2A1-A3F4-4565-BB92-D26D54087C49}" srcOrd="0" destOrd="0" presId="urn:microsoft.com/office/officeart/2005/8/layout/vList2#1"/>
    <dgm:cxn modelId="{AB7BA0F8-3B07-4678-BC72-DC62653120CB}" type="presParOf" srcId="{55B7EFC4-27FD-4032-9717-253AFCC0F117}" destId="{D5BA9070-4A9C-41FF-8D74-B9FA71991FC7}" srcOrd="1" destOrd="0" presId="urn:microsoft.com/office/officeart/2005/8/layout/vList2#1"/>
    <dgm:cxn modelId="{9AE90838-7E79-47D2-8D89-0D3EFBFD02EB}" type="presParOf" srcId="{55B7EFC4-27FD-4032-9717-253AFCC0F117}" destId="{C3489D70-F512-4AC6-9BBE-1C37B959B4C2}" srcOrd="2" destOrd="0" presId="urn:microsoft.com/office/officeart/2005/8/layout/vList2#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C2163A9-CCBF-45D9-9301-D0C5A0846963}" type="doc">
      <dgm:prSet loTypeId="urn:microsoft.com/office/officeart/2005/8/layout/vList2#2" loCatId="list" qsTypeId="urn:microsoft.com/office/officeart/2005/8/quickstyle/simple5#1" qsCatId="simple" csTypeId="urn:microsoft.com/office/officeart/2005/8/colors/colorful5#2" csCatId="colorful" phldr="1"/>
      <dgm:spPr/>
      <dgm:t>
        <a:bodyPr/>
        <a:lstStyle/>
        <a:p>
          <a:endParaRPr lang="en-US"/>
        </a:p>
      </dgm:t>
    </dgm:pt>
    <dgm:pt modelId="{B5C5BC59-909C-4FDB-BD74-12ED52AE4824}">
      <dgm:prSet/>
      <dgm:spPr>
        <a:solidFill>
          <a:schemeClr val="tx2">
            <a:lumMod val="75000"/>
          </a:schemeClr>
        </a:solidFill>
      </dgm:spPr>
      <dgm:t>
        <a:bodyPr/>
        <a:lstStyle/>
        <a:p>
          <a:r>
            <a:rPr lang="ru-RU" dirty="0"/>
            <a:t> -  не </a:t>
          </a:r>
          <a:r>
            <a:rPr lang="ru-RU" dirty="0" err="1"/>
            <a:t>грунтується</a:t>
          </a:r>
          <a:r>
            <a:rPr lang="ru-RU" dirty="0"/>
            <a:t> на </a:t>
          </a:r>
          <a:r>
            <a:rPr lang="ru-RU" dirty="0" err="1"/>
            <a:t>наданні</a:t>
          </a:r>
          <a:r>
            <a:rPr lang="ru-RU" dirty="0"/>
            <a:t> </a:t>
          </a:r>
          <a:r>
            <a:rPr lang="ru-RU" dirty="0" err="1"/>
            <a:t>переваги</a:t>
          </a:r>
          <a:r>
            <a:rPr lang="ru-RU" dirty="0"/>
            <a:t> </a:t>
          </a:r>
          <a:r>
            <a:rPr lang="ru-RU" dirty="0" err="1"/>
            <a:t>одній</a:t>
          </a:r>
          <a:r>
            <a:rPr lang="ru-RU" dirty="0"/>
            <a:t> </a:t>
          </a:r>
          <a:r>
            <a:rPr lang="ru-RU" dirty="0" err="1"/>
            <a:t>статі</a:t>
          </a:r>
          <a:r>
            <a:rPr lang="ru-RU" dirty="0"/>
            <a:t>. </a:t>
          </a:r>
        </a:p>
        <a:p>
          <a:r>
            <a:rPr lang="ru-RU" dirty="0"/>
            <a:t>-   робота </a:t>
          </a:r>
          <a:r>
            <a:rPr lang="ru-RU" dirty="0" err="1"/>
            <a:t>ведеться</a:t>
          </a:r>
          <a:r>
            <a:rPr lang="ru-RU" dirty="0"/>
            <a:t> над </a:t>
          </a:r>
          <a:r>
            <a:rPr lang="ru-RU" dirty="0" err="1"/>
            <a:t>тим</a:t>
          </a:r>
          <a:r>
            <a:rPr lang="ru-RU" dirty="0"/>
            <a:t>, </a:t>
          </a:r>
          <a:r>
            <a:rPr lang="ru-RU" dirty="0" err="1"/>
            <a:t>щоб</a:t>
          </a:r>
          <a:r>
            <a:rPr lang="ru-RU" dirty="0"/>
            <a:t> </a:t>
          </a:r>
          <a:r>
            <a:rPr lang="ru-RU" dirty="0" err="1"/>
            <a:t>створити</a:t>
          </a:r>
          <a:r>
            <a:rPr lang="ru-RU" dirty="0"/>
            <a:t> </a:t>
          </a:r>
          <a:r>
            <a:rPr lang="ru-RU" dirty="0" err="1"/>
            <a:t>умови</a:t>
          </a:r>
          <a:r>
            <a:rPr lang="ru-RU" dirty="0"/>
            <a:t> для </a:t>
          </a:r>
          <a:r>
            <a:rPr lang="ru-RU" dirty="0" err="1"/>
            <a:t>рівних</a:t>
          </a:r>
          <a:r>
            <a:rPr lang="ru-RU" dirty="0"/>
            <a:t> </a:t>
          </a:r>
          <a:r>
            <a:rPr lang="ru-RU" dirty="0" err="1"/>
            <a:t>можливостей</a:t>
          </a:r>
          <a:r>
            <a:rPr lang="ru-RU" dirty="0"/>
            <a:t> </a:t>
          </a:r>
          <a:r>
            <a:rPr lang="ru-RU" dirty="0" err="1"/>
            <a:t>жінок</a:t>
          </a:r>
          <a:r>
            <a:rPr lang="ru-RU" dirty="0"/>
            <a:t> і </a:t>
          </a:r>
          <a:r>
            <a:rPr lang="ru-RU" dirty="0" err="1"/>
            <a:t>чоловіків</a:t>
          </a:r>
          <a:r>
            <a:rPr lang="ru-RU" dirty="0"/>
            <a:t> у </a:t>
          </a:r>
          <a:r>
            <a:rPr lang="ru-RU" dirty="0" err="1"/>
            <a:t>кар’єрному</a:t>
          </a:r>
          <a:r>
            <a:rPr lang="ru-RU" dirty="0"/>
            <a:t> </a:t>
          </a:r>
          <a:r>
            <a:rPr lang="ru-RU" dirty="0" err="1"/>
            <a:t>зростанні</a:t>
          </a:r>
          <a:r>
            <a:rPr lang="ru-RU" dirty="0"/>
            <a:t>, </a:t>
          </a:r>
          <a:r>
            <a:rPr lang="ru-RU" dirty="0" err="1"/>
            <a:t>виборчому</a:t>
          </a:r>
          <a:r>
            <a:rPr lang="ru-RU" dirty="0"/>
            <a:t> </a:t>
          </a:r>
          <a:r>
            <a:rPr lang="ru-RU" dirty="0" err="1"/>
            <a:t>процесі</a:t>
          </a:r>
          <a:r>
            <a:rPr lang="ru-RU" dirty="0"/>
            <a:t>, </a:t>
          </a:r>
          <a:r>
            <a:rPr lang="ru-RU" dirty="0" err="1"/>
            <a:t>здобутті</a:t>
          </a:r>
          <a:r>
            <a:rPr lang="ru-RU" dirty="0"/>
            <a:t> </a:t>
          </a:r>
          <a:r>
            <a:rPr lang="ru-RU" dirty="0" err="1"/>
            <a:t>освіті</a:t>
          </a:r>
          <a:r>
            <a:rPr lang="ru-RU" dirty="0"/>
            <a:t>, </a:t>
          </a:r>
          <a:r>
            <a:rPr lang="ru-RU" dirty="0" err="1"/>
            <a:t>отриманні</a:t>
          </a:r>
          <a:r>
            <a:rPr lang="ru-RU" dirty="0"/>
            <a:t> </a:t>
          </a:r>
          <a:r>
            <a:rPr lang="ru-RU" dirty="0" err="1"/>
            <a:t>медичної</a:t>
          </a:r>
          <a:r>
            <a:rPr lang="ru-RU" dirty="0"/>
            <a:t> </a:t>
          </a:r>
          <a:r>
            <a:rPr lang="ru-RU" dirty="0" err="1"/>
            <a:t>допомоги</a:t>
          </a:r>
          <a:r>
            <a:rPr lang="ru-RU" dirty="0"/>
            <a:t> та </a:t>
          </a:r>
          <a:r>
            <a:rPr lang="ru-RU" dirty="0" err="1"/>
            <a:t>соціальному</a:t>
          </a:r>
          <a:r>
            <a:rPr lang="ru-RU" dirty="0"/>
            <a:t> </a:t>
          </a:r>
          <a:r>
            <a:rPr lang="ru-RU" dirty="0" err="1"/>
            <a:t>забезпеченні</a:t>
          </a:r>
          <a:r>
            <a:rPr lang="ru-RU" dirty="0"/>
            <a:t>. </a:t>
          </a:r>
          <a:endParaRPr lang="en-US" dirty="0"/>
        </a:p>
      </dgm:t>
    </dgm:pt>
    <dgm:pt modelId="{FE7DB4AB-1761-42E8-BF8B-033D10FE2D83}" type="parTrans" cxnId="{7A13EB28-D88A-4EC7-8A4F-7BD7376F7994}">
      <dgm:prSet/>
      <dgm:spPr/>
      <dgm:t>
        <a:bodyPr/>
        <a:lstStyle/>
        <a:p>
          <a:endParaRPr lang="en-US"/>
        </a:p>
      </dgm:t>
    </dgm:pt>
    <dgm:pt modelId="{940D69FF-F866-4FF5-8B28-86AD56338902}" type="sibTrans" cxnId="{7A13EB28-D88A-4EC7-8A4F-7BD7376F7994}">
      <dgm:prSet/>
      <dgm:spPr/>
      <dgm:t>
        <a:bodyPr/>
        <a:lstStyle/>
        <a:p>
          <a:endParaRPr lang="en-US"/>
        </a:p>
      </dgm:t>
    </dgm:pt>
    <dgm:pt modelId="{8DBCBB13-BCA1-4DAE-85D3-5C6A7DD2EE41}">
      <dgm:prSet/>
      <dgm:spPr/>
      <dgm:t>
        <a:bodyPr/>
        <a:lstStyle/>
        <a:p>
          <a:r>
            <a:rPr lang="ru-RU" dirty="0"/>
            <a:t>гендерно </a:t>
          </a:r>
          <a:r>
            <a:rPr lang="ru-RU" dirty="0" err="1"/>
            <a:t>орієнтований</a:t>
          </a:r>
          <a:r>
            <a:rPr lang="ru-RU" dirty="0"/>
            <a:t> бюджет </a:t>
          </a:r>
          <a:r>
            <a:rPr lang="en-US" dirty="0"/>
            <a:t> - не </a:t>
          </a:r>
          <a:r>
            <a:rPr lang="uk-UA" dirty="0"/>
            <a:t>є </a:t>
          </a:r>
          <a:r>
            <a:rPr lang="ru-RU" dirty="0" err="1"/>
            <a:t>суто</a:t>
          </a:r>
          <a:r>
            <a:rPr lang="ru-RU" dirty="0"/>
            <a:t> «</a:t>
          </a:r>
          <a:r>
            <a:rPr lang="ru-RU" dirty="0" err="1"/>
            <a:t>жіночим</a:t>
          </a:r>
          <a:r>
            <a:rPr lang="ru-RU" dirty="0"/>
            <a:t>»,  </a:t>
          </a:r>
          <a:r>
            <a:rPr lang="ru-RU" dirty="0" err="1"/>
            <a:t>хоча</a:t>
          </a:r>
          <a:r>
            <a:rPr lang="ru-RU" dirty="0"/>
            <a:t> </a:t>
          </a:r>
          <a:r>
            <a:rPr lang="ru-RU" dirty="0" err="1"/>
            <a:t>він</a:t>
          </a:r>
          <a:r>
            <a:rPr lang="ru-RU" dirty="0"/>
            <a:t> і </a:t>
          </a:r>
          <a:r>
            <a:rPr lang="ru-RU" dirty="0" err="1"/>
            <a:t>містить</a:t>
          </a:r>
          <a:r>
            <a:rPr lang="ru-RU" dirty="0"/>
            <a:t> </a:t>
          </a:r>
          <a:r>
            <a:rPr lang="ru-RU" dirty="0" err="1"/>
            <a:t>деякі</a:t>
          </a:r>
          <a:r>
            <a:rPr lang="ru-RU" dirty="0"/>
            <a:t> </a:t>
          </a:r>
          <a:r>
            <a:rPr lang="ru-RU" dirty="0" err="1"/>
            <a:t>статті</a:t>
          </a:r>
          <a:r>
            <a:rPr lang="ru-RU" dirty="0"/>
            <a:t>, </a:t>
          </a:r>
          <a:r>
            <a:rPr lang="ru-RU" dirty="0" err="1"/>
            <a:t>спрямовані</a:t>
          </a:r>
          <a:r>
            <a:rPr lang="ru-RU" dirty="0"/>
            <a:t> на </a:t>
          </a:r>
          <a:r>
            <a:rPr lang="ru-RU" dirty="0" err="1"/>
            <a:t>підтримку</a:t>
          </a:r>
          <a:r>
            <a:rPr lang="ru-RU" dirty="0"/>
            <a:t> </a:t>
          </a:r>
          <a:r>
            <a:rPr lang="ru-RU" dirty="0" err="1"/>
            <a:t>жінок</a:t>
          </a:r>
          <a:r>
            <a:rPr lang="ru-RU" dirty="0"/>
            <a:t> (</a:t>
          </a:r>
          <a:r>
            <a:rPr lang="ru-RU" dirty="0" err="1"/>
            <a:t>наприклад</a:t>
          </a:r>
          <a:r>
            <a:rPr lang="ru-RU" dirty="0"/>
            <a:t>, одиноких </a:t>
          </a:r>
          <a:r>
            <a:rPr lang="ru-RU" dirty="0" err="1"/>
            <a:t>матерів</a:t>
          </a:r>
          <a:r>
            <a:rPr lang="ru-RU" dirty="0"/>
            <a:t>), </a:t>
          </a:r>
          <a:r>
            <a:rPr lang="ru-RU" dirty="0" err="1"/>
            <a:t>чи</a:t>
          </a:r>
          <a:r>
            <a:rPr lang="ru-RU" dirty="0"/>
            <a:t> заходи, </a:t>
          </a:r>
          <a:r>
            <a:rPr lang="ru-RU" dirty="0" err="1"/>
            <a:t>що</a:t>
          </a:r>
          <a:r>
            <a:rPr lang="ru-RU" dirty="0"/>
            <a:t> </a:t>
          </a:r>
          <a:r>
            <a:rPr lang="ru-RU" dirty="0" err="1"/>
            <a:t>передбачають</a:t>
          </a:r>
          <a:r>
            <a:rPr lang="ru-RU" dirty="0"/>
            <a:t> </a:t>
          </a:r>
          <a:r>
            <a:rPr lang="ru-RU" dirty="0" err="1"/>
            <a:t>збільшення</a:t>
          </a:r>
          <a:r>
            <a:rPr lang="ru-RU" dirty="0"/>
            <a:t> </a:t>
          </a:r>
          <a:r>
            <a:rPr lang="ru-RU" dirty="0" err="1"/>
            <a:t>представництва</a:t>
          </a:r>
          <a:r>
            <a:rPr lang="ru-RU" dirty="0"/>
            <a:t> </a:t>
          </a:r>
          <a:r>
            <a:rPr lang="ru-RU" dirty="0" err="1"/>
            <a:t>жінок</a:t>
          </a:r>
          <a:r>
            <a:rPr lang="ru-RU" dirty="0"/>
            <a:t> у </a:t>
          </a:r>
          <a:r>
            <a:rPr lang="ru-RU" dirty="0" err="1"/>
            <a:t>політичній</a:t>
          </a:r>
          <a:r>
            <a:rPr lang="ru-RU" dirty="0"/>
            <a:t> та </a:t>
          </a:r>
          <a:r>
            <a:rPr lang="ru-RU" dirty="0" err="1"/>
            <a:t>економічній</a:t>
          </a:r>
          <a:r>
            <a:rPr lang="ru-RU" dirty="0"/>
            <a:t> сферах </a:t>
          </a:r>
          <a:r>
            <a:rPr lang="ru-RU" dirty="0" err="1"/>
            <a:t>тощо</a:t>
          </a:r>
          <a:endParaRPr lang="en-US" dirty="0"/>
        </a:p>
      </dgm:t>
    </dgm:pt>
    <dgm:pt modelId="{1DEBC682-9524-4774-A399-142F207D1B26}" type="parTrans" cxnId="{5D616797-B3A5-4DC5-8362-9650859036C4}">
      <dgm:prSet/>
      <dgm:spPr/>
      <dgm:t>
        <a:bodyPr/>
        <a:lstStyle/>
        <a:p>
          <a:endParaRPr lang="en-US"/>
        </a:p>
      </dgm:t>
    </dgm:pt>
    <dgm:pt modelId="{87313989-7616-43E2-BA76-A796038CBD8A}" type="sibTrans" cxnId="{5D616797-B3A5-4DC5-8362-9650859036C4}">
      <dgm:prSet/>
      <dgm:spPr/>
      <dgm:t>
        <a:bodyPr/>
        <a:lstStyle/>
        <a:p>
          <a:endParaRPr lang="en-US"/>
        </a:p>
      </dgm:t>
    </dgm:pt>
    <dgm:pt modelId="{1FB912DD-057B-4EEC-8D48-677E79D0FB71}" type="pres">
      <dgm:prSet presAssocID="{8C2163A9-CCBF-45D9-9301-D0C5A0846963}" presName="linear" presStyleCnt="0">
        <dgm:presLayoutVars>
          <dgm:animLvl val="lvl"/>
          <dgm:resizeHandles val="exact"/>
        </dgm:presLayoutVars>
      </dgm:prSet>
      <dgm:spPr/>
      <dgm:t>
        <a:bodyPr/>
        <a:lstStyle/>
        <a:p>
          <a:endParaRPr lang="uk-UA"/>
        </a:p>
      </dgm:t>
    </dgm:pt>
    <dgm:pt modelId="{417E8757-4C21-4D43-8A9F-B5625A61AD02}" type="pres">
      <dgm:prSet presAssocID="{B5C5BC59-909C-4FDB-BD74-12ED52AE4824}" presName="parentText" presStyleLbl="node1" presStyleIdx="0" presStyleCnt="2">
        <dgm:presLayoutVars>
          <dgm:chMax val="0"/>
          <dgm:bulletEnabled val="1"/>
        </dgm:presLayoutVars>
      </dgm:prSet>
      <dgm:spPr/>
      <dgm:t>
        <a:bodyPr/>
        <a:lstStyle/>
        <a:p>
          <a:endParaRPr lang="uk-UA"/>
        </a:p>
      </dgm:t>
    </dgm:pt>
    <dgm:pt modelId="{14F1ED27-FC61-4A9B-8370-B010FE800371}" type="pres">
      <dgm:prSet presAssocID="{940D69FF-F866-4FF5-8B28-86AD56338902}" presName="spacer" presStyleCnt="0"/>
      <dgm:spPr/>
    </dgm:pt>
    <dgm:pt modelId="{FAD5DD42-848C-4A17-A0DB-1BCCD17770FC}" type="pres">
      <dgm:prSet presAssocID="{8DBCBB13-BCA1-4DAE-85D3-5C6A7DD2EE41}" presName="parentText" presStyleLbl="node1" presStyleIdx="1" presStyleCnt="2">
        <dgm:presLayoutVars>
          <dgm:chMax val="0"/>
          <dgm:bulletEnabled val="1"/>
        </dgm:presLayoutVars>
      </dgm:prSet>
      <dgm:spPr/>
      <dgm:t>
        <a:bodyPr/>
        <a:lstStyle/>
        <a:p>
          <a:endParaRPr lang="uk-UA"/>
        </a:p>
      </dgm:t>
    </dgm:pt>
  </dgm:ptLst>
  <dgm:cxnLst>
    <dgm:cxn modelId="{BCA95659-1A4F-4267-BC84-6BB8D123680B}" type="presOf" srcId="{8C2163A9-CCBF-45D9-9301-D0C5A0846963}" destId="{1FB912DD-057B-4EEC-8D48-677E79D0FB71}" srcOrd="0" destOrd="0" presId="urn:microsoft.com/office/officeart/2005/8/layout/vList2#2"/>
    <dgm:cxn modelId="{9353BB3D-41E8-4480-A898-2790BE59D420}" type="presOf" srcId="{8DBCBB13-BCA1-4DAE-85D3-5C6A7DD2EE41}" destId="{FAD5DD42-848C-4A17-A0DB-1BCCD17770FC}" srcOrd="0" destOrd="0" presId="urn:microsoft.com/office/officeart/2005/8/layout/vList2#2"/>
    <dgm:cxn modelId="{C85A3F39-F878-45D5-817C-5EA3C7106526}" type="presOf" srcId="{B5C5BC59-909C-4FDB-BD74-12ED52AE4824}" destId="{417E8757-4C21-4D43-8A9F-B5625A61AD02}" srcOrd="0" destOrd="0" presId="urn:microsoft.com/office/officeart/2005/8/layout/vList2#2"/>
    <dgm:cxn modelId="{5D616797-B3A5-4DC5-8362-9650859036C4}" srcId="{8C2163A9-CCBF-45D9-9301-D0C5A0846963}" destId="{8DBCBB13-BCA1-4DAE-85D3-5C6A7DD2EE41}" srcOrd="1" destOrd="0" parTransId="{1DEBC682-9524-4774-A399-142F207D1B26}" sibTransId="{87313989-7616-43E2-BA76-A796038CBD8A}"/>
    <dgm:cxn modelId="{7A13EB28-D88A-4EC7-8A4F-7BD7376F7994}" srcId="{8C2163A9-CCBF-45D9-9301-D0C5A0846963}" destId="{B5C5BC59-909C-4FDB-BD74-12ED52AE4824}" srcOrd="0" destOrd="0" parTransId="{FE7DB4AB-1761-42E8-BF8B-033D10FE2D83}" sibTransId="{940D69FF-F866-4FF5-8B28-86AD56338902}"/>
    <dgm:cxn modelId="{D4B1B5FC-424E-4B4D-8473-BBB6D2BC1927}" type="presParOf" srcId="{1FB912DD-057B-4EEC-8D48-677E79D0FB71}" destId="{417E8757-4C21-4D43-8A9F-B5625A61AD02}" srcOrd="0" destOrd="0" presId="urn:microsoft.com/office/officeart/2005/8/layout/vList2#2"/>
    <dgm:cxn modelId="{05AD8605-2D5B-4278-AD36-7A9E00C965A7}" type="presParOf" srcId="{1FB912DD-057B-4EEC-8D48-677E79D0FB71}" destId="{14F1ED27-FC61-4A9B-8370-B010FE800371}" srcOrd="1" destOrd="0" presId="urn:microsoft.com/office/officeart/2005/8/layout/vList2#2"/>
    <dgm:cxn modelId="{09FC1555-4397-4D08-AE85-F73E840D2669}" type="presParOf" srcId="{1FB912DD-057B-4EEC-8D48-677E79D0FB71}" destId="{FAD5DD42-848C-4A17-A0DB-1BCCD17770FC}" srcOrd="2" destOrd="0" presId="urn:microsoft.com/office/officeart/2005/8/layout/vList2#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F46D4CB-F545-44B2-96AB-989BAAAA6B3C}" type="doc">
      <dgm:prSet loTypeId="urn:microsoft.com/office/officeart/2005/8/layout/vList2#3" loCatId="list" qsTypeId="urn:microsoft.com/office/officeart/2005/8/quickstyle/simple5#2" qsCatId="simple" csTypeId="urn:microsoft.com/office/officeart/2005/8/colors/colorful1#1" csCatId="colorful"/>
      <dgm:spPr/>
      <dgm:t>
        <a:bodyPr/>
        <a:lstStyle/>
        <a:p>
          <a:endParaRPr lang="en-US"/>
        </a:p>
      </dgm:t>
    </dgm:pt>
    <dgm:pt modelId="{E28DA931-C03A-47AE-9B0C-C8A557525425}">
      <dgm:prSet/>
      <dgm:spPr/>
      <dgm:t>
        <a:bodyPr/>
        <a:lstStyle/>
        <a:p>
          <a:r>
            <a:rPr lang="ru-RU" dirty="0" err="1"/>
            <a:t>окремий</a:t>
          </a:r>
          <a:r>
            <a:rPr lang="ru-RU" dirty="0"/>
            <a:t> </a:t>
          </a:r>
          <a:r>
            <a:rPr lang="ru-RU" dirty="0" err="1"/>
            <a:t>підхід</a:t>
          </a:r>
          <a:r>
            <a:rPr lang="ru-RU" dirty="0"/>
            <a:t> до </a:t>
          </a:r>
          <a:r>
            <a:rPr lang="ru-RU" dirty="0" err="1"/>
            <a:t>бюджетування</a:t>
          </a:r>
          <a:r>
            <a:rPr lang="ru-RU" dirty="0"/>
            <a:t>;</a:t>
          </a:r>
          <a:endParaRPr lang="en-US" dirty="0"/>
        </a:p>
      </dgm:t>
    </dgm:pt>
    <dgm:pt modelId="{CE33BBC1-648C-4B45-B89D-CEDEACB4325D}" type="parTrans" cxnId="{35FF282C-36A1-46CE-88DE-9D6F03B66EE3}">
      <dgm:prSet/>
      <dgm:spPr/>
      <dgm:t>
        <a:bodyPr/>
        <a:lstStyle/>
        <a:p>
          <a:endParaRPr lang="en-US"/>
        </a:p>
      </dgm:t>
    </dgm:pt>
    <dgm:pt modelId="{CB146E50-A3ED-4EDD-87B2-959A63D70AE8}" type="sibTrans" cxnId="{35FF282C-36A1-46CE-88DE-9D6F03B66EE3}">
      <dgm:prSet/>
      <dgm:spPr/>
      <dgm:t>
        <a:bodyPr/>
        <a:lstStyle/>
        <a:p>
          <a:endParaRPr lang="en-US"/>
        </a:p>
      </dgm:t>
    </dgm:pt>
    <dgm:pt modelId="{E86C2279-2504-48DC-8DCB-BC66587AD936}">
      <dgm:prSet/>
      <dgm:spPr/>
      <dgm:t>
        <a:bodyPr/>
        <a:lstStyle/>
        <a:p>
          <a:r>
            <a:rPr lang="ru-RU"/>
            <a:t>процес, що фокусується виключно на видатках; складання окремих бюджетів для жінок чи чоловіків, дівчат чи хлопців; </a:t>
          </a:r>
          <a:endParaRPr lang="en-US"/>
        </a:p>
      </dgm:t>
    </dgm:pt>
    <dgm:pt modelId="{1D7085D1-A4B1-448C-8AFF-82F10D79258F}" type="parTrans" cxnId="{3EF644AC-326E-4A8D-8D35-981BFBB787FB}">
      <dgm:prSet/>
      <dgm:spPr/>
      <dgm:t>
        <a:bodyPr/>
        <a:lstStyle/>
        <a:p>
          <a:endParaRPr lang="en-US"/>
        </a:p>
      </dgm:t>
    </dgm:pt>
    <dgm:pt modelId="{68143DFF-300F-44A8-84FA-ED994469D43D}" type="sibTrans" cxnId="{3EF644AC-326E-4A8D-8D35-981BFBB787FB}">
      <dgm:prSet/>
      <dgm:spPr/>
      <dgm:t>
        <a:bodyPr/>
        <a:lstStyle/>
        <a:p>
          <a:endParaRPr lang="en-US"/>
        </a:p>
      </dgm:t>
    </dgm:pt>
    <dgm:pt modelId="{D86C2382-483A-4DA4-A8EE-74E54EF7B4D1}">
      <dgm:prSet/>
      <dgm:spPr/>
      <dgm:t>
        <a:bodyPr/>
        <a:lstStyle/>
        <a:p>
          <a:r>
            <a:rPr lang="ru-RU"/>
            <a:t>рівний розподіл видатків на жінок та чоловіків за принципом 50 на 50; </a:t>
          </a:r>
          <a:endParaRPr lang="en-US"/>
        </a:p>
      </dgm:t>
    </dgm:pt>
    <dgm:pt modelId="{4206A1D3-EE15-4998-BB1E-2128252CA94E}" type="parTrans" cxnId="{FAB521E7-6F3F-404E-AED2-000007184837}">
      <dgm:prSet/>
      <dgm:spPr/>
      <dgm:t>
        <a:bodyPr/>
        <a:lstStyle/>
        <a:p>
          <a:endParaRPr lang="en-US"/>
        </a:p>
      </dgm:t>
    </dgm:pt>
    <dgm:pt modelId="{970D4754-B519-490E-919B-37BF6A284910}" type="sibTrans" cxnId="{FAB521E7-6F3F-404E-AED2-000007184837}">
      <dgm:prSet/>
      <dgm:spPr/>
      <dgm:t>
        <a:bodyPr/>
        <a:lstStyle/>
        <a:p>
          <a:endParaRPr lang="en-US"/>
        </a:p>
      </dgm:t>
    </dgm:pt>
    <dgm:pt modelId="{5232FBF6-3342-4F79-A5D3-76E5BFB79441}">
      <dgm:prSet/>
      <dgm:spPr/>
      <dgm:t>
        <a:bodyPr/>
        <a:lstStyle/>
        <a:p>
          <a:r>
            <a:rPr lang="ru-RU"/>
            <a:t>виключно програми, спрямовані на дівчат і жінок; </a:t>
          </a:r>
          <a:endParaRPr lang="en-US"/>
        </a:p>
      </dgm:t>
    </dgm:pt>
    <dgm:pt modelId="{D77AF997-4337-46AE-AA98-B87FB323AAF6}" type="parTrans" cxnId="{443278BA-8B9B-4C78-9907-603DAE2135F0}">
      <dgm:prSet/>
      <dgm:spPr/>
      <dgm:t>
        <a:bodyPr/>
        <a:lstStyle/>
        <a:p>
          <a:endParaRPr lang="en-US"/>
        </a:p>
      </dgm:t>
    </dgm:pt>
    <dgm:pt modelId="{A6B87D63-ADE7-4778-9B1A-9B2040CD3E41}" type="sibTrans" cxnId="{443278BA-8B9B-4C78-9907-603DAE2135F0}">
      <dgm:prSet/>
      <dgm:spPr/>
      <dgm:t>
        <a:bodyPr/>
        <a:lstStyle/>
        <a:p>
          <a:endParaRPr lang="en-US"/>
        </a:p>
      </dgm:t>
    </dgm:pt>
    <dgm:pt modelId="{FC7B7E9B-186D-4F3D-A62A-0EFB4AC5823C}">
      <dgm:prSet/>
      <dgm:spPr/>
      <dgm:t>
        <a:bodyPr/>
        <a:lstStyle/>
        <a:p>
          <a:r>
            <a:rPr lang="ru-RU"/>
            <a:t>врахування інтересів та потреб груп лише за ознакою статі.</a:t>
          </a:r>
          <a:endParaRPr lang="en-US"/>
        </a:p>
      </dgm:t>
    </dgm:pt>
    <dgm:pt modelId="{EB2CED7B-1C77-4CD9-867B-2DFF73D04676}" type="parTrans" cxnId="{6ABF9582-7251-4E36-B6F0-1C64902A6642}">
      <dgm:prSet/>
      <dgm:spPr/>
      <dgm:t>
        <a:bodyPr/>
        <a:lstStyle/>
        <a:p>
          <a:endParaRPr lang="en-US"/>
        </a:p>
      </dgm:t>
    </dgm:pt>
    <dgm:pt modelId="{C0B39545-913D-4F48-A2EC-5AC833DD5A14}" type="sibTrans" cxnId="{6ABF9582-7251-4E36-B6F0-1C64902A6642}">
      <dgm:prSet/>
      <dgm:spPr/>
      <dgm:t>
        <a:bodyPr/>
        <a:lstStyle/>
        <a:p>
          <a:endParaRPr lang="en-US"/>
        </a:p>
      </dgm:t>
    </dgm:pt>
    <dgm:pt modelId="{5FE02AE8-C35A-4201-9537-FCABE6088099}" type="pres">
      <dgm:prSet presAssocID="{2F46D4CB-F545-44B2-96AB-989BAAAA6B3C}" presName="linear" presStyleCnt="0">
        <dgm:presLayoutVars>
          <dgm:animLvl val="lvl"/>
          <dgm:resizeHandles val="exact"/>
        </dgm:presLayoutVars>
      </dgm:prSet>
      <dgm:spPr/>
      <dgm:t>
        <a:bodyPr/>
        <a:lstStyle/>
        <a:p>
          <a:endParaRPr lang="uk-UA"/>
        </a:p>
      </dgm:t>
    </dgm:pt>
    <dgm:pt modelId="{D82284A9-F70B-4117-A700-49383A22E364}" type="pres">
      <dgm:prSet presAssocID="{E28DA931-C03A-47AE-9B0C-C8A557525425}" presName="parentText" presStyleLbl="node1" presStyleIdx="0" presStyleCnt="5">
        <dgm:presLayoutVars>
          <dgm:chMax val="0"/>
          <dgm:bulletEnabled val="1"/>
        </dgm:presLayoutVars>
      </dgm:prSet>
      <dgm:spPr/>
      <dgm:t>
        <a:bodyPr/>
        <a:lstStyle/>
        <a:p>
          <a:endParaRPr lang="uk-UA"/>
        </a:p>
      </dgm:t>
    </dgm:pt>
    <dgm:pt modelId="{BB238182-07D4-46EE-BCC8-E3C373B367A1}" type="pres">
      <dgm:prSet presAssocID="{CB146E50-A3ED-4EDD-87B2-959A63D70AE8}" presName="spacer" presStyleCnt="0"/>
      <dgm:spPr/>
    </dgm:pt>
    <dgm:pt modelId="{2993AFF7-BF5B-499C-8C41-9BBF5A2E089A}" type="pres">
      <dgm:prSet presAssocID="{E86C2279-2504-48DC-8DCB-BC66587AD936}" presName="parentText" presStyleLbl="node1" presStyleIdx="1" presStyleCnt="5">
        <dgm:presLayoutVars>
          <dgm:chMax val="0"/>
          <dgm:bulletEnabled val="1"/>
        </dgm:presLayoutVars>
      </dgm:prSet>
      <dgm:spPr/>
      <dgm:t>
        <a:bodyPr/>
        <a:lstStyle/>
        <a:p>
          <a:endParaRPr lang="uk-UA"/>
        </a:p>
      </dgm:t>
    </dgm:pt>
    <dgm:pt modelId="{4B1B8166-7A5D-40A9-B76C-2CA2E23E18F9}" type="pres">
      <dgm:prSet presAssocID="{68143DFF-300F-44A8-84FA-ED994469D43D}" presName="spacer" presStyleCnt="0"/>
      <dgm:spPr/>
    </dgm:pt>
    <dgm:pt modelId="{7BE5B1BC-8880-46DB-8136-B64D7E7ED940}" type="pres">
      <dgm:prSet presAssocID="{D86C2382-483A-4DA4-A8EE-74E54EF7B4D1}" presName="parentText" presStyleLbl="node1" presStyleIdx="2" presStyleCnt="5">
        <dgm:presLayoutVars>
          <dgm:chMax val="0"/>
          <dgm:bulletEnabled val="1"/>
        </dgm:presLayoutVars>
      </dgm:prSet>
      <dgm:spPr/>
      <dgm:t>
        <a:bodyPr/>
        <a:lstStyle/>
        <a:p>
          <a:endParaRPr lang="uk-UA"/>
        </a:p>
      </dgm:t>
    </dgm:pt>
    <dgm:pt modelId="{86568600-061E-403F-9D19-702734148E47}" type="pres">
      <dgm:prSet presAssocID="{970D4754-B519-490E-919B-37BF6A284910}" presName="spacer" presStyleCnt="0"/>
      <dgm:spPr/>
    </dgm:pt>
    <dgm:pt modelId="{303FC22F-8DEA-4773-A29E-FF122954CBE8}" type="pres">
      <dgm:prSet presAssocID="{5232FBF6-3342-4F79-A5D3-76E5BFB79441}" presName="parentText" presStyleLbl="node1" presStyleIdx="3" presStyleCnt="5">
        <dgm:presLayoutVars>
          <dgm:chMax val="0"/>
          <dgm:bulletEnabled val="1"/>
        </dgm:presLayoutVars>
      </dgm:prSet>
      <dgm:spPr/>
      <dgm:t>
        <a:bodyPr/>
        <a:lstStyle/>
        <a:p>
          <a:endParaRPr lang="uk-UA"/>
        </a:p>
      </dgm:t>
    </dgm:pt>
    <dgm:pt modelId="{8BFE85C3-5F4C-452A-9F95-F5BF33E5AAD3}" type="pres">
      <dgm:prSet presAssocID="{A6B87D63-ADE7-4778-9B1A-9B2040CD3E41}" presName="spacer" presStyleCnt="0"/>
      <dgm:spPr/>
    </dgm:pt>
    <dgm:pt modelId="{F13B382D-721B-4946-B485-70D92728FF60}" type="pres">
      <dgm:prSet presAssocID="{FC7B7E9B-186D-4F3D-A62A-0EFB4AC5823C}" presName="parentText" presStyleLbl="node1" presStyleIdx="4" presStyleCnt="5">
        <dgm:presLayoutVars>
          <dgm:chMax val="0"/>
          <dgm:bulletEnabled val="1"/>
        </dgm:presLayoutVars>
      </dgm:prSet>
      <dgm:spPr/>
      <dgm:t>
        <a:bodyPr/>
        <a:lstStyle/>
        <a:p>
          <a:endParaRPr lang="uk-UA"/>
        </a:p>
      </dgm:t>
    </dgm:pt>
  </dgm:ptLst>
  <dgm:cxnLst>
    <dgm:cxn modelId="{35FF282C-36A1-46CE-88DE-9D6F03B66EE3}" srcId="{2F46D4CB-F545-44B2-96AB-989BAAAA6B3C}" destId="{E28DA931-C03A-47AE-9B0C-C8A557525425}" srcOrd="0" destOrd="0" parTransId="{CE33BBC1-648C-4B45-B89D-CEDEACB4325D}" sibTransId="{CB146E50-A3ED-4EDD-87B2-959A63D70AE8}"/>
    <dgm:cxn modelId="{6ABF9582-7251-4E36-B6F0-1C64902A6642}" srcId="{2F46D4CB-F545-44B2-96AB-989BAAAA6B3C}" destId="{FC7B7E9B-186D-4F3D-A62A-0EFB4AC5823C}" srcOrd="4" destOrd="0" parTransId="{EB2CED7B-1C77-4CD9-867B-2DFF73D04676}" sibTransId="{C0B39545-913D-4F48-A2EC-5AC833DD5A14}"/>
    <dgm:cxn modelId="{364C9CBD-F7DE-4223-9A10-5767348EC1BF}" type="presOf" srcId="{2F46D4CB-F545-44B2-96AB-989BAAAA6B3C}" destId="{5FE02AE8-C35A-4201-9537-FCABE6088099}" srcOrd="0" destOrd="0" presId="urn:microsoft.com/office/officeart/2005/8/layout/vList2#3"/>
    <dgm:cxn modelId="{FAB521E7-6F3F-404E-AED2-000007184837}" srcId="{2F46D4CB-F545-44B2-96AB-989BAAAA6B3C}" destId="{D86C2382-483A-4DA4-A8EE-74E54EF7B4D1}" srcOrd="2" destOrd="0" parTransId="{4206A1D3-EE15-4998-BB1E-2128252CA94E}" sibTransId="{970D4754-B519-490E-919B-37BF6A284910}"/>
    <dgm:cxn modelId="{3EF644AC-326E-4A8D-8D35-981BFBB787FB}" srcId="{2F46D4CB-F545-44B2-96AB-989BAAAA6B3C}" destId="{E86C2279-2504-48DC-8DCB-BC66587AD936}" srcOrd="1" destOrd="0" parTransId="{1D7085D1-A4B1-448C-8AFF-82F10D79258F}" sibTransId="{68143DFF-300F-44A8-84FA-ED994469D43D}"/>
    <dgm:cxn modelId="{1F3F580B-E3B2-49E1-8D92-4E0BE149833D}" type="presOf" srcId="{5232FBF6-3342-4F79-A5D3-76E5BFB79441}" destId="{303FC22F-8DEA-4773-A29E-FF122954CBE8}" srcOrd="0" destOrd="0" presId="urn:microsoft.com/office/officeart/2005/8/layout/vList2#3"/>
    <dgm:cxn modelId="{09361306-6092-4F83-97C5-B56B399A6F39}" type="presOf" srcId="{D86C2382-483A-4DA4-A8EE-74E54EF7B4D1}" destId="{7BE5B1BC-8880-46DB-8136-B64D7E7ED940}" srcOrd="0" destOrd="0" presId="urn:microsoft.com/office/officeart/2005/8/layout/vList2#3"/>
    <dgm:cxn modelId="{47C8EAB1-F5B5-4688-A708-38997D8B109F}" type="presOf" srcId="{E28DA931-C03A-47AE-9B0C-C8A557525425}" destId="{D82284A9-F70B-4117-A700-49383A22E364}" srcOrd="0" destOrd="0" presId="urn:microsoft.com/office/officeart/2005/8/layout/vList2#3"/>
    <dgm:cxn modelId="{443278BA-8B9B-4C78-9907-603DAE2135F0}" srcId="{2F46D4CB-F545-44B2-96AB-989BAAAA6B3C}" destId="{5232FBF6-3342-4F79-A5D3-76E5BFB79441}" srcOrd="3" destOrd="0" parTransId="{D77AF997-4337-46AE-AA98-B87FB323AAF6}" sibTransId="{A6B87D63-ADE7-4778-9B1A-9B2040CD3E41}"/>
    <dgm:cxn modelId="{15DDEAAC-A880-447A-B1CA-D779C785ED60}" type="presOf" srcId="{FC7B7E9B-186D-4F3D-A62A-0EFB4AC5823C}" destId="{F13B382D-721B-4946-B485-70D92728FF60}" srcOrd="0" destOrd="0" presId="urn:microsoft.com/office/officeart/2005/8/layout/vList2#3"/>
    <dgm:cxn modelId="{3B501D20-A635-40E0-9A76-DE2E0270A62A}" type="presOf" srcId="{E86C2279-2504-48DC-8DCB-BC66587AD936}" destId="{2993AFF7-BF5B-499C-8C41-9BBF5A2E089A}" srcOrd="0" destOrd="0" presId="urn:microsoft.com/office/officeart/2005/8/layout/vList2#3"/>
    <dgm:cxn modelId="{E7EBF208-DE4D-4931-A62B-A673FC217BFD}" type="presParOf" srcId="{5FE02AE8-C35A-4201-9537-FCABE6088099}" destId="{D82284A9-F70B-4117-A700-49383A22E364}" srcOrd="0" destOrd="0" presId="urn:microsoft.com/office/officeart/2005/8/layout/vList2#3"/>
    <dgm:cxn modelId="{6C6DA9B3-7142-42EB-9937-67EBD3907551}" type="presParOf" srcId="{5FE02AE8-C35A-4201-9537-FCABE6088099}" destId="{BB238182-07D4-46EE-BCC8-E3C373B367A1}" srcOrd="1" destOrd="0" presId="urn:microsoft.com/office/officeart/2005/8/layout/vList2#3"/>
    <dgm:cxn modelId="{4526D386-49D1-4C61-A3A1-7BF7D95B1DF9}" type="presParOf" srcId="{5FE02AE8-C35A-4201-9537-FCABE6088099}" destId="{2993AFF7-BF5B-499C-8C41-9BBF5A2E089A}" srcOrd="2" destOrd="0" presId="urn:microsoft.com/office/officeart/2005/8/layout/vList2#3"/>
    <dgm:cxn modelId="{D6F0A262-BD72-4177-81AD-E96EB07D377C}" type="presParOf" srcId="{5FE02AE8-C35A-4201-9537-FCABE6088099}" destId="{4B1B8166-7A5D-40A9-B76C-2CA2E23E18F9}" srcOrd="3" destOrd="0" presId="urn:microsoft.com/office/officeart/2005/8/layout/vList2#3"/>
    <dgm:cxn modelId="{83CEF7EE-CD1F-497A-B2B8-478C8CC0FEAE}" type="presParOf" srcId="{5FE02AE8-C35A-4201-9537-FCABE6088099}" destId="{7BE5B1BC-8880-46DB-8136-B64D7E7ED940}" srcOrd="4" destOrd="0" presId="urn:microsoft.com/office/officeart/2005/8/layout/vList2#3"/>
    <dgm:cxn modelId="{19E8B759-15EF-4250-8C54-967BE21236D8}" type="presParOf" srcId="{5FE02AE8-C35A-4201-9537-FCABE6088099}" destId="{86568600-061E-403F-9D19-702734148E47}" srcOrd="5" destOrd="0" presId="urn:microsoft.com/office/officeart/2005/8/layout/vList2#3"/>
    <dgm:cxn modelId="{F09A2F46-7CB7-4E97-9FAA-88A39AE73761}" type="presParOf" srcId="{5FE02AE8-C35A-4201-9537-FCABE6088099}" destId="{303FC22F-8DEA-4773-A29E-FF122954CBE8}" srcOrd="6" destOrd="0" presId="urn:microsoft.com/office/officeart/2005/8/layout/vList2#3"/>
    <dgm:cxn modelId="{1B2C423C-53AC-4556-BDEB-000D81E7A5FE}" type="presParOf" srcId="{5FE02AE8-C35A-4201-9537-FCABE6088099}" destId="{8BFE85C3-5F4C-452A-9F95-F5BF33E5AAD3}" srcOrd="7" destOrd="0" presId="urn:microsoft.com/office/officeart/2005/8/layout/vList2#3"/>
    <dgm:cxn modelId="{80273E58-F565-4524-9E5E-C30860F84ACA}" type="presParOf" srcId="{5FE02AE8-C35A-4201-9537-FCABE6088099}" destId="{F13B382D-721B-4946-B485-70D92728FF60}" srcOrd="8" destOrd="0" presId="urn:microsoft.com/office/officeart/2005/8/layout/vList2#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4B6BBFD-10A5-4B60-96A4-B62927B5E895}" type="doc">
      <dgm:prSet loTypeId="urn:microsoft.com/office/officeart/2005/8/layout/default#1" loCatId="list" qsTypeId="urn:microsoft.com/office/officeart/2005/8/quickstyle/simple1#3" qsCatId="simple" csTypeId="urn:microsoft.com/office/officeart/2005/8/colors/colorful1#2" csCatId="colorful" phldr="1"/>
      <dgm:spPr/>
      <dgm:t>
        <a:bodyPr/>
        <a:lstStyle/>
        <a:p>
          <a:endParaRPr lang="en-US"/>
        </a:p>
      </dgm:t>
    </dgm:pt>
    <dgm:pt modelId="{94762D25-ECAD-4E49-A89D-CF2761AF3FD8}">
      <dgm:prSet/>
      <dgm:spPr/>
      <dgm:t>
        <a:bodyPr/>
        <a:lstStyle/>
        <a:p>
          <a:r>
            <a:rPr lang="ru-RU"/>
            <a:t>інтеграція цілей гендерної рівності у бюджетний цикл</a:t>
          </a:r>
          <a:endParaRPr lang="en-US"/>
        </a:p>
      </dgm:t>
    </dgm:pt>
    <dgm:pt modelId="{CB752B09-A7A0-4B41-A73C-868B5988F1C8}" type="parTrans" cxnId="{006CE06A-5A54-4BFD-9C13-DB4A12068641}">
      <dgm:prSet/>
      <dgm:spPr/>
      <dgm:t>
        <a:bodyPr/>
        <a:lstStyle/>
        <a:p>
          <a:endParaRPr lang="en-US"/>
        </a:p>
      </dgm:t>
    </dgm:pt>
    <dgm:pt modelId="{9D0D89B2-227B-4AA7-85C0-AE515851AA1E}" type="sibTrans" cxnId="{006CE06A-5A54-4BFD-9C13-DB4A12068641}">
      <dgm:prSet/>
      <dgm:spPr/>
      <dgm:t>
        <a:bodyPr/>
        <a:lstStyle/>
        <a:p>
          <a:endParaRPr lang="en-US"/>
        </a:p>
      </dgm:t>
    </dgm:pt>
    <dgm:pt modelId="{26F47DFF-31EF-44BD-8D28-C32BB3E412A0}">
      <dgm:prSet/>
      <dgm:spPr/>
      <dgm:t>
        <a:bodyPr/>
        <a:lstStyle/>
        <a:p>
          <a:r>
            <a:rPr lang="ru-RU" dirty="0" err="1"/>
            <a:t>процес</a:t>
          </a:r>
          <a:r>
            <a:rPr lang="ru-RU" dirty="0"/>
            <a:t>, </a:t>
          </a:r>
          <a:r>
            <a:rPr lang="ru-RU" dirty="0" err="1"/>
            <a:t>що</a:t>
          </a:r>
          <a:r>
            <a:rPr lang="ru-RU" dirty="0"/>
            <a:t> </a:t>
          </a:r>
          <a:r>
            <a:rPr lang="ru-RU" dirty="0" err="1"/>
            <a:t>фокусується</a:t>
          </a:r>
          <a:r>
            <a:rPr lang="ru-RU" dirty="0"/>
            <a:t> на </a:t>
          </a:r>
          <a:r>
            <a:rPr lang="ru-RU" dirty="0" err="1"/>
            <a:t>видатках</a:t>
          </a:r>
          <a:r>
            <a:rPr lang="ru-RU" dirty="0"/>
            <a:t> та доходах</a:t>
          </a:r>
          <a:endParaRPr lang="en-US" dirty="0"/>
        </a:p>
      </dgm:t>
    </dgm:pt>
    <dgm:pt modelId="{BAC730D5-2159-4A40-80B5-E7FCC92577D2}" type="parTrans" cxnId="{6FAE4AD3-002C-4939-97CA-D71E33D54BE4}">
      <dgm:prSet/>
      <dgm:spPr/>
      <dgm:t>
        <a:bodyPr/>
        <a:lstStyle/>
        <a:p>
          <a:endParaRPr lang="en-US"/>
        </a:p>
      </dgm:t>
    </dgm:pt>
    <dgm:pt modelId="{A41D45E4-D267-4A00-BB76-F2532A5B25D4}" type="sibTrans" cxnId="{6FAE4AD3-002C-4939-97CA-D71E33D54BE4}">
      <dgm:prSet/>
      <dgm:spPr/>
      <dgm:t>
        <a:bodyPr/>
        <a:lstStyle/>
        <a:p>
          <a:endParaRPr lang="en-US"/>
        </a:p>
      </dgm:t>
    </dgm:pt>
    <dgm:pt modelId="{C1409CA3-4D5C-43A0-8A99-2789D8DD93F1}">
      <dgm:prSet/>
      <dgm:spPr/>
      <dgm:t>
        <a:bodyPr/>
        <a:lstStyle/>
        <a:p>
          <a:r>
            <a:rPr lang="ru-RU"/>
            <a:t>зусилля, спрямовані на те, щоб виконання бюджету сприяло гендерній рівності </a:t>
          </a:r>
          <a:endParaRPr lang="en-US"/>
        </a:p>
      </dgm:t>
    </dgm:pt>
    <dgm:pt modelId="{3A4352E9-91A9-4886-B647-6390011212A0}" type="parTrans" cxnId="{90273155-44B4-40FF-BE1C-2D8EF13AD6E6}">
      <dgm:prSet/>
      <dgm:spPr/>
      <dgm:t>
        <a:bodyPr/>
        <a:lstStyle/>
        <a:p>
          <a:endParaRPr lang="en-US"/>
        </a:p>
      </dgm:t>
    </dgm:pt>
    <dgm:pt modelId="{66E06720-947A-4F48-8F00-5F13743EF008}" type="sibTrans" cxnId="{90273155-44B4-40FF-BE1C-2D8EF13AD6E6}">
      <dgm:prSet/>
      <dgm:spPr/>
      <dgm:t>
        <a:bodyPr/>
        <a:lstStyle/>
        <a:p>
          <a:endParaRPr lang="en-US"/>
        </a:p>
      </dgm:t>
    </dgm:pt>
    <dgm:pt modelId="{071E5771-9302-40C1-85E8-E7684947EFE7}">
      <dgm:prSet/>
      <dgm:spPr/>
      <dgm:t>
        <a:bodyPr/>
        <a:lstStyle/>
        <a:p>
          <a:r>
            <a:rPr lang="ru-RU" dirty="0" err="1"/>
            <a:t>аналіз</a:t>
          </a:r>
          <a:r>
            <a:rPr lang="ru-RU" dirty="0"/>
            <a:t> </a:t>
          </a:r>
          <a:r>
            <a:rPr lang="ru-RU" dirty="0" err="1"/>
            <a:t>різного</a:t>
          </a:r>
          <a:r>
            <a:rPr lang="ru-RU" dirty="0"/>
            <a:t> </a:t>
          </a:r>
          <a:r>
            <a:rPr lang="ru-RU" dirty="0" err="1"/>
            <a:t>впливу</a:t>
          </a:r>
          <a:r>
            <a:rPr lang="ru-RU" dirty="0"/>
            <a:t> </a:t>
          </a:r>
          <a:r>
            <a:rPr lang="ru-RU" dirty="0" err="1"/>
            <a:t>політик</a:t>
          </a:r>
          <a:r>
            <a:rPr lang="ru-RU" dirty="0"/>
            <a:t> та </a:t>
          </a:r>
          <a:r>
            <a:rPr lang="ru-RU" dirty="0" err="1"/>
            <a:t>бюджетування</a:t>
          </a:r>
          <a:r>
            <a:rPr lang="ru-RU" dirty="0"/>
            <a:t> на </a:t>
          </a:r>
          <a:r>
            <a:rPr lang="ru-RU" dirty="0" err="1"/>
            <a:t>жінок</a:t>
          </a:r>
          <a:r>
            <a:rPr lang="ru-RU" dirty="0"/>
            <a:t> і </a:t>
          </a:r>
          <a:r>
            <a:rPr lang="ru-RU" dirty="0" err="1"/>
            <a:t>чоловіків</a:t>
          </a:r>
          <a:r>
            <a:rPr lang="ru-RU" dirty="0"/>
            <a:t>, а </a:t>
          </a:r>
          <a:r>
            <a:rPr lang="ru-RU" dirty="0" err="1"/>
            <a:t>також</a:t>
          </a:r>
          <a:r>
            <a:rPr lang="ru-RU" dirty="0"/>
            <a:t> на </a:t>
          </a:r>
          <a:r>
            <a:rPr lang="ru-RU" dirty="0" err="1"/>
            <a:t>вразливі</a:t>
          </a:r>
          <a:r>
            <a:rPr lang="ru-RU" dirty="0"/>
            <a:t> з точки </a:t>
          </a:r>
          <a:r>
            <a:rPr lang="ru-RU" dirty="0" err="1"/>
            <a:t>зору</a:t>
          </a:r>
          <a:r>
            <a:rPr lang="ru-RU" dirty="0"/>
            <a:t> </a:t>
          </a:r>
          <a:r>
            <a:rPr lang="ru-RU" dirty="0" err="1"/>
            <a:t>дискримінації</a:t>
          </a:r>
          <a:r>
            <a:rPr lang="ru-RU" dirty="0"/>
            <a:t> </a:t>
          </a:r>
          <a:r>
            <a:rPr lang="ru-RU" dirty="0" err="1"/>
            <a:t>групи</a:t>
          </a:r>
          <a:r>
            <a:rPr lang="ru-RU" dirty="0"/>
            <a:t> </a:t>
          </a:r>
          <a:r>
            <a:rPr lang="ru-RU" dirty="0" err="1"/>
            <a:t>жінок</a:t>
          </a:r>
          <a:r>
            <a:rPr lang="ru-RU" dirty="0"/>
            <a:t> і </a:t>
          </a:r>
          <a:r>
            <a:rPr lang="ru-RU" dirty="0" err="1"/>
            <a:t>чоловіків</a:t>
          </a:r>
          <a:r>
            <a:rPr lang="ru-RU" dirty="0"/>
            <a:t>;  </a:t>
          </a:r>
          <a:r>
            <a:rPr lang="ru-RU" dirty="0" err="1"/>
            <a:t>орієнтованість</a:t>
          </a:r>
          <a:r>
            <a:rPr lang="ru-RU" dirty="0"/>
            <a:t> на потреби </a:t>
          </a:r>
          <a:r>
            <a:rPr lang="ru-RU" dirty="0" err="1"/>
            <a:t>дівчат</a:t>
          </a:r>
          <a:r>
            <a:rPr lang="ru-RU" dirty="0"/>
            <a:t> і </a:t>
          </a:r>
          <a:r>
            <a:rPr lang="ru-RU" dirty="0" err="1"/>
            <a:t>жінок</a:t>
          </a:r>
          <a:r>
            <a:rPr lang="ru-RU" dirty="0"/>
            <a:t>, </a:t>
          </a:r>
          <a:r>
            <a:rPr lang="ru-RU" dirty="0" err="1"/>
            <a:t>хлопців</a:t>
          </a:r>
          <a:r>
            <a:rPr lang="ru-RU" dirty="0"/>
            <a:t> і </a:t>
          </a:r>
          <a:r>
            <a:rPr lang="ru-RU" dirty="0" err="1"/>
            <a:t>чоловіків</a:t>
          </a:r>
          <a:r>
            <a:rPr lang="ru-RU" dirty="0"/>
            <a:t>;</a:t>
          </a:r>
          <a:endParaRPr lang="en-US" dirty="0"/>
        </a:p>
      </dgm:t>
    </dgm:pt>
    <dgm:pt modelId="{8D9A8FAB-C2D2-4D32-A398-61922CA7144B}" type="parTrans" cxnId="{B236A0A8-F9D8-4FCA-ACF9-87F664C6896A}">
      <dgm:prSet/>
      <dgm:spPr/>
      <dgm:t>
        <a:bodyPr/>
        <a:lstStyle/>
        <a:p>
          <a:endParaRPr lang="en-US"/>
        </a:p>
      </dgm:t>
    </dgm:pt>
    <dgm:pt modelId="{33F51F19-155D-4576-96CF-E96631C6B0F9}" type="sibTrans" cxnId="{B236A0A8-F9D8-4FCA-ACF9-87F664C6896A}">
      <dgm:prSet/>
      <dgm:spPr/>
      <dgm:t>
        <a:bodyPr/>
        <a:lstStyle/>
        <a:p>
          <a:endParaRPr lang="en-US"/>
        </a:p>
      </dgm:t>
    </dgm:pt>
    <dgm:pt modelId="{A6A0F0CF-A0AD-4B1D-8186-2C72A459FFFC}">
      <dgm:prSet/>
      <dgm:spPr/>
      <dgm:t>
        <a:bodyPr/>
        <a:lstStyle/>
        <a:p>
          <a:r>
            <a:rPr lang="ru-RU" dirty="0" err="1"/>
            <a:t>врахування</a:t>
          </a:r>
          <a:r>
            <a:rPr lang="ru-RU" dirty="0"/>
            <a:t> </a:t>
          </a:r>
          <a:r>
            <a:rPr lang="ru-RU" dirty="0" err="1"/>
            <a:t>інтересів</a:t>
          </a:r>
          <a:r>
            <a:rPr lang="ru-RU" dirty="0"/>
            <a:t> </a:t>
          </a:r>
          <a:r>
            <a:rPr lang="ru-RU" dirty="0" err="1"/>
            <a:t>жінок</a:t>
          </a:r>
          <a:r>
            <a:rPr lang="ru-RU" dirty="0"/>
            <a:t> і </a:t>
          </a:r>
          <a:r>
            <a:rPr lang="ru-RU" dirty="0" err="1"/>
            <a:t>чоловіків</a:t>
          </a:r>
          <a:r>
            <a:rPr lang="ru-RU" dirty="0"/>
            <a:t> та/</a:t>
          </a:r>
          <a:r>
            <a:rPr lang="ru-RU" dirty="0" err="1"/>
            <a:t>або</a:t>
          </a:r>
          <a:r>
            <a:rPr lang="ru-RU" dirty="0"/>
            <a:t> </a:t>
          </a:r>
          <a:r>
            <a:rPr lang="ru-RU" dirty="0" err="1"/>
            <a:t>їх</a:t>
          </a:r>
          <a:r>
            <a:rPr lang="ru-RU" dirty="0"/>
            <a:t> </a:t>
          </a:r>
          <a:r>
            <a:rPr lang="ru-RU" dirty="0" err="1"/>
            <a:t>груп</a:t>
          </a:r>
          <a:r>
            <a:rPr lang="ru-RU" dirty="0"/>
            <a:t> (</a:t>
          </a:r>
          <a:r>
            <a:rPr lang="ru-RU" dirty="0" err="1"/>
            <a:t>залежно</a:t>
          </a:r>
          <a:r>
            <a:rPr lang="ru-RU" dirty="0"/>
            <a:t> </a:t>
          </a:r>
          <a:r>
            <a:rPr lang="ru-RU" dirty="0" err="1"/>
            <a:t>від</a:t>
          </a:r>
          <a:r>
            <a:rPr lang="ru-RU" dirty="0"/>
            <a:t> </a:t>
          </a:r>
          <a:r>
            <a:rPr lang="ru-RU" dirty="0" err="1"/>
            <a:t>віку</a:t>
          </a:r>
          <a:r>
            <a:rPr lang="ru-RU" dirty="0"/>
            <a:t>, стану </a:t>
          </a:r>
          <a:r>
            <a:rPr lang="ru-RU" dirty="0" err="1"/>
            <a:t>здоров’я</a:t>
          </a:r>
          <a:r>
            <a:rPr lang="ru-RU" dirty="0"/>
            <a:t>, </a:t>
          </a:r>
          <a:r>
            <a:rPr lang="ru-RU" dirty="0" err="1"/>
            <a:t>сімейного</a:t>
          </a:r>
          <a:r>
            <a:rPr lang="ru-RU" dirty="0"/>
            <a:t> стану, </a:t>
          </a:r>
          <a:r>
            <a:rPr lang="ru-RU" dirty="0" err="1"/>
            <a:t>етнічної</a:t>
          </a:r>
          <a:r>
            <a:rPr lang="ru-RU" dirty="0"/>
            <a:t> </a:t>
          </a:r>
          <a:r>
            <a:rPr lang="ru-RU" dirty="0" err="1"/>
            <a:t>приналежності</a:t>
          </a:r>
          <a:r>
            <a:rPr lang="ru-RU" dirty="0"/>
            <a:t> та </a:t>
          </a:r>
          <a:r>
            <a:rPr lang="ru-RU" dirty="0" err="1"/>
            <a:t>інших</a:t>
          </a:r>
          <a:r>
            <a:rPr lang="ru-RU" dirty="0"/>
            <a:t> </a:t>
          </a:r>
          <a:r>
            <a:rPr lang="ru-RU" dirty="0" err="1"/>
            <a:t>важливих</a:t>
          </a:r>
          <a:r>
            <a:rPr lang="ru-RU" dirty="0"/>
            <a:t> характеристик)</a:t>
          </a:r>
          <a:endParaRPr lang="en-US" dirty="0"/>
        </a:p>
      </dgm:t>
    </dgm:pt>
    <dgm:pt modelId="{CCE3A2F7-E45E-4436-A6AB-D076379FAA05}" type="parTrans" cxnId="{A72AA4FE-803D-4BE1-A357-32789E68507C}">
      <dgm:prSet/>
      <dgm:spPr/>
      <dgm:t>
        <a:bodyPr/>
        <a:lstStyle/>
        <a:p>
          <a:endParaRPr lang="en-US"/>
        </a:p>
      </dgm:t>
    </dgm:pt>
    <dgm:pt modelId="{0699610F-B577-4F50-9FF6-554583CABF7F}" type="sibTrans" cxnId="{A72AA4FE-803D-4BE1-A357-32789E68507C}">
      <dgm:prSet/>
      <dgm:spPr/>
      <dgm:t>
        <a:bodyPr/>
        <a:lstStyle/>
        <a:p>
          <a:endParaRPr lang="en-US"/>
        </a:p>
      </dgm:t>
    </dgm:pt>
    <dgm:pt modelId="{61B221E4-6214-4587-BD27-48C815093A96}" type="pres">
      <dgm:prSet presAssocID="{14B6BBFD-10A5-4B60-96A4-B62927B5E895}" presName="diagram" presStyleCnt="0">
        <dgm:presLayoutVars>
          <dgm:dir/>
          <dgm:resizeHandles val="exact"/>
        </dgm:presLayoutVars>
      </dgm:prSet>
      <dgm:spPr/>
      <dgm:t>
        <a:bodyPr/>
        <a:lstStyle/>
        <a:p>
          <a:endParaRPr lang="uk-UA"/>
        </a:p>
      </dgm:t>
    </dgm:pt>
    <dgm:pt modelId="{87EF5D28-27A8-4CDB-B646-C755FBF372B2}" type="pres">
      <dgm:prSet presAssocID="{94762D25-ECAD-4E49-A89D-CF2761AF3FD8}" presName="node" presStyleLbl="node1" presStyleIdx="0" presStyleCnt="5">
        <dgm:presLayoutVars>
          <dgm:bulletEnabled val="1"/>
        </dgm:presLayoutVars>
      </dgm:prSet>
      <dgm:spPr/>
      <dgm:t>
        <a:bodyPr/>
        <a:lstStyle/>
        <a:p>
          <a:endParaRPr lang="uk-UA"/>
        </a:p>
      </dgm:t>
    </dgm:pt>
    <dgm:pt modelId="{0DDAE967-F414-44E9-977B-C90EA0CBFDC8}" type="pres">
      <dgm:prSet presAssocID="{9D0D89B2-227B-4AA7-85C0-AE515851AA1E}" presName="sibTrans" presStyleCnt="0"/>
      <dgm:spPr/>
    </dgm:pt>
    <dgm:pt modelId="{FE918C03-BA28-4E06-AC01-0D992D24014F}" type="pres">
      <dgm:prSet presAssocID="{26F47DFF-31EF-44BD-8D28-C32BB3E412A0}" presName="node" presStyleLbl="node1" presStyleIdx="1" presStyleCnt="5">
        <dgm:presLayoutVars>
          <dgm:bulletEnabled val="1"/>
        </dgm:presLayoutVars>
      </dgm:prSet>
      <dgm:spPr/>
      <dgm:t>
        <a:bodyPr/>
        <a:lstStyle/>
        <a:p>
          <a:endParaRPr lang="uk-UA"/>
        </a:p>
      </dgm:t>
    </dgm:pt>
    <dgm:pt modelId="{60A8D22E-DBA5-4DDC-9766-A27B8D4A64D6}" type="pres">
      <dgm:prSet presAssocID="{A41D45E4-D267-4A00-BB76-F2532A5B25D4}" presName="sibTrans" presStyleCnt="0"/>
      <dgm:spPr/>
    </dgm:pt>
    <dgm:pt modelId="{5DCF7843-C5AA-49FD-82BC-7D8D2EF0D92C}" type="pres">
      <dgm:prSet presAssocID="{C1409CA3-4D5C-43A0-8A99-2789D8DD93F1}" presName="node" presStyleLbl="node1" presStyleIdx="2" presStyleCnt="5">
        <dgm:presLayoutVars>
          <dgm:bulletEnabled val="1"/>
        </dgm:presLayoutVars>
      </dgm:prSet>
      <dgm:spPr/>
      <dgm:t>
        <a:bodyPr/>
        <a:lstStyle/>
        <a:p>
          <a:endParaRPr lang="uk-UA"/>
        </a:p>
      </dgm:t>
    </dgm:pt>
    <dgm:pt modelId="{77C44E12-A688-4046-BB5D-096BD5BA7721}" type="pres">
      <dgm:prSet presAssocID="{66E06720-947A-4F48-8F00-5F13743EF008}" presName="sibTrans" presStyleCnt="0"/>
      <dgm:spPr/>
    </dgm:pt>
    <dgm:pt modelId="{160269FA-A2A5-416F-AEB4-B7CCEAE1D759}" type="pres">
      <dgm:prSet presAssocID="{071E5771-9302-40C1-85E8-E7684947EFE7}" presName="node" presStyleLbl="node1" presStyleIdx="3" presStyleCnt="5">
        <dgm:presLayoutVars>
          <dgm:bulletEnabled val="1"/>
        </dgm:presLayoutVars>
      </dgm:prSet>
      <dgm:spPr/>
      <dgm:t>
        <a:bodyPr/>
        <a:lstStyle/>
        <a:p>
          <a:endParaRPr lang="uk-UA"/>
        </a:p>
      </dgm:t>
    </dgm:pt>
    <dgm:pt modelId="{4242CB12-6CC7-4AF2-B404-B8F1C214486C}" type="pres">
      <dgm:prSet presAssocID="{33F51F19-155D-4576-96CF-E96631C6B0F9}" presName="sibTrans" presStyleCnt="0"/>
      <dgm:spPr/>
    </dgm:pt>
    <dgm:pt modelId="{01895755-6B85-4A33-9117-BF4D10F69F37}" type="pres">
      <dgm:prSet presAssocID="{A6A0F0CF-A0AD-4B1D-8186-2C72A459FFFC}" presName="node" presStyleLbl="node1" presStyleIdx="4" presStyleCnt="5">
        <dgm:presLayoutVars>
          <dgm:bulletEnabled val="1"/>
        </dgm:presLayoutVars>
      </dgm:prSet>
      <dgm:spPr/>
      <dgm:t>
        <a:bodyPr/>
        <a:lstStyle/>
        <a:p>
          <a:endParaRPr lang="uk-UA"/>
        </a:p>
      </dgm:t>
    </dgm:pt>
  </dgm:ptLst>
  <dgm:cxnLst>
    <dgm:cxn modelId="{6FAE4AD3-002C-4939-97CA-D71E33D54BE4}" srcId="{14B6BBFD-10A5-4B60-96A4-B62927B5E895}" destId="{26F47DFF-31EF-44BD-8D28-C32BB3E412A0}" srcOrd="1" destOrd="0" parTransId="{BAC730D5-2159-4A40-80B5-E7FCC92577D2}" sibTransId="{A41D45E4-D267-4A00-BB76-F2532A5B25D4}"/>
    <dgm:cxn modelId="{15C15D24-0B00-4404-9E1B-283461E1D554}" type="presOf" srcId="{14B6BBFD-10A5-4B60-96A4-B62927B5E895}" destId="{61B221E4-6214-4587-BD27-48C815093A96}" srcOrd="0" destOrd="0" presId="urn:microsoft.com/office/officeart/2005/8/layout/default#1"/>
    <dgm:cxn modelId="{006CE06A-5A54-4BFD-9C13-DB4A12068641}" srcId="{14B6BBFD-10A5-4B60-96A4-B62927B5E895}" destId="{94762D25-ECAD-4E49-A89D-CF2761AF3FD8}" srcOrd="0" destOrd="0" parTransId="{CB752B09-A7A0-4B41-A73C-868B5988F1C8}" sibTransId="{9D0D89B2-227B-4AA7-85C0-AE515851AA1E}"/>
    <dgm:cxn modelId="{98363E81-EAF7-4C48-B7FA-283C62510E4B}" type="presOf" srcId="{A6A0F0CF-A0AD-4B1D-8186-2C72A459FFFC}" destId="{01895755-6B85-4A33-9117-BF4D10F69F37}" srcOrd="0" destOrd="0" presId="urn:microsoft.com/office/officeart/2005/8/layout/default#1"/>
    <dgm:cxn modelId="{40A8B3EC-C0A5-404B-950E-551B653DEFA7}" type="presOf" srcId="{26F47DFF-31EF-44BD-8D28-C32BB3E412A0}" destId="{FE918C03-BA28-4E06-AC01-0D992D24014F}" srcOrd="0" destOrd="0" presId="urn:microsoft.com/office/officeart/2005/8/layout/default#1"/>
    <dgm:cxn modelId="{4545C5F1-57B8-404E-A833-74B7B54A2664}" type="presOf" srcId="{94762D25-ECAD-4E49-A89D-CF2761AF3FD8}" destId="{87EF5D28-27A8-4CDB-B646-C755FBF372B2}" srcOrd="0" destOrd="0" presId="urn:microsoft.com/office/officeart/2005/8/layout/default#1"/>
    <dgm:cxn modelId="{90273155-44B4-40FF-BE1C-2D8EF13AD6E6}" srcId="{14B6BBFD-10A5-4B60-96A4-B62927B5E895}" destId="{C1409CA3-4D5C-43A0-8A99-2789D8DD93F1}" srcOrd="2" destOrd="0" parTransId="{3A4352E9-91A9-4886-B647-6390011212A0}" sibTransId="{66E06720-947A-4F48-8F00-5F13743EF008}"/>
    <dgm:cxn modelId="{B236A0A8-F9D8-4FCA-ACF9-87F664C6896A}" srcId="{14B6BBFD-10A5-4B60-96A4-B62927B5E895}" destId="{071E5771-9302-40C1-85E8-E7684947EFE7}" srcOrd="3" destOrd="0" parTransId="{8D9A8FAB-C2D2-4D32-A398-61922CA7144B}" sibTransId="{33F51F19-155D-4576-96CF-E96631C6B0F9}"/>
    <dgm:cxn modelId="{31C0AAFE-7DAE-4173-9D78-30EB1C105EA8}" type="presOf" srcId="{071E5771-9302-40C1-85E8-E7684947EFE7}" destId="{160269FA-A2A5-416F-AEB4-B7CCEAE1D759}" srcOrd="0" destOrd="0" presId="urn:microsoft.com/office/officeart/2005/8/layout/default#1"/>
    <dgm:cxn modelId="{E9C8E627-37D0-4B71-9C31-9C588E4CE668}" type="presOf" srcId="{C1409CA3-4D5C-43A0-8A99-2789D8DD93F1}" destId="{5DCF7843-C5AA-49FD-82BC-7D8D2EF0D92C}" srcOrd="0" destOrd="0" presId="urn:microsoft.com/office/officeart/2005/8/layout/default#1"/>
    <dgm:cxn modelId="{A72AA4FE-803D-4BE1-A357-32789E68507C}" srcId="{14B6BBFD-10A5-4B60-96A4-B62927B5E895}" destId="{A6A0F0CF-A0AD-4B1D-8186-2C72A459FFFC}" srcOrd="4" destOrd="0" parTransId="{CCE3A2F7-E45E-4436-A6AB-D076379FAA05}" sibTransId="{0699610F-B577-4F50-9FF6-554583CABF7F}"/>
    <dgm:cxn modelId="{B3F8368E-059C-4D0C-BE53-7F7CD064BDA3}" type="presParOf" srcId="{61B221E4-6214-4587-BD27-48C815093A96}" destId="{87EF5D28-27A8-4CDB-B646-C755FBF372B2}" srcOrd="0" destOrd="0" presId="urn:microsoft.com/office/officeart/2005/8/layout/default#1"/>
    <dgm:cxn modelId="{14DED7B3-9030-4F9F-B3FC-E31286707FE8}" type="presParOf" srcId="{61B221E4-6214-4587-BD27-48C815093A96}" destId="{0DDAE967-F414-44E9-977B-C90EA0CBFDC8}" srcOrd="1" destOrd="0" presId="urn:microsoft.com/office/officeart/2005/8/layout/default#1"/>
    <dgm:cxn modelId="{3237A422-E715-4B32-9BC5-4918625B5FE3}" type="presParOf" srcId="{61B221E4-6214-4587-BD27-48C815093A96}" destId="{FE918C03-BA28-4E06-AC01-0D992D24014F}" srcOrd="2" destOrd="0" presId="urn:microsoft.com/office/officeart/2005/8/layout/default#1"/>
    <dgm:cxn modelId="{12868889-4876-4BE9-91BA-38DB0560C2AF}" type="presParOf" srcId="{61B221E4-6214-4587-BD27-48C815093A96}" destId="{60A8D22E-DBA5-4DDC-9766-A27B8D4A64D6}" srcOrd="3" destOrd="0" presId="urn:microsoft.com/office/officeart/2005/8/layout/default#1"/>
    <dgm:cxn modelId="{95615BCC-1377-4751-B622-E670E1BBEA92}" type="presParOf" srcId="{61B221E4-6214-4587-BD27-48C815093A96}" destId="{5DCF7843-C5AA-49FD-82BC-7D8D2EF0D92C}" srcOrd="4" destOrd="0" presId="urn:microsoft.com/office/officeart/2005/8/layout/default#1"/>
    <dgm:cxn modelId="{5D04C90A-E342-4A1A-BAE3-20DAAD1053CE}" type="presParOf" srcId="{61B221E4-6214-4587-BD27-48C815093A96}" destId="{77C44E12-A688-4046-BB5D-096BD5BA7721}" srcOrd="5" destOrd="0" presId="urn:microsoft.com/office/officeart/2005/8/layout/default#1"/>
    <dgm:cxn modelId="{CD469008-4B51-4C32-85D7-B570A3C302EC}" type="presParOf" srcId="{61B221E4-6214-4587-BD27-48C815093A96}" destId="{160269FA-A2A5-416F-AEB4-B7CCEAE1D759}" srcOrd="6" destOrd="0" presId="urn:microsoft.com/office/officeart/2005/8/layout/default#1"/>
    <dgm:cxn modelId="{A4684E79-1709-41FE-8CBB-90E1502A00FA}" type="presParOf" srcId="{61B221E4-6214-4587-BD27-48C815093A96}" destId="{4242CB12-6CC7-4AF2-B404-B8F1C214486C}" srcOrd="7" destOrd="0" presId="urn:microsoft.com/office/officeart/2005/8/layout/default#1"/>
    <dgm:cxn modelId="{07B693DA-388F-4240-8027-19F421584E48}" type="presParOf" srcId="{61B221E4-6214-4587-BD27-48C815093A96}" destId="{01895755-6B85-4A33-9117-BF4D10F69F37}" srcOrd="8" destOrd="0" presId="urn:microsoft.com/office/officeart/2005/8/layout/defaul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853B155-0757-4584-9673-D01628F6F89A}" type="doc">
      <dgm:prSet loTypeId="urn:microsoft.com/office/officeart/2005/8/layout/process5#1" loCatId="process" qsTypeId="urn:microsoft.com/office/officeart/2005/8/quickstyle/simple1#4" qsCatId="simple" csTypeId="urn:microsoft.com/office/officeart/2005/8/colors/accent0_3#1" csCatId="mainScheme"/>
      <dgm:spPr/>
      <dgm:t>
        <a:bodyPr/>
        <a:lstStyle/>
        <a:p>
          <a:endParaRPr lang="en-US"/>
        </a:p>
      </dgm:t>
    </dgm:pt>
    <dgm:pt modelId="{D5663B3E-7C0F-4B84-A185-7A6E23A6177B}">
      <dgm:prSet/>
      <dgm:spPr/>
      <dgm:t>
        <a:bodyPr/>
        <a:lstStyle/>
        <a:p>
          <a:r>
            <a:rPr lang="ru-RU"/>
            <a:t>визначити, чи є доступними заходи програми однаково для чоловіків та жінок?</a:t>
          </a:r>
          <a:endParaRPr lang="en-US"/>
        </a:p>
      </dgm:t>
    </dgm:pt>
    <dgm:pt modelId="{A73F0879-3617-40AC-9000-11D8F2BAD19A}" type="parTrans" cxnId="{B6CD71E3-AA0F-47A4-9E79-003DD527375B}">
      <dgm:prSet/>
      <dgm:spPr/>
      <dgm:t>
        <a:bodyPr/>
        <a:lstStyle/>
        <a:p>
          <a:endParaRPr lang="en-US"/>
        </a:p>
      </dgm:t>
    </dgm:pt>
    <dgm:pt modelId="{6A02585F-C9A6-45DF-B3FA-ED686433AEF6}" type="sibTrans" cxnId="{B6CD71E3-AA0F-47A4-9E79-003DD527375B}">
      <dgm:prSet/>
      <dgm:spPr/>
      <dgm:t>
        <a:bodyPr/>
        <a:lstStyle/>
        <a:p>
          <a:endParaRPr lang="en-US"/>
        </a:p>
      </dgm:t>
    </dgm:pt>
    <dgm:pt modelId="{D047BC2D-F417-47CB-A63D-5A68C716BC4C}">
      <dgm:prSet/>
      <dgm:spPr/>
      <dgm:t>
        <a:bodyPr/>
        <a:lstStyle/>
        <a:p>
          <a:r>
            <a:rPr lang="ru-RU"/>
            <a:t>чи задовольняють послуги, що надає програма, користувачів послуг, чоловіків та жінок?</a:t>
          </a:r>
          <a:endParaRPr lang="en-US"/>
        </a:p>
      </dgm:t>
    </dgm:pt>
    <dgm:pt modelId="{9B6DB259-56C3-4B26-9088-B9820F320DE6}" type="parTrans" cxnId="{88D219BC-9573-43AE-BDC0-71A6171C7E86}">
      <dgm:prSet/>
      <dgm:spPr/>
      <dgm:t>
        <a:bodyPr/>
        <a:lstStyle/>
        <a:p>
          <a:endParaRPr lang="en-US"/>
        </a:p>
      </dgm:t>
    </dgm:pt>
    <dgm:pt modelId="{7A944C2B-E4EC-4D1D-B265-A7423CA0D487}" type="sibTrans" cxnId="{88D219BC-9573-43AE-BDC0-71A6171C7E86}">
      <dgm:prSet/>
      <dgm:spPr/>
      <dgm:t>
        <a:bodyPr/>
        <a:lstStyle/>
        <a:p>
          <a:endParaRPr lang="en-US"/>
        </a:p>
      </dgm:t>
    </dgm:pt>
    <dgm:pt modelId="{71564FB6-7218-493A-B478-8815D51632DA}">
      <dgm:prSet/>
      <dgm:spPr/>
      <dgm:t>
        <a:bodyPr/>
        <a:lstStyle/>
        <a:p>
          <a:r>
            <a:rPr lang="ru-RU"/>
            <a:t>чи справедливе розподілення коштів програми для чоловіків та жінок?</a:t>
          </a:r>
          <a:endParaRPr lang="en-US"/>
        </a:p>
      </dgm:t>
    </dgm:pt>
    <dgm:pt modelId="{9F2987A2-2EFD-4FE7-9227-910F0BC8DF45}" type="parTrans" cxnId="{EFF20DF0-870C-4148-A654-0DDC8970BF0A}">
      <dgm:prSet/>
      <dgm:spPr/>
      <dgm:t>
        <a:bodyPr/>
        <a:lstStyle/>
        <a:p>
          <a:endParaRPr lang="en-US"/>
        </a:p>
      </dgm:t>
    </dgm:pt>
    <dgm:pt modelId="{9198FAD6-EF54-489C-B53E-E0814BC2EB89}" type="sibTrans" cxnId="{EFF20DF0-870C-4148-A654-0DDC8970BF0A}">
      <dgm:prSet/>
      <dgm:spPr/>
      <dgm:t>
        <a:bodyPr/>
        <a:lstStyle/>
        <a:p>
          <a:endParaRPr lang="en-US"/>
        </a:p>
      </dgm:t>
    </dgm:pt>
    <dgm:pt modelId="{B17C122D-C89D-4239-802D-01D90CBE2400}">
      <dgm:prSet/>
      <dgm:spPr/>
      <dgm:t>
        <a:bodyPr/>
        <a:lstStyle/>
        <a:p>
          <a:r>
            <a:rPr lang="ru-RU"/>
            <a:t>чи не посилює програма гендерну нерівність?</a:t>
          </a:r>
          <a:endParaRPr lang="en-US"/>
        </a:p>
      </dgm:t>
    </dgm:pt>
    <dgm:pt modelId="{C60C318D-6538-403B-9E63-D28AB3F35453}" type="parTrans" cxnId="{64C7B566-8269-4A7E-B987-8A94A890BB3D}">
      <dgm:prSet/>
      <dgm:spPr/>
      <dgm:t>
        <a:bodyPr/>
        <a:lstStyle/>
        <a:p>
          <a:endParaRPr lang="en-US"/>
        </a:p>
      </dgm:t>
    </dgm:pt>
    <dgm:pt modelId="{DDC7FC55-E145-4675-8FC6-BBE836700EA1}" type="sibTrans" cxnId="{64C7B566-8269-4A7E-B987-8A94A890BB3D}">
      <dgm:prSet/>
      <dgm:spPr/>
      <dgm:t>
        <a:bodyPr/>
        <a:lstStyle/>
        <a:p>
          <a:endParaRPr lang="en-US"/>
        </a:p>
      </dgm:t>
    </dgm:pt>
    <dgm:pt modelId="{DF912B79-E187-4AA1-852E-FE0E7923E451}">
      <dgm:prSet/>
      <dgm:spPr/>
      <dgm:t>
        <a:bodyPr/>
        <a:lstStyle/>
        <a:p>
          <a:r>
            <a:rPr lang="ru-RU"/>
            <a:t>визначити, наскільки ефективно витрачають кошти програми та проаналізувати видатки програми?</a:t>
          </a:r>
          <a:endParaRPr lang="en-US"/>
        </a:p>
      </dgm:t>
    </dgm:pt>
    <dgm:pt modelId="{C8714687-EE35-4EEB-A009-0155EE1F68D3}" type="parTrans" cxnId="{85E91EE7-674B-4893-8D63-1C6CA9FB57A3}">
      <dgm:prSet/>
      <dgm:spPr/>
      <dgm:t>
        <a:bodyPr/>
        <a:lstStyle/>
        <a:p>
          <a:endParaRPr lang="en-US"/>
        </a:p>
      </dgm:t>
    </dgm:pt>
    <dgm:pt modelId="{A3DD0577-90ED-4237-B844-517A7F3351BE}" type="sibTrans" cxnId="{85E91EE7-674B-4893-8D63-1C6CA9FB57A3}">
      <dgm:prSet/>
      <dgm:spPr/>
      <dgm:t>
        <a:bodyPr/>
        <a:lstStyle/>
        <a:p>
          <a:endParaRPr lang="en-US"/>
        </a:p>
      </dgm:t>
    </dgm:pt>
    <dgm:pt modelId="{3747C7DC-6D58-46B4-8CE0-D04BAA3D9329}">
      <dgm:prSet/>
      <dgm:spPr/>
      <dgm:t>
        <a:bodyPr/>
        <a:lstStyle/>
        <a:p>
          <a:r>
            <a:rPr lang="ru-RU"/>
            <a:t>визначити наявність інформації в паспорті бюджетної програми, що дає змогу зробити гендерний бюджетний аналіз?</a:t>
          </a:r>
          <a:endParaRPr lang="en-US"/>
        </a:p>
      </dgm:t>
    </dgm:pt>
    <dgm:pt modelId="{24DCBEA4-927C-4324-84CA-35C86696210B}" type="parTrans" cxnId="{113C94D0-B3A4-464A-9EE7-FEEAE9ABA444}">
      <dgm:prSet/>
      <dgm:spPr/>
      <dgm:t>
        <a:bodyPr/>
        <a:lstStyle/>
        <a:p>
          <a:endParaRPr lang="en-US"/>
        </a:p>
      </dgm:t>
    </dgm:pt>
    <dgm:pt modelId="{A98BEECE-3D1B-4304-848F-828DA4257513}" type="sibTrans" cxnId="{113C94D0-B3A4-464A-9EE7-FEEAE9ABA444}">
      <dgm:prSet/>
      <dgm:spPr/>
      <dgm:t>
        <a:bodyPr/>
        <a:lstStyle/>
        <a:p>
          <a:endParaRPr lang="en-US"/>
        </a:p>
      </dgm:t>
    </dgm:pt>
    <dgm:pt modelId="{02A3F7A4-8888-4921-B915-A496FCC3DCF8}" type="pres">
      <dgm:prSet presAssocID="{1853B155-0757-4584-9673-D01628F6F89A}" presName="diagram" presStyleCnt="0">
        <dgm:presLayoutVars>
          <dgm:dir/>
          <dgm:resizeHandles val="exact"/>
        </dgm:presLayoutVars>
      </dgm:prSet>
      <dgm:spPr/>
      <dgm:t>
        <a:bodyPr/>
        <a:lstStyle/>
        <a:p>
          <a:endParaRPr lang="uk-UA"/>
        </a:p>
      </dgm:t>
    </dgm:pt>
    <dgm:pt modelId="{B29EF56E-0293-499C-A576-5B321B1C2F20}" type="pres">
      <dgm:prSet presAssocID="{D5663B3E-7C0F-4B84-A185-7A6E23A6177B}" presName="node" presStyleLbl="node1" presStyleIdx="0" presStyleCnt="6">
        <dgm:presLayoutVars>
          <dgm:bulletEnabled val="1"/>
        </dgm:presLayoutVars>
      </dgm:prSet>
      <dgm:spPr/>
      <dgm:t>
        <a:bodyPr/>
        <a:lstStyle/>
        <a:p>
          <a:endParaRPr lang="uk-UA"/>
        </a:p>
      </dgm:t>
    </dgm:pt>
    <dgm:pt modelId="{86C496D5-27AC-4128-BAF2-81EE57B80095}" type="pres">
      <dgm:prSet presAssocID="{6A02585F-C9A6-45DF-B3FA-ED686433AEF6}" presName="sibTrans" presStyleLbl="sibTrans2D1" presStyleIdx="0" presStyleCnt="5"/>
      <dgm:spPr/>
      <dgm:t>
        <a:bodyPr/>
        <a:lstStyle/>
        <a:p>
          <a:endParaRPr lang="uk-UA"/>
        </a:p>
      </dgm:t>
    </dgm:pt>
    <dgm:pt modelId="{3C3C2AC5-F195-4B05-8D53-FD1C8FAF967D}" type="pres">
      <dgm:prSet presAssocID="{6A02585F-C9A6-45DF-B3FA-ED686433AEF6}" presName="connectorText" presStyleLbl="sibTrans2D1" presStyleIdx="0" presStyleCnt="5"/>
      <dgm:spPr/>
      <dgm:t>
        <a:bodyPr/>
        <a:lstStyle/>
        <a:p>
          <a:endParaRPr lang="uk-UA"/>
        </a:p>
      </dgm:t>
    </dgm:pt>
    <dgm:pt modelId="{15971355-0579-4D72-A31C-773A38CE748D}" type="pres">
      <dgm:prSet presAssocID="{D047BC2D-F417-47CB-A63D-5A68C716BC4C}" presName="node" presStyleLbl="node1" presStyleIdx="1" presStyleCnt="6">
        <dgm:presLayoutVars>
          <dgm:bulletEnabled val="1"/>
        </dgm:presLayoutVars>
      </dgm:prSet>
      <dgm:spPr/>
      <dgm:t>
        <a:bodyPr/>
        <a:lstStyle/>
        <a:p>
          <a:endParaRPr lang="uk-UA"/>
        </a:p>
      </dgm:t>
    </dgm:pt>
    <dgm:pt modelId="{861DFA08-D451-4879-AACF-4C1FA26D038C}" type="pres">
      <dgm:prSet presAssocID="{7A944C2B-E4EC-4D1D-B265-A7423CA0D487}" presName="sibTrans" presStyleLbl="sibTrans2D1" presStyleIdx="1" presStyleCnt="5"/>
      <dgm:spPr/>
      <dgm:t>
        <a:bodyPr/>
        <a:lstStyle/>
        <a:p>
          <a:endParaRPr lang="uk-UA"/>
        </a:p>
      </dgm:t>
    </dgm:pt>
    <dgm:pt modelId="{56CA1EAF-45DE-42AE-88D7-D0AA5B5396E7}" type="pres">
      <dgm:prSet presAssocID="{7A944C2B-E4EC-4D1D-B265-A7423CA0D487}" presName="connectorText" presStyleLbl="sibTrans2D1" presStyleIdx="1" presStyleCnt="5"/>
      <dgm:spPr/>
      <dgm:t>
        <a:bodyPr/>
        <a:lstStyle/>
        <a:p>
          <a:endParaRPr lang="uk-UA"/>
        </a:p>
      </dgm:t>
    </dgm:pt>
    <dgm:pt modelId="{8291FA8F-D2FE-4C74-9299-7CEC188DF0CE}" type="pres">
      <dgm:prSet presAssocID="{71564FB6-7218-493A-B478-8815D51632DA}" presName="node" presStyleLbl="node1" presStyleIdx="2" presStyleCnt="6">
        <dgm:presLayoutVars>
          <dgm:bulletEnabled val="1"/>
        </dgm:presLayoutVars>
      </dgm:prSet>
      <dgm:spPr/>
      <dgm:t>
        <a:bodyPr/>
        <a:lstStyle/>
        <a:p>
          <a:endParaRPr lang="uk-UA"/>
        </a:p>
      </dgm:t>
    </dgm:pt>
    <dgm:pt modelId="{F63BAE24-241D-47C3-B97F-152FF720B120}" type="pres">
      <dgm:prSet presAssocID="{9198FAD6-EF54-489C-B53E-E0814BC2EB89}" presName="sibTrans" presStyleLbl="sibTrans2D1" presStyleIdx="2" presStyleCnt="5"/>
      <dgm:spPr/>
      <dgm:t>
        <a:bodyPr/>
        <a:lstStyle/>
        <a:p>
          <a:endParaRPr lang="uk-UA"/>
        </a:p>
      </dgm:t>
    </dgm:pt>
    <dgm:pt modelId="{8B0255CE-0206-4260-90D4-4E4484EA5EF2}" type="pres">
      <dgm:prSet presAssocID="{9198FAD6-EF54-489C-B53E-E0814BC2EB89}" presName="connectorText" presStyleLbl="sibTrans2D1" presStyleIdx="2" presStyleCnt="5"/>
      <dgm:spPr/>
      <dgm:t>
        <a:bodyPr/>
        <a:lstStyle/>
        <a:p>
          <a:endParaRPr lang="uk-UA"/>
        </a:p>
      </dgm:t>
    </dgm:pt>
    <dgm:pt modelId="{F2086ACB-DE93-424A-BEEB-FD993D74E93F}" type="pres">
      <dgm:prSet presAssocID="{B17C122D-C89D-4239-802D-01D90CBE2400}" presName="node" presStyleLbl="node1" presStyleIdx="3" presStyleCnt="6">
        <dgm:presLayoutVars>
          <dgm:bulletEnabled val="1"/>
        </dgm:presLayoutVars>
      </dgm:prSet>
      <dgm:spPr/>
      <dgm:t>
        <a:bodyPr/>
        <a:lstStyle/>
        <a:p>
          <a:endParaRPr lang="uk-UA"/>
        </a:p>
      </dgm:t>
    </dgm:pt>
    <dgm:pt modelId="{14AB31FF-7827-4D8C-A259-447A752353F3}" type="pres">
      <dgm:prSet presAssocID="{DDC7FC55-E145-4675-8FC6-BBE836700EA1}" presName="sibTrans" presStyleLbl="sibTrans2D1" presStyleIdx="3" presStyleCnt="5"/>
      <dgm:spPr/>
      <dgm:t>
        <a:bodyPr/>
        <a:lstStyle/>
        <a:p>
          <a:endParaRPr lang="uk-UA"/>
        </a:p>
      </dgm:t>
    </dgm:pt>
    <dgm:pt modelId="{4AD200E0-9D2B-4819-918C-DB7A8CC5DB64}" type="pres">
      <dgm:prSet presAssocID="{DDC7FC55-E145-4675-8FC6-BBE836700EA1}" presName="connectorText" presStyleLbl="sibTrans2D1" presStyleIdx="3" presStyleCnt="5"/>
      <dgm:spPr/>
      <dgm:t>
        <a:bodyPr/>
        <a:lstStyle/>
        <a:p>
          <a:endParaRPr lang="uk-UA"/>
        </a:p>
      </dgm:t>
    </dgm:pt>
    <dgm:pt modelId="{034671E2-E23E-48B3-8668-C36B3B09D7D9}" type="pres">
      <dgm:prSet presAssocID="{DF912B79-E187-4AA1-852E-FE0E7923E451}" presName="node" presStyleLbl="node1" presStyleIdx="4" presStyleCnt="6">
        <dgm:presLayoutVars>
          <dgm:bulletEnabled val="1"/>
        </dgm:presLayoutVars>
      </dgm:prSet>
      <dgm:spPr/>
      <dgm:t>
        <a:bodyPr/>
        <a:lstStyle/>
        <a:p>
          <a:endParaRPr lang="uk-UA"/>
        </a:p>
      </dgm:t>
    </dgm:pt>
    <dgm:pt modelId="{2733EF62-E5E6-4E4A-B924-A1BA40391BFE}" type="pres">
      <dgm:prSet presAssocID="{A3DD0577-90ED-4237-B844-517A7F3351BE}" presName="sibTrans" presStyleLbl="sibTrans2D1" presStyleIdx="4" presStyleCnt="5"/>
      <dgm:spPr/>
      <dgm:t>
        <a:bodyPr/>
        <a:lstStyle/>
        <a:p>
          <a:endParaRPr lang="uk-UA"/>
        </a:p>
      </dgm:t>
    </dgm:pt>
    <dgm:pt modelId="{1380C916-10C3-4F0E-A575-4F7368951140}" type="pres">
      <dgm:prSet presAssocID="{A3DD0577-90ED-4237-B844-517A7F3351BE}" presName="connectorText" presStyleLbl="sibTrans2D1" presStyleIdx="4" presStyleCnt="5"/>
      <dgm:spPr/>
      <dgm:t>
        <a:bodyPr/>
        <a:lstStyle/>
        <a:p>
          <a:endParaRPr lang="uk-UA"/>
        </a:p>
      </dgm:t>
    </dgm:pt>
    <dgm:pt modelId="{85C1524D-10D0-435D-B0F8-13D09259297F}" type="pres">
      <dgm:prSet presAssocID="{3747C7DC-6D58-46B4-8CE0-D04BAA3D9329}" presName="node" presStyleLbl="node1" presStyleIdx="5" presStyleCnt="6">
        <dgm:presLayoutVars>
          <dgm:bulletEnabled val="1"/>
        </dgm:presLayoutVars>
      </dgm:prSet>
      <dgm:spPr/>
      <dgm:t>
        <a:bodyPr/>
        <a:lstStyle/>
        <a:p>
          <a:endParaRPr lang="uk-UA"/>
        </a:p>
      </dgm:t>
    </dgm:pt>
  </dgm:ptLst>
  <dgm:cxnLst>
    <dgm:cxn modelId="{546ED658-DC19-492B-94C7-5CA61F5A6BF6}" type="presOf" srcId="{71564FB6-7218-493A-B478-8815D51632DA}" destId="{8291FA8F-D2FE-4C74-9299-7CEC188DF0CE}" srcOrd="0" destOrd="0" presId="urn:microsoft.com/office/officeart/2005/8/layout/process5#1"/>
    <dgm:cxn modelId="{B6CD71E3-AA0F-47A4-9E79-003DD527375B}" srcId="{1853B155-0757-4584-9673-D01628F6F89A}" destId="{D5663B3E-7C0F-4B84-A185-7A6E23A6177B}" srcOrd="0" destOrd="0" parTransId="{A73F0879-3617-40AC-9000-11D8F2BAD19A}" sibTransId="{6A02585F-C9A6-45DF-B3FA-ED686433AEF6}"/>
    <dgm:cxn modelId="{F89259E1-2EDB-4EB0-AFFB-33BE0157D0DF}" type="presOf" srcId="{D047BC2D-F417-47CB-A63D-5A68C716BC4C}" destId="{15971355-0579-4D72-A31C-773A38CE748D}" srcOrd="0" destOrd="0" presId="urn:microsoft.com/office/officeart/2005/8/layout/process5#1"/>
    <dgm:cxn modelId="{87876246-78F6-4431-AFC6-5ED73B45C18B}" type="presOf" srcId="{6A02585F-C9A6-45DF-B3FA-ED686433AEF6}" destId="{3C3C2AC5-F195-4B05-8D53-FD1C8FAF967D}" srcOrd="1" destOrd="0" presId="urn:microsoft.com/office/officeart/2005/8/layout/process5#1"/>
    <dgm:cxn modelId="{7F41959C-BE55-43F3-B3BC-F3C0393DF801}" type="presOf" srcId="{DDC7FC55-E145-4675-8FC6-BBE836700EA1}" destId="{4AD200E0-9D2B-4819-918C-DB7A8CC5DB64}" srcOrd="1" destOrd="0" presId="urn:microsoft.com/office/officeart/2005/8/layout/process5#1"/>
    <dgm:cxn modelId="{DF5C7D39-C27D-4B01-BF5A-F434A3A375C9}" type="presOf" srcId="{9198FAD6-EF54-489C-B53E-E0814BC2EB89}" destId="{F63BAE24-241D-47C3-B97F-152FF720B120}" srcOrd="0" destOrd="0" presId="urn:microsoft.com/office/officeart/2005/8/layout/process5#1"/>
    <dgm:cxn modelId="{C45E7511-77FC-4F1F-851F-739BE78E8122}" type="presOf" srcId="{1853B155-0757-4584-9673-D01628F6F89A}" destId="{02A3F7A4-8888-4921-B915-A496FCC3DCF8}" srcOrd="0" destOrd="0" presId="urn:microsoft.com/office/officeart/2005/8/layout/process5#1"/>
    <dgm:cxn modelId="{B488A4D9-3AD0-4227-840E-0C36C55267E0}" type="presOf" srcId="{DDC7FC55-E145-4675-8FC6-BBE836700EA1}" destId="{14AB31FF-7827-4D8C-A259-447A752353F3}" srcOrd="0" destOrd="0" presId="urn:microsoft.com/office/officeart/2005/8/layout/process5#1"/>
    <dgm:cxn modelId="{07A7E439-5E9F-41F7-9C6D-49807672A4BF}" type="presOf" srcId="{7A944C2B-E4EC-4D1D-B265-A7423CA0D487}" destId="{56CA1EAF-45DE-42AE-88D7-D0AA5B5396E7}" srcOrd="1" destOrd="0" presId="urn:microsoft.com/office/officeart/2005/8/layout/process5#1"/>
    <dgm:cxn modelId="{4BB40770-4AFC-44B5-B0BE-DAB8B1C174CC}" type="presOf" srcId="{A3DD0577-90ED-4237-B844-517A7F3351BE}" destId="{2733EF62-E5E6-4E4A-B924-A1BA40391BFE}" srcOrd="0" destOrd="0" presId="urn:microsoft.com/office/officeart/2005/8/layout/process5#1"/>
    <dgm:cxn modelId="{88D219BC-9573-43AE-BDC0-71A6171C7E86}" srcId="{1853B155-0757-4584-9673-D01628F6F89A}" destId="{D047BC2D-F417-47CB-A63D-5A68C716BC4C}" srcOrd="1" destOrd="0" parTransId="{9B6DB259-56C3-4B26-9088-B9820F320DE6}" sibTransId="{7A944C2B-E4EC-4D1D-B265-A7423CA0D487}"/>
    <dgm:cxn modelId="{113C94D0-B3A4-464A-9EE7-FEEAE9ABA444}" srcId="{1853B155-0757-4584-9673-D01628F6F89A}" destId="{3747C7DC-6D58-46B4-8CE0-D04BAA3D9329}" srcOrd="5" destOrd="0" parTransId="{24DCBEA4-927C-4324-84CA-35C86696210B}" sibTransId="{A98BEECE-3D1B-4304-848F-828DA4257513}"/>
    <dgm:cxn modelId="{6957D784-4C50-4552-A06A-AEE57B336918}" type="presOf" srcId="{6A02585F-C9A6-45DF-B3FA-ED686433AEF6}" destId="{86C496D5-27AC-4128-BAF2-81EE57B80095}" srcOrd="0" destOrd="0" presId="urn:microsoft.com/office/officeart/2005/8/layout/process5#1"/>
    <dgm:cxn modelId="{32DE6019-110D-479B-95A6-4EB9258BB9D2}" type="presOf" srcId="{A3DD0577-90ED-4237-B844-517A7F3351BE}" destId="{1380C916-10C3-4F0E-A575-4F7368951140}" srcOrd="1" destOrd="0" presId="urn:microsoft.com/office/officeart/2005/8/layout/process5#1"/>
    <dgm:cxn modelId="{8ACBD55F-B127-4B63-B442-E662F352D354}" type="presOf" srcId="{B17C122D-C89D-4239-802D-01D90CBE2400}" destId="{F2086ACB-DE93-424A-BEEB-FD993D74E93F}" srcOrd="0" destOrd="0" presId="urn:microsoft.com/office/officeart/2005/8/layout/process5#1"/>
    <dgm:cxn modelId="{EFF20DF0-870C-4148-A654-0DDC8970BF0A}" srcId="{1853B155-0757-4584-9673-D01628F6F89A}" destId="{71564FB6-7218-493A-B478-8815D51632DA}" srcOrd="2" destOrd="0" parTransId="{9F2987A2-2EFD-4FE7-9227-910F0BC8DF45}" sibTransId="{9198FAD6-EF54-489C-B53E-E0814BC2EB89}"/>
    <dgm:cxn modelId="{4913967D-2BF4-450F-8D71-C13F4700226A}" type="presOf" srcId="{D5663B3E-7C0F-4B84-A185-7A6E23A6177B}" destId="{B29EF56E-0293-499C-A576-5B321B1C2F20}" srcOrd="0" destOrd="0" presId="urn:microsoft.com/office/officeart/2005/8/layout/process5#1"/>
    <dgm:cxn modelId="{64C7B566-8269-4A7E-B987-8A94A890BB3D}" srcId="{1853B155-0757-4584-9673-D01628F6F89A}" destId="{B17C122D-C89D-4239-802D-01D90CBE2400}" srcOrd="3" destOrd="0" parTransId="{C60C318D-6538-403B-9E63-D28AB3F35453}" sibTransId="{DDC7FC55-E145-4675-8FC6-BBE836700EA1}"/>
    <dgm:cxn modelId="{B0F0F9DE-3303-48AB-BDAE-456209702D17}" type="presOf" srcId="{3747C7DC-6D58-46B4-8CE0-D04BAA3D9329}" destId="{85C1524D-10D0-435D-B0F8-13D09259297F}" srcOrd="0" destOrd="0" presId="urn:microsoft.com/office/officeart/2005/8/layout/process5#1"/>
    <dgm:cxn modelId="{1A7B8CAE-1EA6-4C67-866C-2176E3403F60}" type="presOf" srcId="{9198FAD6-EF54-489C-B53E-E0814BC2EB89}" destId="{8B0255CE-0206-4260-90D4-4E4484EA5EF2}" srcOrd="1" destOrd="0" presId="urn:microsoft.com/office/officeart/2005/8/layout/process5#1"/>
    <dgm:cxn modelId="{7EFC0F4C-13C2-443B-9F89-57CC8B33731B}" type="presOf" srcId="{DF912B79-E187-4AA1-852E-FE0E7923E451}" destId="{034671E2-E23E-48B3-8668-C36B3B09D7D9}" srcOrd="0" destOrd="0" presId="urn:microsoft.com/office/officeart/2005/8/layout/process5#1"/>
    <dgm:cxn modelId="{B2FFF186-CD75-4F94-B583-FF70D86D8A41}" type="presOf" srcId="{7A944C2B-E4EC-4D1D-B265-A7423CA0D487}" destId="{861DFA08-D451-4879-AACF-4C1FA26D038C}" srcOrd="0" destOrd="0" presId="urn:microsoft.com/office/officeart/2005/8/layout/process5#1"/>
    <dgm:cxn modelId="{85E91EE7-674B-4893-8D63-1C6CA9FB57A3}" srcId="{1853B155-0757-4584-9673-D01628F6F89A}" destId="{DF912B79-E187-4AA1-852E-FE0E7923E451}" srcOrd="4" destOrd="0" parTransId="{C8714687-EE35-4EEB-A009-0155EE1F68D3}" sibTransId="{A3DD0577-90ED-4237-B844-517A7F3351BE}"/>
    <dgm:cxn modelId="{BEB4F6F7-62FF-4C26-B435-59FE723587F9}" type="presParOf" srcId="{02A3F7A4-8888-4921-B915-A496FCC3DCF8}" destId="{B29EF56E-0293-499C-A576-5B321B1C2F20}" srcOrd="0" destOrd="0" presId="urn:microsoft.com/office/officeart/2005/8/layout/process5#1"/>
    <dgm:cxn modelId="{5325AFF1-EBEE-4E70-A48E-1975942E76A3}" type="presParOf" srcId="{02A3F7A4-8888-4921-B915-A496FCC3DCF8}" destId="{86C496D5-27AC-4128-BAF2-81EE57B80095}" srcOrd="1" destOrd="0" presId="urn:microsoft.com/office/officeart/2005/8/layout/process5#1"/>
    <dgm:cxn modelId="{FE9D595E-D76C-4BD4-A564-0A0F728D555E}" type="presParOf" srcId="{86C496D5-27AC-4128-BAF2-81EE57B80095}" destId="{3C3C2AC5-F195-4B05-8D53-FD1C8FAF967D}" srcOrd="0" destOrd="0" presId="urn:microsoft.com/office/officeart/2005/8/layout/process5#1"/>
    <dgm:cxn modelId="{4BF865A3-61F3-4A0E-8A30-340EAF6CC86C}" type="presParOf" srcId="{02A3F7A4-8888-4921-B915-A496FCC3DCF8}" destId="{15971355-0579-4D72-A31C-773A38CE748D}" srcOrd="2" destOrd="0" presId="urn:microsoft.com/office/officeart/2005/8/layout/process5#1"/>
    <dgm:cxn modelId="{0DD436CF-C6ED-4F07-91B4-1BAA0EBAA10E}" type="presParOf" srcId="{02A3F7A4-8888-4921-B915-A496FCC3DCF8}" destId="{861DFA08-D451-4879-AACF-4C1FA26D038C}" srcOrd="3" destOrd="0" presId="urn:microsoft.com/office/officeart/2005/8/layout/process5#1"/>
    <dgm:cxn modelId="{32ED51CF-5D26-4C60-8EE3-11756F8D5720}" type="presParOf" srcId="{861DFA08-D451-4879-AACF-4C1FA26D038C}" destId="{56CA1EAF-45DE-42AE-88D7-D0AA5B5396E7}" srcOrd="0" destOrd="0" presId="urn:microsoft.com/office/officeart/2005/8/layout/process5#1"/>
    <dgm:cxn modelId="{DAB0ACDA-7B3D-406B-AE1F-A2756A9ED83A}" type="presParOf" srcId="{02A3F7A4-8888-4921-B915-A496FCC3DCF8}" destId="{8291FA8F-D2FE-4C74-9299-7CEC188DF0CE}" srcOrd="4" destOrd="0" presId="urn:microsoft.com/office/officeart/2005/8/layout/process5#1"/>
    <dgm:cxn modelId="{179C8E3D-B75E-47F1-8957-6C727B8187E5}" type="presParOf" srcId="{02A3F7A4-8888-4921-B915-A496FCC3DCF8}" destId="{F63BAE24-241D-47C3-B97F-152FF720B120}" srcOrd="5" destOrd="0" presId="urn:microsoft.com/office/officeart/2005/8/layout/process5#1"/>
    <dgm:cxn modelId="{5EB62498-FE0C-4CE8-89C0-E7D4A2D222BE}" type="presParOf" srcId="{F63BAE24-241D-47C3-B97F-152FF720B120}" destId="{8B0255CE-0206-4260-90D4-4E4484EA5EF2}" srcOrd="0" destOrd="0" presId="urn:microsoft.com/office/officeart/2005/8/layout/process5#1"/>
    <dgm:cxn modelId="{E210C536-E843-4B30-A5C5-B78FEE8BF67C}" type="presParOf" srcId="{02A3F7A4-8888-4921-B915-A496FCC3DCF8}" destId="{F2086ACB-DE93-424A-BEEB-FD993D74E93F}" srcOrd="6" destOrd="0" presId="urn:microsoft.com/office/officeart/2005/8/layout/process5#1"/>
    <dgm:cxn modelId="{F2FA6733-7940-479B-88DE-CCE8CC36A950}" type="presParOf" srcId="{02A3F7A4-8888-4921-B915-A496FCC3DCF8}" destId="{14AB31FF-7827-4D8C-A259-447A752353F3}" srcOrd="7" destOrd="0" presId="urn:microsoft.com/office/officeart/2005/8/layout/process5#1"/>
    <dgm:cxn modelId="{11EC42F6-150D-4D81-A1BD-8ADC941D7EF7}" type="presParOf" srcId="{14AB31FF-7827-4D8C-A259-447A752353F3}" destId="{4AD200E0-9D2B-4819-918C-DB7A8CC5DB64}" srcOrd="0" destOrd="0" presId="urn:microsoft.com/office/officeart/2005/8/layout/process5#1"/>
    <dgm:cxn modelId="{A16817FE-7445-4FED-B8AC-DBFC7E5B674D}" type="presParOf" srcId="{02A3F7A4-8888-4921-B915-A496FCC3DCF8}" destId="{034671E2-E23E-48B3-8668-C36B3B09D7D9}" srcOrd="8" destOrd="0" presId="urn:microsoft.com/office/officeart/2005/8/layout/process5#1"/>
    <dgm:cxn modelId="{B27489D1-6BCE-4112-9E0D-8E698B0309CD}" type="presParOf" srcId="{02A3F7A4-8888-4921-B915-A496FCC3DCF8}" destId="{2733EF62-E5E6-4E4A-B924-A1BA40391BFE}" srcOrd="9" destOrd="0" presId="urn:microsoft.com/office/officeart/2005/8/layout/process5#1"/>
    <dgm:cxn modelId="{2D306CA5-CBD6-4653-A3ED-7C598716F3E3}" type="presParOf" srcId="{2733EF62-E5E6-4E4A-B924-A1BA40391BFE}" destId="{1380C916-10C3-4F0E-A575-4F7368951140}" srcOrd="0" destOrd="0" presId="urn:microsoft.com/office/officeart/2005/8/layout/process5#1"/>
    <dgm:cxn modelId="{5C62D4B7-1EB6-459D-B68C-D755387E0C9E}" type="presParOf" srcId="{02A3F7A4-8888-4921-B915-A496FCC3DCF8}" destId="{85C1524D-10D0-435D-B0F8-13D09259297F}" srcOrd="10" destOrd="0" presId="urn:microsoft.com/office/officeart/2005/8/layout/process5#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B84164D-9005-49CB-8832-16D3ACEA94AD}" type="doc">
      <dgm:prSet loTypeId="urn:microsoft.com/office/officeart/2005/8/layout/process4" loCatId="process" qsTypeId="urn:microsoft.com/office/officeart/2005/8/quickstyle/simple1#5" qsCatId="simple" csTypeId="urn:microsoft.com/office/officeart/2005/8/colors/colorful5#3" csCatId="colorful" phldr="1"/>
      <dgm:spPr/>
      <dgm:t>
        <a:bodyPr/>
        <a:lstStyle/>
        <a:p>
          <a:endParaRPr lang="en-US"/>
        </a:p>
      </dgm:t>
    </dgm:pt>
    <dgm:pt modelId="{C42C6E62-4231-446E-A720-B15BD457EA9A}">
      <dgm:prSet/>
      <dgm:spPr/>
      <dgm:t>
        <a:bodyPr/>
        <a:lstStyle/>
        <a:p>
          <a:r>
            <a:rPr lang="ru-RU" b="0" i="0" baseline="0"/>
            <a:t>застосовується консолідована практика ґендерного бюджетування. </a:t>
          </a:r>
          <a:endParaRPr lang="en-US"/>
        </a:p>
      </dgm:t>
    </dgm:pt>
    <dgm:pt modelId="{21BF5338-A40F-4AFE-B155-F742E14EDEE4}" type="parTrans" cxnId="{AFC1A5F3-7DAB-4273-ADDC-EC2D27DA9B3E}">
      <dgm:prSet/>
      <dgm:spPr/>
      <dgm:t>
        <a:bodyPr/>
        <a:lstStyle/>
        <a:p>
          <a:endParaRPr lang="en-US"/>
        </a:p>
      </dgm:t>
    </dgm:pt>
    <dgm:pt modelId="{BE30F934-23F1-47C6-8CB1-AB70C975D769}" type="sibTrans" cxnId="{AFC1A5F3-7DAB-4273-ADDC-EC2D27DA9B3E}">
      <dgm:prSet/>
      <dgm:spPr/>
      <dgm:t>
        <a:bodyPr/>
        <a:lstStyle/>
        <a:p>
          <a:endParaRPr lang="en-US"/>
        </a:p>
      </dgm:t>
    </dgm:pt>
    <dgm:pt modelId="{78D225E9-58B0-43D3-B7A3-BDC86AEF8B8C}">
      <dgm:prSet/>
      <dgm:spPr/>
      <dgm:t>
        <a:bodyPr/>
        <a:lstStyle/>
        <a:p>
          <a:r>
            <a:rPr lang="ru-RU" b="0" i="0" baseline="0" dirty="0"/>
            <a:t>З 2009 року принцип </a:t>
          </a:r>
          <a:r>
            <a:rPr lang="ru-RU" b="0" i="0" baseline="0" dirty="0" err="1"/>
            <a:t>досягнення</a:t>
          </a:r>
          <a:r>
            <a:rPr lang="ru-RU" b="0" i="0" baseline="0" dirty="0"/>
            <a:t> </a:t>
          </a:r>
          <a:r>
            <a:rPr lang="ru-RU" b="0" i="0" baseline="0" dirty="0" err="1"/>
            <a:t>ґендерної</a:t>
          </a:r>
          <a:r>
            <a:rPr lang="ru-RU" b="0" i="0" baseline="0" dirty="0"/>
            <a:t> </a:t>
          </a:r>
          <a:r>
            <a:rPr lang="ru-RU" b="0" i="0" baseline="0" dirty="0" err="1"/>
            <a:t>рівності</a:t>
          </a:r>
          <a:r>
            <a:rPr lang="ru-RU" b="0" i="0" baseline="0" dirty="0"/>
            <a:t> через систему </a:t>
          </a:r>
          <a:r>
            <a:rPr lang="ru-RU" b="0" i="0" baseline="0" dirty="0" err="1"/>
            <a:t>управління</a:t>
          </a:r>
          <a:r>
            <a:rPr lang="ru-RU" b="0" i="0" baseline="0" dirty="0"/>
            <a:t> бюджетом </a:t>
          </a:r>
          <a:r>
            <a:rPr lang="ru-RU" b="0" i="0" baseline="0" dirty="0" err="1"/>
            <a:t>закріплено</a:t>
          </a:r>
          <a:r>
            <a:rPr lang="ru-RU" b="0" i="0" baseline="0" dirty="0"/>
            <a:t> в </a:t>
          </a:r>
          <a:r>
            <a:rPr lang="ru-RU" b="0" i="0" baseline="0" dirty="0" err="1"/>
            <a:t>Конституції</a:t>
          </a:r>
          <a:r>
            <a:rPr lang="ru-RU" b="0" i="0" baseline="0" dirty="0"/>
            <a:t> </a:t>
          </a:r>
          <a:r>
            <a:rPr lang="ru-RU" b="0" i="0" baseline="0" dirty="0" err="1"/>
            <a:t>Австрії</a:t>
          </a:r>
          <a:r>
            <a:rPr lang="ru-RU" b="0" i="0" baseline="0" dirty="0"/>
            <a:t>. </a:t>
          </a:r>
          <a:r>
            <a:rPr lang="ru-RU" b="0" i="0" baseline="0" dirty="0" err="1"/>
            <a:t>Ця</a:t>
          </a:r>
          <a:r>
            <a:rPr lang="ru-RU" b="0" i="0" baseline="0" dirty="0"/>
            <a:t> </a:t>
          </a:r>
          <a:r>
            <a:rPr lang="ru-RU" b="0" i="0" baseline="0" dirty="0" err="1"/>
            <a:t>зміна</a:t>
          </a:r>
          <a:r>
            <a:rPr lang="ru-RU" b="0" i="0" baseline="0" dirty="0"/>
            <a:t> привела до </a:t>
          </a:r>
          <a:r>
            <a:rPr lang="ru-RU" b="0" i="0" baseline="0" dirty="0" err="1"/>
            <a:t>розроблення</a:t>
          </a:r>
          <a:r>
            <a:rPr lang="ru-RU" b="0" i="0" baseline="0" dirty="0"/>
            <a:t> </a:t>
          </a:r>
          <a:r>
            <a:rPr lang="ru-RU" b="0" i="0" baseline="0" dirty="0" err="1"/>
            <a:t>комплексної</a:t>
          </a:r>
          <a:r>
            <a:rPr lang="ru-RU" b="0" i="0" baseline="0" dirty="0"/>
            <a:t> </a:t>
          </a:r>
          <a:r>
            <a:rPr lang="ru-RU" b="0" i="0" baseline="0" dirty="0" err="1"/>
            <a:t>ґендерно</a:t>
          </a:r>
          <a:r>
            <a:rPr lang="ru-RU" b="0" i="0" baseline="0" dirty="0"/>
            <a:t> </a:t>
          </a:r>
          <a:r>
            <a:rPr lang="ru-RU" b="0" i="0" baseline="0" dirty="0" err="1"/>
            <a:t>орієнтованої</a:t>
          </a:r>
          <a:r>
            <a:rPr lang="ru-RU" b="0" i="0" baseline="0" dirty="0"/>
            <a:t> </a:t>
          </a:r>
          <a:r>
            <a:rPr lang="ru-RU" b="0" i="0" baseline="0" dirty="0" err="1"/>
            <a:t>системи</a:t>
          </a:r>
          <a:r>
            <a:rPr lang="ru-RU" b="0" i="0" baseline="0" dirty="0"/>
            <a:t> </a:t>
          </a:r>
          <a:r>
            <a:rPr lang="ru-RU" b="0" i="0" baseline="0" dirty="0" err="1"/>
            <a:t>бюджетування</a:t>
          </a:r>
          <a:r>
            <a:rPr lang="ru-RU" b="0" i="0" baseline="0" dirty="0"/>
            <a:t> та </a:t>
          </a:r>
          <a:r>
            <a:rPr lang="ru-RU" b="0" i="0" baseline="0" dirty="0" err="1"/>
            <a:t>звітності</a:t>
          </a:r>
          <a:r>
            <a:rPr lang="ru-RU" b="0" i="0" baseline="0" dirty="0"/>
            <a:t>, яку </a:t>
          </a:r>
          <a:r>
            <a:rPr lang="ru-RU" b="0" i="0" baseline="0" dirty="0" err="1"/>
            <a:t>було</a:t>
          </a:r>
          <a:r>
            <a:rPr lang="ru-RU" b="0" i="0" baseline="0" dirty="0"/>
            <a:t> </a:t>
          </a:r>
          <a:r>
            <a:rPr lang="ru-RU" b="0" i="0" baseline="0" dirty="0" err="1"/>
            <a:t>інтегровано</a:t>
          </a:r>
          <a:r>
            <a:rPr lang="ru-RU" b="0" i="0" baseline="0" dirty="0"/>
            <a:t> в систему </a:t>
          </a:r>
          <a:r>
            <a:rPr lang="ru-RU" b="0" i="0" baseline="0" dirty="0" err="1"/>
            <a:t>бюджетування</a:t>
          </a:r>
          <a:r>
            <a:rPr lang="ru-RU" b="0" i="0" baseline="0" dirty="0"/>
            <a:t> за </a:t>
          </a:r>
          <a:r>
            <a:rPr lang="ru-RU" b="0" i="0" baseline="0" dirty="0" err="1"/>
            <a:t>показниками</a:t>
          </a:r>
          <a:r>
            <a:rPr lang="ru-RU" b="0" i="0" baseline="0" dirty="0"/>
            <a:t> </a:t>
          </a:r>
          <a:r>
            <a:rPr lang="ru-RU" b="0" i="0" baseline="0" dirty="0" err="1"/>
            <a:t>діяльності</a:t>
          </a:r>
          <a:r>
            <a:rPr lang="ru-RU" b="0" i="0" baseline="0" dirty="0"/>
            <a:t> уряду. </a:t>
          </a:r>
          <a:endParaRPr lang="en-US" dirty="0"/>
        </a:p>
      </dgm:t>
    </dgm:pt>
    <dgm:pt modelId="{08DC22E6-6033-4473-A571-09920A4698CA}" type="parTrans" cxnId="{10F8B642-D989-4771-8B56-AABE07A780E3}">
      <dgm:prSet/>
      <dgm:spPr/>
      <dgm:t>
        <a:bodyPr/>
        <a:lstStyle/>
        <a:p>
          <a:endParaRPr lang="en-US"/>
        </a:p>
      </dgm:t>
    </dgm:pt>
    <dgm:pt modelId="{441FD12F-F4B2-4A3E-B133-942B63D975E1}" type="sibTrans" cxnId="{10F8B642-D989-4771-8B56-AABE07A780E3}">
      <dgm:prSet/>
      <dgm:spPr/>
      <dgm:t>
        <a:bodyPr/>
        <a:lstStyle/>
        <a:p>
          <a:endParaRPr lang="en-US"/>
        </a:p>
      </dgm:t>
    </dgm:pt>
    <dgm:pt modelId="{86EA268B-708F-4150-87D9-D7BB9D4B8321}">
      <dgm:prSet/>
      <dgm:spPr/>
      <dgm:t>
        <a:bodyPr/>
        <a:lstStyle/>
        <a:p>
          <a:r>
            <a:rPr lang="ru-RU" b="0" i="0" baseline="0" dirty="0" err="1"/>
            <a:t>Відповідно</a:t>
          </a:r>
          <a:r>
            <a:rPr lang="ru-RU" b="0" i="0" baseline="0" dirty="0"/>
            <a:t> до Закону про </a:t>
          </a:r>
          <a:r>
            <a:rPr lang="ru-RU" b="0" i="0" baseline="0" dirty="0" err="1"/>
            <a:t>федеральний</a:t>
          </a:r>
          <a:r>
            <a:rPr lang="ru-RU" b="0" i="0" baseline="0" dirty="0"/>
            <a:t> бюджет (2013) </a:t>
          </a:r>
          <a:r>
            <a:rPr lang="ru-RU" b="0" i="0" baseline="0" dirty="0" err="1"/>
            <a:t>міністерства</a:t>
          </a:r>
          <a:r>
            <a:rPr lang="ru-RU" b="0" i="0" baseline="0" dirty="0"/>
            <a:t> та установи </a:t>
          </a:r>
          <a:r>
            <a:rPr lang="ru-RU" b="0" i="0" baseline="0" dirty="0" err="1"/>
            <a:t>високого</a:t>
          </a:r>
          <a:r>
            <a:rPr lang="ru-RU" b="0" i="0" baseline="0" dirty="0"/>
            <a:t> </a:t>
          </a:r>
          <a:r>
            <a:rPr lang="ru-RU" b="0" i="0" baseline="0" dirty="0" err="1"/>
            <a:t>рівня</a:t>
          </a:r>
          <a:r>
            <a:rPr lang="ru-RU" b="0" i="0" baseline="0" dirty="0"/>
            <a:t> </a:t>
          </a:r>
          <a:r>
            <a:rPr lang="ru-RU" b="0" i="0" baseline="0" dirty="0" err="1"/>
            <a:t>зобов’язані</a:t>
          </a:r>
          <a:r>
            <a:rPr lang="ru-RU" b="0" i="0" baseline="0" dirty="0"/>
            <a:t> </a:t>
          </a:r>
          <a:r>
            <a:rPr lang="ru-RU" b="0" i="0" baseline="0" dirty="0" err="1"/>
            <a:t>визначати</a:t>
          </a:r>
          <a:r>
            <a:rPr lang="ru-RU" b="0" i="0" baseline="0" dirty="0"/>
            <a:t> у </a:t>
          </a:r>
          <a:r>
            <a:rPr lang="ru-RU" b="0" i="0" baseline="0" dirty="0" err="1"/>
            <a:t>своїх</a:t>
          </a:r>
          <a:r>
            <a:rPr lang="ru-RU" b="0" i="0" baseline="0" dirty="0"/>
            <a:t> </a:t>
          </a:r>
          <a:r>
            <a:rPr lang="ru-RU" b="0" i="0" baseline="0" dirty="0" err="1"/>
            <a:t>бюджетних</a:t>
          </a:r>
          <a:r>
            <a:rPr lang="ru-RU" b="0" i="0" baseline="0" dirty="0"/>
            <a:t> главах максимум </a:t>
          </a:r>
          <a:r>
            <a:rPr lang="ru-RU" b="0" i="0" baseline="0" dirty="0" err="1"/>
            <a:t>п’ять</a:t>
          </a:r>
          <a:r>
            <a:rPr lang="ru-RU" b="0" i="0" baseline="0" dirty="0"/>
            <a:t> </a:t>
          </a:r>
          <a:r>
            <a:rPr lang="ru-RU" b="0" i="0" baseline="0" dirty="0" err="1"/>
            <a:t>цільових</a:t>
          </a:r>
          <a:r>
            <a:rPr lang="ru-RU" b="0" i="0" baseline="0" dirty="0"/>
            <a:t> </a:t>
          </a:r>
          <a:r>
            <a:rPr lang="ru-RU" b="0" i="0" baseline="0" dirty="0" err="1"/>
            <a:t>показників</a:t>
          </a:r>
          <a:r>
            <a:rPr lang="ru-RU" b="0" i="0" baseline="0" dirty="0"/>
            <a:t> </a:t>
          </a:r>
          <a:r>
            <a:rPr lang="ru-RU" b="0" i="0" baseline="0" dirty="0" err="1"/>
            <a:t>впливу</a:t>
          </a:r>
          <a:r>
            <a:rPr lang="ru-RU" b="0" i="0" baseline="0" dirty="0"/>
            <a:t>, </a:t>
          </a:r>
          <a:r>
            <a:rPr lang="ru-RU" b="0" i="0" baseline="0" dirty="0" err="1"/>
            <a:t>зокрема</a:t>
          </a:r>
          <a:r>
            <a:rPr lang="ru-RU" b="0" i="0" baseline="0" dirty="0"/>
            <a:t> одну </a:t>
          </a:r>
          <a:r>
            <a:rPr lang="ru-RU" b="0" i="0" baseline="0" dirty="0" err="1"/>
            <a:t>ціль</a:t>
          </a:r>
          <a:r>
            <a:rPr lang="ru-RU" b="0" i="0" baseline="0" dirty="0"/>
            <a:t>, яка </a:t>
          </a:r>
          <a:r>
            <a:rPr lang="ru-RU" b="0" i="0" baseline="0" dirty="0" err="1"/>
            <a:t>стосується</a:t>
          </a:r>
          <a:r>
            <a:rPr lang="ru-RU" b="0" i="0" baseline="0" dirty="0"/>
            <a:t> </a:t>
          </a:r>
          <a:r>
            <a:rPr lang="ru-RU" b="0" i="0" baseline="0" dirty="0" err="1"/>
            <a:t>ґендерної</a:t>
          </a:r>
          <a:r>
            <a:rPr lang="ru-RU" b="0" i="0" baseline="0" dirty="0"/>
            <a:t> </a:t>
          </a:r>
          <a:r>
            <a:rPr lang="ru-RU" b="0" i="0" baseline="0" dirty="0" err="1"/>
            <a:t>рівності</a:t>
          </a:r>
          <a:r>
            <a:rPr lang="ru-RU" b="0" i="0" baseline="0" dirty="0"/>
            <a:t>. </a:t>
          </a:r>
          <a:endParaRPr lang="en-US" dirty="0"/>
        </a:p>
      </dgm:t>
    </dgm:pt>
    <dgm:pt modelId="{A5EEF250-BE59-4E82-AA27-71CDE48758A0}" type="parTrans" cxnId="{8F622DF9-D2FF-4286-8F84-EBF764623BD8}">
      <dgm:prSet/>
      <dgm:spPr/>
      <dgm:t>
        <a:bodyPr/>
        <a:lstStyle/>
        <a:p>
          <a:endParaRPr lang="en-US"/>
        </a:p>
      </dgm:t>
    </dgm:pt>
    <dgm:pt modelId="{69AA2E0F-1D99-47A1-98D4-3CE12714A0FF}" type="sibTrans" cxnId="{8F622DF9-D2FF-4286-8F84-EBF764623BD8}">
      <dgm:prSet/>
      <dgm:spPr/>
      <dgm:t>
        <a:bodyPr/>
        <a:lstStyle/>
        <a:p>
          <a:endParaRPr lang="en-US"/>
        </a:p>
      </dgm:t>
    </dgm:pt>
    <dgm:pt modelId="{AA6461D1-36A9-4A77-BA61-3A593EC926F6}">
      <dgm:prSet/>
      <dgm:spPr/>
      <dgm:t>
        <a:bodyPr/>
        <a:lstStyle/>
        <a:p>
          <a:r>
            <a:rPr lang="ru-RU" b="0" i="0" baseline="0" dirty="0"/>
            <a:t>Установи </a:t>
          </a:r>
          <a:r>
            <a:rPr lang="ru-RU" b="0" i="0" baseline="0" dirty="0" err="1"/>
            <a:t>мають</a:t>
          </a:r>
          <a:r>
            <a:rPr lang="ru-RU" b="0" i="0" baseline="0" dirty="0"/>
            <a:t> </a:t>
          </a:r>
          <a:r>
            <a:rPr lang="ru-RU" b="0" i="0" baseline="0" dirty="0" err="1"/>
            <a:t>вказувати</a:t>
          </a:r>
          <a:r>
            <a:rPr lang="ru-RU" b="0" i="0" baseline="0" dirty="0"/>
            <a:t> </a:t>
          </a:r>
          <a:r>
            <a:rPr lang="ru-RU" b="0" i="0" baseline="0" dirty="0" err="1"/>
            <a:t>конкретні</a:t>
          </a:r>
          <a:r>
            <a:rPr lang="ru-RU" b="0" i="0" baseline="0" dirty="0"/>
            <a:t> заходи (</a:t>
          </a:r>
          <a:r>
            <a:rPr lang="ru-RU" b="0" i="0" baseline="0" dirty="0" err="1"/>
            <a:t>практичні</a:t>
          </a:r>
          <a:r>
            <a:rPr lang="ru-RU" b="0" i="0" baseline="0" dirty="0"/>
            <a:t> </a:t>
          </a:r>
          <a:r>
            <a:rPr lang="ru-RU" b="0" i="0" baseline="0" dirty="0" err="1"/>
            <a:t>результати</a:t>
          </a:r>
          <a:r>
            <a:rPr lang="ru-RU" b="0" i="0" baseline="0" dirty="0"/>
            <a:t>) та </a:t>
          </a:r>
          <a:r>
            <a:rPr lang="ru-RU" b="0" i="0" baseline="0" dirty="0" err="1"/>
            <a:t>показники</a:t>
          </a:r>
          <a:r>
            <a:rPr lang="ru-RU" b="0" i="0" baseline="0" dirty="0"/>
            <a:t> для </a:t>
          </a:r>
          <a:r>
            <a:rPr lang="ru-RU" b="0" i="0" baseline="0" dirty="0" err="1"/>
            <a:t>впровадження</a:t>
          </a:r>
          <a:r>
            <a:rPr lang="ru-RU" b="0" i="0" baseline="0" dirty="0"/>
            <a:t> та </a:t>
          </a:r>
          <a:r>
            <a:rPr lang="ru-RU" b="0" i="0" baseline="0" dirty="0" err="1"/>
            <a:t>моніторингу</a:t>
          </a:r>
          <a:r>
            <a:rPr lang="ru-RU" b="0" i="0" baseline="0" dirty="0"/>
            <a:t> </a:t>
          </a:r>
          <a:r>
            <a:rPr lang="ru-RU" b="0" i="0" baseline="0" dirty="0" err="1"/>
            <a:t>відповідних</a:t>
          </a:r>
          <a:r>
            <a:rPr lang="ru-RU" b="0" i="0" baseline="0" dirty="0"/>
            <a:t> </a:t>
          </a:r>
          <a:r>
            <a:rPr lang="ru-RU" b="0" i="0" baseline="0" dirty="0" err="1"/>
            <a:t>результатів</a:t>
          </a:r>
          <a:r>
            <a:rPr lang="ru-RU" b="0" i="0" baseline="0" dirty="0"/>
            <a:t> </a:t>
          </a:r>
          <a:r>
            <a:rPr lang="ru-RU" b="0" i="0" baseline="0" dirty="0" err="1"/>
            <a:t>ґендерної</a:t>
          </a:r>
          <a:r>
            <a:rPr lang="ru-RU" b="0" i="0" baseline="0" dirty="0"/>
            <a:t> </a:t>
          </a:r>
          <a:r>
            <a:rPr lang="ru-RU" b="0" i="0" baseline="0" dirty="0" err="1"/>
            <a:t>рівності</a:t>
          </a:r>
          <a:r>
            <a:rPr lang="ru-RU" b="0" i="0" baseline="0" dirty="0"/>
            <a:t>. </a:t>
          </a:r>
          <a:endParaRPr lang="en-US" dirty="0"/>
        </a:p>
      </dgm:t>
    </dgm:pt>
    <dgm:pt modelId="{D084F589-B8BC-4B80-ABF5-6A68549593DB}" type="parTrans" cxnId="{14E30E1B-5C6F-4B4D-ACC1-2EB37F97C167}">
      <dgm:prSet/>
      <dgm:spPr/>
      <dgm:t>
        <a:bodyPr/>
        <a:lstStyle/>
        <a:p>
          <a:endParaRPr lang="en-US"/>
        </a:p>
      </dgm:t>
    </dgm:pt>
    <dgm:pt modelId="{99024F99-DC86-4761-8EAD-034880F8F334}" type="sibTrans" cxnId="{14E30E1B-5C6F-4B4D-ACC1-2EB37F97C167}">
      <dgm:prSet/>
      <dgm:spPr/>
      <dgm:t>
        <a:bodyPr/>
        <a:lstStyle/>
        <a:p>
          <a:endParaRPr lang="en-US"/>
        </a:p>
      </dgm:t>
    </dgm:pt>
    <dgm:pt modelId="{6F9096D2-F50B-4B87-9CA9-3A50C30ACD6D}" type="pres">
      <dgm:prSet presAssocID="{CB84164D-9005-49CB-8832-16D3ACEA94AD}" presName="Name0" presStyleCnt="0">
        <dgm:presLayoutVars>
          <dgm:dir/>
          <dgm:animLvl val="lvl"/>
          <dgm:resizeHandles val="exact"/>
        </dgm:presLayoutVars>
      </dgm:prSet>
      <dgm:spPr/>
      <dgm:t>
        <a:bodyPr/>
        <a:lstStyle/>
        <a:p>
          <a:endParaRPr lang="uk-UA"/>
        </a:p>
      </dgm:t>
    </dgm:pt>
    <dgm:pt modelId="{73A8E860-1B54-4CED-B1BA-42DC43E06FB3}" type="pres">
      <dgm:prSet presAssocID="{AA6461D1-36A9-4A77-BA61-3A593EC926F6}" presName="boxAndChildren" presStyleCnt="0"/>
      <dgm:spPr/>
    </dgm:pt>
    <dgm:pt modelId="{127D7EFF-A029-4540-A29D-60FA308439F5}" type="pres">
      <dgm:prSet presAssocID="{AA6461D1-36A9-4A77-BA61-3A593EC926F6}" presName="parentTextBox" presStyleLbl="node1" presStyleIdx="0" presStyleCnt="4"/>
      <dgm:spPr/>
      <dgm:t>
        <a:bodyPr/>
        <a:lstStyle/>
        <a:p>
          <a:endParaRPr lang="uk-UA"/>
        </a:p>
      </dgm:t>
    </dgm:pt>
    <dgm:pt modelId="{1BD77CB5-A85C-4D6B-9A43-362C28CA0DDF}" type="pres">
      <dgm:prSet presAssocID="{69AA2E0F-1D99-47A1-98D4-3CE12714A0FF}" presName="sp" presStyleCnt="0"/>
      <dgm:spPr/>
    </dgm:pt>
    <dgm:pt modelId="{FD418F54-31DD-40CA-B696-82A21166D36F}" type="pres">
      <dgm:prSet presAssocID="{86EA268B-708F-4150-87D9-D7BB9D4B8321}" presName="arrowAndChildren" presStyleCnt="0"/>
      <dgm:spPr/>
    </dgm:pt>
    <dgm:pt modelId="{CE250AEB-D631-4281-B6E1-9B817B1006FE}" type="pres">
      <dgm:prSet presAssocID="{86EA268B-708F-4150-87D9-D7BB9D4B8321}" presName="parentTextArrow" presStyleLbl="node1" presStyleIdx="1" presStyleCnt="4"/>
      <dgm:spPr/>
      <dgm:t>
        <a:bodyPr/>
        <a:lstStyle/>
        <a:p>
          <a:endParaRPr lang="uk-UA"/>
        </a:p>
      </dgm:t>
    </dgm:pt>
    <dgm:pt modelId="{76D5D0C1-D92F-4F58-9217-C4F978B22EAE}" type="pres">
      <dgm:prSet presAssocID="{441FD12F-F4B2-4A3E-B133-942B63D975E1}" presName="sp" presStyleCnt="0"/>
      <dgm:spPr/>
    </dgm:pt>
    <dgm:pt modelId="{69C3D6F6-AD93-4C40-8752-43BF25A162FB}" type="pres">
      <dgm:prSet presAssocID="{78D225E9-58B0-43D3-B7A3-BDC86AEF8B8C}" presName="arrowAndChildren" presStyleCnt="0"/>
      <dgm:spPr/>
    </dgm:pt>
    <dgm:pt modelId="{F9D604E6-916D-40F9-8FD5-186C71CF5209}" type="pres">
      <dgm:prSet presAssocID="{78D225E9-58B0-43D3-B7A3-BDC86AEF8B8C}" presName="parentTextArrow" presStyleLbl="node1" presStyleIdx="2" presStyleCnt="4"/>
      <dgm:spPr/>
      <dgm:t>
        <a:bodyPr/>
        <a:lstStyle/>
        <a:p>
          <a:endParaRPr lang="uk-UA"/>
        </a:p>
      </dgm:t>
    </dgm:pt>
    <dgm:pt modelId="{6DB1681C-F10F-4E60-BAB3-7EBA4A7164D2}" type="pres">
      <dgm:prSet presAssocID="{BE30F934-23F1-47C6-8CB1-AB70C975D769}" presName="sp" presStyleCnt="0"/>
      <dgm:spPr/>
    </dgm:pt>
    <dgm:pt modelId="{8F531BA9-2E50-4F4E-92BB-CC45770C2E7B}" type="pres">
      <dgm:prSet presAssocID="{C42C6E62-4231-446E-A720-B15BD457EA9A}" presName="arrowAndChildren" presStyleCnt="0"/>
      <dgm:spPr/>
    </dgm:pt>
    <dgm:pt modelId="{988998AF-BB19-494D-8066-330B84188612}" type="pres">
      <dgm:prSet presAssocID="{C42C6E62-4231-446E-A720-B15BD457EA9A}" presName="parentTextArrow" presStyleLbl="node1" presStyleIdx="3" presStyleCnt="4"/>
      <dgm:spPr/>
      <dgm:t>
        <a:bodyPr/>
        <a:lstStyle/>
        <a:p>
          <a:endParaRPr lang="uk-UA"/>
        </a:p>
      </dgm:t>
    </dgm:pt>
  </dgm:ptLst>
  <dgm:cxnLst>
    <dgm:cxn modelId="{D8B19A2D-FB8D-43CF-AC64-CA662D1ED6F3}" type="presOf" srcId="{86EA268B-708F-4150-87D9-D7BB9D4B8321}" destId="{CE250AEB-D631-4281-B6E1-9B817B1006FE}" srcOrd="0" destOrd="0" presId="urn:microsoft.com/office/officeart/2005/8/layout/process4"/>
    <dgm:cxn modelId="{10F8B642-D989-4771-8B56-AABE07A780E3}" srcId="{CB84164D-9005-49CB-8832-16D3ACEA94AD}" destId="{78D225E9-58B0-43D3-B7A3-BDC86AEF8B8C}" srcOrd="1" destOrd="0" parTransId="{08DC22E6-6033-4473-A571-09920A4698CA}" sibTransId="{441FD12F-F4B2-4A3E-B133-942B63D975E1}"/>
    <dgm:cxn modelId="{AACB3D78-C5D0-4875-9084-CE80365CC675}" type="presOf" srcId="{AA6461D1-36A9-4A77-BA61-3A593EC926F6}" destId="{127D7EFF-A029-4540-A29D-60FA308439F5}" srcOrd="0" destOrd="0" presId="urn:microsoft.com/office/officeart/2005/8/layout/process4"/>
    <dgm:cxn modelId="{8F622DF9-D2FF-4286-8F84-EBF764623BD8}" srcId="{CB84164D-9005-49CB-8832-16D3ACEA94AD}" destId="{86EA268B-708F-4150-87D9-D7BB9D4B8321}" srcOrd="2" destOrd="0" parTransId="{A5EEF250-BE59-4E82-AA27-71CDE48758A0}" sibTransId="{69AA2E0F-1D99-47A1-98D4-3CE12714A0FF}"/>
    <dgm:cxn modelId="{3AD29DA8-D003-4A42-98CA-7FA4D5798690}" type="presOf" srcId="{CB84164D-9005-49CB-8832-16D3ACEA94AD}" destId="{6F9096D2-F50B-4B87-9CA9-3A50C30ACD6D}" srcOrd="0" destOrd="0" presId="urn:microsoft.com/office/officeart/2005/8/layout/process4"/>
    <dgm:cxn modelId="{AFC1A5F3-7DAB-4273-ADDC-EC2D27DA9B3E}" srcId="{CB84164D-9005-49CB-8832-16D3ACEA94AD}" destId="{C42C6E62-4231-446E-A720-B15BD457EA9A}" srcOrd="0" destOrd="0" parTransId="{21BF5338-A40F-4AFE-B155-F742E14EDEE4}" sibTransId="{BE30F934-23F1-47C6-8CB1-AB70C975D769}"/>
    <dgm:cxn modelId="{14E30E1B-5C6F-4B4D-ACC1-2EB37F97C167}" srcId="{CB84164D-9005-49CB-8832-16D3ACEA94AD}" destId="{AA6461D1-36A9-4A77-BA61-3A593EC926F6}" srcOrd="3" destOrd="0" parTransId="{D084F589-B8BC-4B80-ABF5-6A68549593DB}" sibTransId="{99024F99-DC86-4761-8EAD-034880F8F334}"/>
    <dgm:cxn modelId="{CCE4AA5E-7204-494E-8B23-F165F0DFB9A4}" type="presOf" srcId="{78D225E9-58B0-43D3-B7A3-BDC86AEF8B8C}" destId="{F9D604E6-916D-40F9-8FD5-186C71CF5209}" srcOrd="0" destOrd="0" presId="urn:microsoft.com/office/officeart/2005/8/layout/process4"/>
    <dgm:cxn modelId="{27843504-ECBF-4981-9540-8549BB6D5292}" type="presOf" srcId="{C42C6E62-4231-446E-A720-B15BD457EA9A}" destId="{988998AF-BB19-494D-8066-330B84188612}" srcOrd="0" destOrd="0" presId="urn:microsoft.com/office/officeart/2005/8/layout/process4"/>
    <dgm:cxn modelId="{B36A5704-B984-4934-AD1B-84268D148709}" type="presParOf" srcId="{6F9096D2-F50B-4B87-9CA9-3A50C30ACD6D}" destId="{73A8E860-1B54-4CED-B1BA-42DC43E06FB3}" srcOrd="0" destOrd="0" presId="urn:microsoft.com/office/officeart/2005/8/layout/process4"/>
    <dgm:cxn modelId="{E3860999-D115-404D-88EE-A73AE57671A2}" type="presParOf" srcId="{73A8E860-1B54-4CED-B1BA-42DC43E06FB3}" destId="{127D7EFF-A029-4540-A29D-60FA308439F5}" srcOrd="0" destOrd="0" presId="urn:microsoft.com/office/officeart/2005/8/layout/process4"/>
    <dgm:cxn modelId="{1DD21B62-2BE2-4644-8F59-6B9B42A4FBA0}" type="presParOf" srcId="{6F9096D2-F50B-4B87-9CA9-3A50C30ACD6D}" destId="{1BD77CB5-A85C-4D6B-9A43-362C28CA0DDF}" srcOrd="1" destOrd="0" presId="urn:microsoft.com/office/officeart/2005/8/layout/process4"/>
    <dgm:cxn modelId="{4B95B858-BDA3-457D-A070-5107D6E61B73}" type="presParOf" srcId="{6F9096D2-F50B-4B87-9CA9-3A50C30ACD6D}" destId="{FD418F54-31DD-40CA-B696-82A21166D36F}" srcOrd="2" destOrd="0" presId="urn:microsoft.com/office/officeart/2005/8/layout/process4"/>
    <dgm:cxn modelId="{70277057-0F09-4E2E-A2A1-7420E5996B03}" type="presParOf" srcId="{FD418F54-31DD-40CA-B696-82A21166D36F}" destId="{CE250AEB-D631-4281-B6E1-9B817B1006FE}" srcOrd="0" destOrd="0" presId="urn:microsoft.com/office/officeart/2005/8/layout/process4"/>
    <dgm:cxn modelId="{35C50660-DB0F-40D3-A36D-054A27C16D84}" type="presParOf" srcId="{6F9096D2-F50B-4B87-9CA9-3A50C30ACD6D}" destId="{76D5D0C1-D92F-4F58-9217-C4F978B22EAE}" srcOrd="3" destOrd="0" presId="urn:microsoft.com/office/officeart/2005/8/layout/process4"/>
    <dgm:cxn modelId="{262D0ADC-524D-41B3-A766-0253859660C1}" type="presParOf" srcId="{6F9096D2-F50B-4B87-9CA9-3A50C30ACD6D}" destId="{69C3D6F6-AD93-4C40-8752-43BF25A162FB}" srcOrd="4" destOrd="0" presId="urn:microsoft.com/office/officeart/2005/8/layout/process4"/>
    <dgm:cxn modelId="{765F2D75-3604-472E-ADD2-90530AB55907}" type="presParOf" srcId="{69C3D6F6-AD93-4C40-8752-43BF25A162FB}" destId="{F9D604E6-916D-40F9-8FD5-186C71CF5209}" srcOrd="0" destOrd="0" presId="urn:microsoft.com/office/officeart/2005/8/layout/process4"/>
    <dgm:cxn modelId="{E18EFE0A-15F2-45A6-B954-8EEF38807067}" type="presParOf" srcId="{6F9096D2-F50B-4B87-9CA9-3A50C30ACD6D}" destId="{6DB1681C-F10F-4E60-BAB3-7EBA4A7164D2}" srcOrd="5" destOrd="0" presId="urn:microsoft.com/office/officeart/2005/8/layout/process4"/>
    <dgm:cxn modelId="{B6AF3B51-AD5F-4272-B5F2-4C45E22D5144}" type="presParOf" srcId="{6F9096D2-F50B-4B87-9CA9-3A50C30ACD6D}" destId="{8F531BA9-2E50-4F4E-92BB-CC45770C2E7B}" srcOrd="6" destOrd="0" presId="urn:microsoft.com/office/officeart/2005/8/layout/process4"/>
    <dgm:cxn modelId="{649A5874-1622-4D70-99FF-768401AEB83C}" type="presParOf" srcId="{8F531BA9-2E50-4F4E-92BB-CC45770C2E7B}" destId="{988998AF-BB19-494D-8066-330B84188612}"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5ACDD2E-15CC-4630-8085-386D1F7EAE9B}" type="doc">
      <dgm:prSet loTypeId="urn:microsoft.com/office/officeart/2008/layout/LinedList" loCatId="list" qsTypeId="urn:microsoft.com/office/officeart/2005/8/quickstyle/simple4#1" qsCatId="simple" csTypeId="urn:microsoft.com/office/officeart/2005/8/colors/colorful1#3" csCatId="colorful" phldr="1"/>
      <dgm:spPr/>
      <dgm:t>
        <a:bodyPr/>
        <a:lstStyle/>
        <a:p>
          <a:endParaRPr lang="en-US"/>
        </a:p>
      </dgm:t>
    </dgm:pt>
    <dgm:pt modelId="{D3363228-6900-4D92-9726-5B3ADDAE1FC7}">
      <dgm:prSet/>
      <dgm:spPr/>
      <dgm:t>
        <a:bodyPr/>
        <a:lstStyle/>
        <a:p>
          <a:r>
            <a:rPr lang="ru-RU" b="0" i="0" baseline="0" dirty="0"/>
            <a:t>У 2009 </a:t>
          </a:r>
          <a:r>
            <a:rPr lang="ru-RU" b="0" i="0" baseline="0" dirty="0" err="1"/>
            <a:t>році</a:t>
          </a:r>
          <a:r>
            <a:rPr lang="ru-RU" b="0" i="0" baseline="0" dirty="0"/>
            <a:t> </a:t>
          </a:r>
          <a:r>
            <a:rPr lang="ru-RU" b="0" i="0" baseline="0" dirty="0" err="1"/>
            <a:t>новий</a:t>
          </a:r>
          <a:r>
            <a:rPr lang="ru-RU" b="0" i="0" baseline="0" dirty="0"/>
            <a:t> </a:t>
          </a:r>
          <a:r>
            <a:rPr lang="ru-RU" b="0" i="0" baseline="0" dirty="0" err="1"/>
            <a:t>коаліційний</a:t>
          </a:r>
          <a:r>
            <a:rPr lang="ru-RU" b="0" i="0" baseline="0" dirty="0"/>
            <a:t> уряд </a:t>
          </a:r>
          <a:r>
            <a:rPr lang="ru-RU" b="1" i="0" baseline="0" dirty="0" err="1"/>
            <a:t>Ісландії</a:t>
          </a:r>
          <a:r>
            <a:rPr lang="ru-RU" b="1" i="0" baseline="0" dirty="0"/>
            <a:t> </a:t>
          </a:r>
          <a:r>
            <a:rPr lang="ru-RU" b="0" i="0" baseline="0" dirty="0" err="1"/>
            <a:t>прийняв</a:t>
          </a:r>
          <a:r>
            <a:rPr lang="ru-RU" b="0" i="0" baseline="0" dirty="0"/>
            <a:t> </a:t>
          </a:r>
          <a:r>
            <a:rPr lang="ru-RU" b="0" i="0" baseline="0" dirty="0" err="1"/>
            <a:t>ґендерне</a:t>
          </a:r>
          <a:r>
            <a:rPr lang="ru-RU" b="0" i="0" baseline="0" dirty="0"/>
            <a:t> </a:t>
          </a:r>
          <a:r>
            <a:rPr lang="ru-RU" b="0" i="0" baseline="0" dirty="0" err="1"/>
            <a:t>бюджетування</a:t>
          </a:r>
          <a:r>
            <a:rPr lang="ru-RU" b="0" i="0" baseline="0" dirty="0"/>
            <a:t> як </a:t>
          </a:r>
          <a:r>
            <a:rPr lang="ru-RU" b="0" i="0" baseline="0" dirty="0" err="1"/>
            <a:t>ключовий</a:t>
          </a:r>
          <a:r>
            <a:rPr lang="ru-RU" b="0" i="0" baseline="0" dirty="0"/>
            <a:t> компонент </a:t>
          </a:r>
          <a:r>
            <a:rPr lang="ru-RU" b="0" i="0" baseline="0" dirty="0" err="1"/>
            <a:t>підготовки</a:t>
          </a:r>
          <a:r>
            <a:rPr lang="ru-RU" b="0" i="0" baseline="0" dirty="0"/>
            <a:t> бюджету та </a:t>
          </a:r>
          <a:r>
            <a:rPr lang="ru-RU" b="0" i="0" baseline="0" dirty="0" err="1"/>
            <a:t>економічної</a:t>
          </a:r>
          <a:r>
            <a:rPr lang="ru-RU" b="0" i="0" baseline="0" dirty="0"/>
            <a:t> </a:t>
          </a:r>
          <a:r>
            <a:rPr lang="ru-RU" b="0" i="0" baseline="0" dirty="0" err="1"/>
            <a:t>політики</a:t>
          </a:r>
          <a:r>
            <a:rPr lang="ru-RU" b="0" i="0" baseline="0" dirty="0"/>
            <a:t>. З 2011 року урядом </a:t>
          </a:r>
          <a:r>
            <a:rPr lang="ru-RU" b="0" i="0" baseline="0" dirty="0" err="1"/>
            <a:t>затверджується</a:t>
          </a:r>
          <a:r>
            <a:rPr lang="ru-RU" b="0" i="0" baseline="0" dirty="0"/>
            <a:t> </a:t>
          </a:r>
          <a:r>
            <a:rPr lang="ru-RU" b="0" i="0" baseline="0" dirty="0" err="1"/>
            <a:t>Постійний</a:t>
          </a:r>
          <a:r>
            <a:rPr lang="ru-RU" b="0" i="0" baseline="0" dirty="0"/>
            <a:t> план </a:t>
          </a:r>
          <a:r>
            <a:rPr lang="ru-RU" b="0" i="0" baseline="0" dirty="0" err="1"/>
            <a:t>ґендерного</a:t>
          </a:r>
          <a:r>
            <a:rPr lang="ru-RU" b="0" i="0" baseline="0" dirty="0"/>
            <a:t> </a:t>
          </a:r>
          <a:r>
            <a:rPr lang="ru-RU" b="0" i="0" baseline="0" dirty="0" err="1"/>
            <a:t>бюджетування</a:t>
          </a:r>
          <a:r>
            <a:rPr lang="ru-RU" b="0" i="0" baseline="0" dirty="0"/>
            <a:t>. </a:t>
          </a:r>
          <a:endParaRPr lang="en-US" dirty="0"/>
        </a:p>
      </dgm:t>
    </dgm:pt>
    <dgm:pt modelId="{1A0A770B-4CE8-488E-B548-6F2DEEED6B13}" type="parTrans" cxnId="{1B08B9B8-9CF5-4598-A040-7A3E95DA33AB}">
      <dgm:prSet/>
      <dgm:spPr/>
      <dgm:t>
        <a:bodyPr/>
        <a:lstStyle/>
        <a:p>
          <a:endParaRPr lang="en-US"/>
        </a:p>
      </dgm:t>
    </dgm:pt>
    <dgm:pt modelId="{19B7FE8D-5F8D-429D-968F-82628D681A62}" type="sibTrans" cxnId="{1B08B9B8-9CF5-4598-A040-7A3E95DA33AB}">
      <dgm:prSet/>
      <dgm:spPr/>
      <dgm:t>
        <a:bodyPr/>
        <a:lstStyle/>
        <a:p>
          <a:endParaRPr lang="en-US"/>
        </a:p>
      </dgm:t>
    </dgm:pt>
    <dgm:pt modelId="{D549BD0F-E57B-4C8D-B5DB-D0FB7C270442}">
      <dgm:prSet/>
      <dgm:spPr/>
      <dgm:t>
        <a:bodyPr/>
        <a:lstStyle/>
        <a:p>
          <a:r>
            <a:rPr lang="ru-RU" b="0" i="0" baseline="0" dirty="0"/>
            <a:t>В </a:t>
          </a:r>
          <a:r>
            <a:rPr lang="ru-RU" b="0" i="0" baseline="0" dirty="0" err="1"/>
            <a:t>Ісландії</a:t>
          </a:r>
          <a:r>
            <a:rPr lang="ru-RU" b="0" i="0" baseline="0" dirty="0"/>
            <a:t> </a:t>
          </a:r>
          <a:r>
            <a:rPr lang="ru-RU" b="0" i="0" baseline="0" dirty="0" err="1"/>
            <a:t>ґендерне</a:t>
          </a:r>
          <a:r>
            <a:rPr lang="ru-RU" b="0" i="0" baseline="0" dirty="0"/>
            <a:t> </a:t>
          </a:r>
          <a:r>
            <a:rPr lang="ru-RU" b="0" i="0" baseline="0" dirty="0" err="1"/>
            <a:t>бюджетування</a:t>
          </a:r>
          <a:r>
            <a:rPr lang="ru-RU" b="0" i="0" baseline="0" dirty="0"/>
            <a:t> </a:t>
          </a:r>
          <a:r>
            <a:rPr lang="ru-RU" b="0" i="0" baseline="0" dirty="0" err="1"/>
            <a:t>було</a:t>
          </a:r>
          <a:r>
            <a:rPr lang="ru-RU" b="0" i="0" baseline="0" dirty="0"/>
            <a:t> </a:t>
          </a:r>
          <a:r>
            <a:rPr lang="ru-RU" b="0" i="0" baseline="0" dirty="0" err="1"/>
            <a:t>основним</a:t>
          </a:r>
          <a:r>
            <a:rPr lang="ru-RU" b="0" i="0" baseline="0" dirty="0"/>
            <a:t> компонентом </a:t>
          </a:r>
          <a:r>
            <a:rPr lang="ru-RU" b="0" i="0" baseline="0" dirty="0" err="1"/>
            <a:t>бюджетної</a:t>
          </a:r>
          <a:r>
            <a:rPr lang="ru-RU" b="0" i="0" baseline="0" dirty="0"/>
            <a:t> </a:t>
          </a:r>
          <a:r>
            <a:rPr lang="ru-RU" b="0" i="0" baseline="0" dirty="0" err="1"/>
            <a:t>реформи</a:t>
          </a:r>
          <a:r>
            <a:rPr lang="ru-RU" b="0" i="0" baseline="0" dirty="0"/>
            <a:t> 2016 року. </a:t>
          </a:r>
          <a:r>
            <a:rPr lang="ru-RU" b="0" i="0" baseline="0" dirty="0" err="1"/>
            <a:t>Новий</a:t>
          </a:r>
          <a:r>
            <a:rPr lang="ru-RU" b="0" i="0" baseline="0" dirty="0"/>
            <a:t> Закон про бюджет, </a:t>
          </a:r>
          <a:r>
            <a:rPr lang="ru-RU" b="0" i="0" baseline="0" dirty="0" err="1"/>
            <a:t>запроваджений</a:t>
          </a:r>
          <a:r>
            <a:rPr lang="ru-RU" b="0" i="0" baseline="0" dirty="0"/>
            <a:t> у 2016 </a:t>
          </a:r>
          <a:r>
            <a:rPr lang="ru-RU" b="0" i="0" baseline="0" dirty="0" err="1"/>
            <a:t>році</a:t>
          </a:r>
          <a:r>
            <a:rPr lang="ru-RU" b="0" i="0" baseline="0" dirty="0"/>
            <a:t>, </a:t>
          </a:r>
          <a:r>
            <a:rPr lang="ru-RU" b="0" i="0" baseline="0" dirty="0" err="1"/>
            <a:t>спрямований</a:t>
          </a:r>
          <a:r>
            <a:rPr lang="ru-RU" b="0" i="0" baseline="0" dirty="0"/>
            <a:t> на </a:t>
          </a:r>
          <a:r>
            <a:rPr lang="ru-RU" b="0" i="0" baseline="0" dirty="0" err="1"/>
            <a:t>поширення</a:t>
          </a:r>
          <a:r>
            <a:rPr lang="ru-RU" b="0" i="0" baseline="0" dirty="0"/>
            <a:t> практики </a:t>
          </a:r>
          <a:r>
            <a:rPr lang="ru-RU" b="0" i="0" baseline="0" dirty="0" err="1"/>
            <a:t>ґендерного</a:t>
          </a:r>
          <a:r>
            <a:rPr lang="ru-RU" b="0" i="0" baseline="0" dirty="0"/>
            <a:t> </a:t>
          </a:r>
          <a:r>
            <a:rPr lang="ru-RU" b="0" i="0" baseline="0" dirty="0" err="1"/>
            <a:t>бюджетування</a:t>
          </a:r>
          <a:r>
            <a:rPr lang="ru-RU" b="0" i="0" baseline="0" dirty="0"/>
            <a:t>, до </a:t>
          </a:r>
          <a:r>
            <a:rPr lang="ru-RU" b="0" i="0" baseline="0" dirty="0" err="1"/>
            <a:t>якої</a:t>
          </a:r>
          <a:r>
            <a:rPr lang="ru-RU" b="0" i="0" baseline="0" dirty="0"/>
            <a:t> залучено низку </a:t>
          </a:r>
          <a:r>
            <a:rPr lang="ru-RU" b="0" i="0" baseline="0" dirty="0" err="1"/>
            <a:t>урядових</a:t>
          </a:r>
          <a:r>
            <a:rPr lang="ru-RU" b="0" i="0" baseline="0" dirty="0"/>
            <a:t> </a:t>
          </a:r>
          <a:r>
            <a:rPr lang="ru-RU" b="0" i="0" baseline="0" dirty="0" err="1"/>
            <a:t>відомств</a:t>
          </a:r>
          <a:r>
            <a:rPr lang="ru-RU" b="0" i="0" baseline="0" dirty="0"/>
            <a:t>. </a:t>
          </a:r>
          <a:endParaRPr lang="en-US" dirty="0"/>
        </a:p>
      </dgm:t>
    </dgm:pt>
    <dgm:pt modelId="{C045963E-7AEF-432A-AC07-E9E92E215BB0}" type="parTrans" cxnId="{BD1FA865-73A0-4C88-8203-E5ED166B0CCA}">
      <dgm:prSet/>
      <dgm:spPr/>
      <dgm:t>
        <a:bodyPr/>
        <a:lstStyle/>
        <a:p>
          <a:endParaRPr lang="en-US"/>
        </a:p>
      </dgm:t>
    </dgm:pt>
    <dgm:pt modelId="{7A2081D9-CCDE-483D-9CC8-701DC460FBA9}" type="sibTrans" cxnId="{BD1FA865-73A0-4C88-8203-E5ED166B0CCA}">
      <dgm:prSet/>
      <dgm:spPr/>
      <dgm:t>
        <a:bodyPr/>
        <a:lstStyle/>
        <a:p>
          <a:endParaRPr lang="en-US"/>
        </a:p>
      </dgm:t>
    </dgm:pt>
    <dgm:pt modelId="{1E1A18D3-D043-42D2-A554-6FAAF0A6C0E8}">
      <dgm:prSet/>
      <dgm:spPr/>
      <dgm:t>
        <a:bodyPr/>
        <a:lstStyle/>
        <a:p>
          <a:r>
            <a:rPr lang="ru-RU" b="0" i="0" baseline="0" dirty="0" err="1"/>
            <a:t>Розробленням</a:t>
          </a:r>
          <a:r>
            <a:rPr lang="ru-RU" b="0" i="0" baseline="0" dirty="0"/>
            <a:t> </a:t>
          </a:r>
          <a:r>
            <a:rPr lang="ru-RU" b="0" i="0" baseline="0" dirty="0" err="1"/>
            <a:t>програми</a:t>
          </a:r>
          <a:r>
            <a:rPr lang="ru-RU" b="0" i="0" baseline="0" dirty="0"/>
            <a:t> </a:t>
          </a:r>
          <a:r>
            <a:rPr lang="ru-RU" b="0" i="0" baseline="0" dirty="0" err="1"/>
            <a:t>ґендерного</a:t>
          </a:r>
          <a:r>
            <a:rPr lang="ru-RU" b="0" i="0" baseline="0" dirty="0"/>
            <a:t> </a:t>
          </a:r>
          <a:r>
            <a:rPr lang="ru-RU" b="0" i="0" baseline="0" dirty="0" err="1"/>
            <a:t>бюджетування</a:t>
          </a:r>
          <a:r>
            <a:rPr lang="ru-RU" b="0" i="0" baseline="0" dirty="0"/>
            <a:t> </a:t>
          </a:r>
          <a:r>
            <a:rPr lang="ru-RU" b="0" i="0" baseline="0" dirty="0" err="1"/>
            <a:t>під</a:t>
          </a:r>
          <a:r>
            <a:rPr lang="ru-RU" b="0" i="0" baseline="0" dirty="0"/>
            <a:t> час </a:t>
          </a:r>
          <a:r>
            <a:rPr lang="ru-RU" b="0" i="0" baseline="0" dirty="0" err="1"/>
            <a:t>опрацювання</a:t>
          </a:r>
          <a:r>
            <a:rPr lang="ru-RU" b="0" i="0" baseline="0" dirty="0"/>
            <a:t> </a:t>
          </a:r>
          <a:r>
            <a:rPr lang="ru-RU" b="0" i="0" baseline="0" dirty="0" err="1"/>
            <a:t>законопроєкту</a:t>
          </a:r>
          <a:r>
            <a:rPr lang="ru-RU" b="0" i="0" baseline="0" dirty="0"/>
            <a:t> про бюджет </a:t>
          </a:r>
          <a:r>
            <a:rPr lang="ru-RU" b="0" i="0" baseline="0" dirty="0" err="1"/>
            <a:t>керує</a:t>
          </a:r>
          <a:r>
            <a:rPr lang="ru-RU" b="0" i="0" baseline="0" dirty="0"/>
            <a:t> </a:t>
          </a:r>
          <a:r>
            <a:rPr lang="ru-RU" b="0" i="0" baseline="0" dirty="0" err="1"/>
            <a:t>міністр</a:t>
          </a:r>
          <a:r>
            <a:rPr lang="ru-RU" b="0" i="0" baseline="0" dirty="0"/>
            <a:t> </a:t>
          </a:r>
          <a:r>
            <a:rPr lang="ru-RU" b="0" i="0" baseline="0" dirty="0" err="1"/>
            <a:t>фінансів</a:t>
          </a:r>
          <a:r>
            <a:rPr lang="ru-RU" b="0" i="0" baseline="0" dirty="0"/>
            <a:t> у </a:t>
          </a:r>
          <a:r>
            <a:rPr lang="ru-RU" b="0" i="0" baseline="0" dirty="0" err="1"/>
            <a:t>співпраці</a:t>
          </a:r>
          <a:r>
            <a:rPr lang="ru-RU" b="0" i="0" baseline="0" dirty="0"/>
            <a:t> з </a:t>
          </a:r>
          <a:r>
            <a:rPr lang="ru-RU" b="0" i="0" baseline="0" dirty="0" err="1"/>
            <a:t>міністром</a:t>
          </a:r>
          <a:r>
            <a:rPr lang="ru-RU" b="0" i="0" baseline="0" dirty="0"/>
            <a:t>, </a:t>
          </a:r>
          <a:r>
            <a:rPr lang="ru-RU" b="0" i="0" baseline="0" dirty="0" err="1"/>
            <a:t>відповідальним</a:t>
          </a:r>
          <a:r>
            <a:rPr lang="ru-RU" b="0" i="0" baseline="0" dirty="0"/>
            <a:t> за </a:t>
          </a:r>
          <a:r>
            <a:rPr lang="ru-RU" b="0" i="0" baseline="0" dirty="0" err="1"/>
            <a:t>питання</a:t>
          </a:r>
          <a:r>
            <a:rPr lang="ru-RU" b="0" i="0" baseline="0" dirty="0"/>
            <a:t> </a:t>
          </a:r>
          <a:r>
            <a:rPr lang="ru-RU" b="0" i="0" baseline="0" dirty="0" err="1"/>
            <a:t>ґендерної</a:t>
          </a:r>
          <a:r>
            <a:rPr lang="ru-RU" b="0" i="0" baseline="0" dirty="0"/>
            <a:t> </a:t>
          </a:r>
          <a:r>
            <a:rPr lang="ru-RU" b="0" i="0" baseline="0" dirty="0" err="1"/>
            <a:t>рівності</a:t>
          </a:r>
          <a:r>
            <a:rPr lang="ru-RU" b="0" i="0" baseline="0" dirty="0"/>
            <a:t>. </a:t>
          </a:r>
          <a:endParaRPr lang="en-US" dirty="0"/>
        </a:p>
      </dgm:t>
    </dgm:pt>
    <dgm:pt modelId="{A0F775C0-92FE-4D11-80AC-2D36FA6C8CFB}" type="parTrans" cxnId="{D24257A4-749F-4CCF-A297-812E86FE7B9F}">
      <dgm:prSet/>
      <dgm:spPr/>
      <dgm:t>
        <a:bodyPr/>
        <a:lstStyle/>
        <a:p>
          <a:endParaRPr lang="en-US"/>
        </a:p>
      </dgm:t>
    </dgm:pt>
    <dgm:pt modelId="{8E025270-80F2-41B6-B085-F99C841B8A89}" type="sibTrans" cxnId="{D24257A4-749F-4CCF-A297-812E86FE7B9F}">
      <dgm:prSet/>
      <dgm:spPr/>
      <dgm:t>
        <a:bodyPr/>
        <a:lstStyle/>
        <a:p>
          <a:endParaRPr lang="en-US"/>
        </a:p>
      </dgm:t>
    </dgm:pt>
    <dgm:pt modelId="{068FD506-D261-4ABB-9243-871288DDC420}">
      <dgm:prSet/>
      <dgm:spPr/>
      <dgm:t>
        <a:bodyPr/>
        <a:lstStyle/>
        <a:p>
          <a:r>
            <a:rPr lang="ru-RU" b="0" i="0" baseline="0" dirty="0"/>
            <a:t>У </a:t>
          </a:r>
          <a:r>
            <a:rPr lang="ru-RU" b="0" i="0" baseline="0" dirty="0" err="1"/>
            <a:t>законопроєкті</a:t>
          </a:r>
          <a:r>
            <a:rPr lang="ru-RU" b="0" i="0" baseline="0" dirty="0"/>
            <a:t> про бюджет </a:t>
          </a:r>
          <a:r>
            <a:rPr lang="ru-RU" b="0" i="0" baseline="0" dirty="0" err="1"/>
            <a:t>має</a:t>
          </a:r>
          <a:r>
            <a:rPr lang="ru-RU" b="0" i="0" baseline="0" dirty="0"/>
            <a:t> бути </a:t>
          </a:r>
          <a:r>
            <a:rPr lang="ru-RU" b="0" i="0" baseline="0" dirty="0" err="1"/>
            <a:t>окреслений</a:t>
          </a:r>
          <a:r>
            <a:rPr lang="ru-RU" b="0" i="0" baseline="0" dirty="0"/>
            <a:t> </a:t>
          </a:r>
          <a:r>
            <a:rPr lang="ru-RU" b="0" i="0" baseline="0" dirty="0" err="1"/>
            <a:t>його</a:t>
          </a:r>
          <a:r>
            <a:rPr lang="ru-RU" b="0" i="0" baseline="0" dirty="0"/>
            <a:t> </a:t>
          </a:r>
          <a:r>
            <a:rPr lang="ru-RU" b="0" i="0" baseline="0" dirty="0" err="1"/>
            <a:t>вплив</a:t>
          </a:r>
          <a:r>
            <a:rPr lang="ru-RU" b="0" i="0" baseline="0" dirty="0"/>
            <a:t> на </a:t>
          </a:r>
          <a:r>
            <a:rPr lang="ru-RU" b="0" i="0" baseline="0" dirty="0" err="1"/>
            <a:t>цілі</a:t>
          </a:r>
          <a:r>
            <a:rPr lang="ru-RU" b="0" i="0" baseline="0" dirty="0"/>
            <a:t> </a:t>
          </a:r>
          <a:r>
            <a:rPr lang="ru-RU" b="0" i="0" baseline="0" dirty="0" err="1"/>
            <a:t>ґендерної</a:t>
          </a:r>
          <a:r>
            <a:rPr lang="ru-RU" b="0" i="0" baseline="0" dirty="0"/>
            <a:t> </a:t>
          </a:r>
          <a:r>
            <a:rPr lang="ru-RU" b="0" i="0" baseline="0" dirty="0" err="1"/>
            <a:t>рівності</a:t>
          </a:r>
          <a:r>
            <a:rPr lang="ru-RU" b="0" i="0" baseline="0" dirty="0"/>
            <a:t>. </a:t>
          </a:r>
          <a:r>
            <a:rPr lang="ru-RU" b="0" i="0" baseline="0" dirty="0" err="1"/>
            <a:t>Крім</a:t>
          </a:r>
          <a:r>
            <a:rPr lang="ru-RU" b="0" i="0" baseline="0" dirty="0"/>
            <a:t> того, з 2010 року до Бюджетного циркуляру </a:t>
          </a:r>
          <a:r>
            <a:rPr lang="ru-RU" b="0" i="0" baseline="0" dirty="0" err="1"/>
            <a:t>Ісландії</a:t>
          </a:r>
          <a:r>
            <a:rPr lang="ru-RU" b="0" i="0" baseline="0" dirty="0"/>
            <a:t> </a:t>
          </a:r>
          <a:r>
            <a:rPr lang="ru-RU" b="0" i="0" baseline="0" dirty="0" err="1"/>
            <a:t>додають</a:t>
          </a:r>
          <a:r>
            <a:rPr lang="ru-RU" b="0" i="0" baseline="0" dirty="0"/>
            <a:t> </a:t>
          </a:r>
          <a:r>
            <a:rPr lang="ru-RU" b="0" i="0" baseline="0" dirty="0" err="1"/>
            <a:t>інструкції</a:t>
          </a:r>
          <a:r>
            <a:rPr lang="ru-RU" b="0" i="0" baseline="0" dirty="0"/>
            <a:t> з </a:t>
          </a:r>
          <a:r>
            <a:rPr lang="ru-RU" b="0" i="0" baseline="0" dirty="0" err="1"/>
            <a:t>питань</a:t>
          </a:r>
          <a:r>
            <a:rPr lang="ru-RU" b="0" i="0" baseline="0" dirty="0"/>
            <a:t> </a:t>
          </a:r>
          <a:r>
            <a:rPr lang="ru-RU" b="0" i="0" baseline="0" dirty="0" err="1"/>
            <a:t>ґендерного</a:t>
          </a:r>
          <a:r>
            <a:rPr lang="ru-RU" b="0" i="0" baseline="0" dirty="0"/>
            <a:t> </a:t>
          </a:r>
          <a:r>
            <a:rPr lang="ru-RU" b="0" i="0" baseline="0" dirty="0" err="1"/>
            <a:t>бюджетування</a:t>
          </a:r>
          <a:r>
            <a:rPr lang="ru-RU" b="0" i="0" baseline="0" dirty="0"/>
            <a:t>. </a:t>
          </a:r>
          <a:endParaRPr lang="en-US" dirty="0"/>
        </a:p>
      </dgm:t>
    </dgm:pt>
    <dgm:pt modelId="{9D402EF3-B95A-46F6-B4F5-21CB2D6C4190}" type="parTrans" cxnId="{6D93BFC2-E06D-4941-A242-E60F8CABE0D2}">
      <dgm:prSet/>
      <dgm:spPr/>
      <dgm:t>
        <a:bodyPr/>
        <a:lstStyle/>
        <a:p>
          <a:endParaRPr lang="en-US"/>
        </a:p>
      </dgm:t>
    </dgm:pt>
    <dgm:pt modelId="{0B143371-36E9-4158-AFB1-16C3AD398C7E}" type="sibTrans" cxnId="{6D93BFC2-E06D-4941-A242-E60F8CABE0D2}">
      <dgm:prSet/>
      <dgm:spPr/>
      <dgm:t>
        <a:bodyPr/>
        <a:lstStyle/>
        <a:p>
          <a:endParaRPr lang="en-US"/>
        </a:p>
      </dgm:t>
    </dgm:pt>
    <dgm:pt modelId="{FBFAC57A-7DB1-4249-B0A9-654F3963CDE0}" type="pres">
      <dgm:prSet presAssocID="{F5ACDD2E-15CC-4630-8085-386D1F7EAE9B}" presName="vert0" presStyleCnt="0">
        <dgm:presLayoutVars>
          <dgm:dir/>
          <dgm:animOne val="branch"/>
          <dgm:animLvl val="lvl"/>
        </dgm:presLayoutVars>
      </dgm:prSet>
      <dgm:spPr/>
      <dgm:t>
        <a:bodyPr/>
        <a:lstStyle/>
        <a:p>
          <a:endParaRPr lang="uk-UA"/>
        </a:p>
      </dgm:t>
    </dgm:pt>
    <dgm:pt modelId="{CDF7A85C-5B74-4924-87FA-E38E9D3FAA2E}" type="pres">
      <dgm:prSet presAssocID="{D3363228-6900-4D92-9726-5B3ADDAE1FC7}" presName="thickLine" presStyleLbl="alignNode1" presStyleIdx="0" presStyleCnt="4"/>
      <dgm:spPr/>
    </dgm:pt>
    <dgm:pt modelId="{518B1F8A-CF2B-4863-B8A0-5771F82CDFAE}" type="pres">
      <dgm:prSet presAssocID="{D3363228-6900-4D92-9726-5B3ADDAE1FC7}" presName="horz1" presStyleCnt="0"/>
      <dgm:spPr/>
    </dgm:pt>
    <dgm:pt modelId="{306CF1F8-C686-4303-B6A6-B34E7EE5DC28}" type="pres">
      <dgm:prSet presAssocID="{D3363228-6900-4D92-9726-5B3ADDAE1FC7}" presName="tx1" presStyleLbl="revTx" presStyleIdx="0" presStyleCnt="4"/>
      <dgm:spPr/>
      <dgm:t>
        <a:bodyPr/>
        <a:lstStyle/>
        <a:p>
          <a:endParaRPr lang="uk-UA"/>
        </a:p>
      </dgm:t>
    </dgm:pt>
    <dgm:pt modelId="{7C0001DB-3ABE-426A-A0A2-62926CE66B03}" type="pres">
      <dgm:prSet presAssocID="{D3363228-6900-4D92-9726-5B3ADDAE1FC7}" presName="vert1" presStyleCnt="0"/>
      <dgm:spPr/>
    </dgm:pt>
    <dgm:pt modelId="{82FCC821-F49D-4494-9340-577E23BA1465}" type="pres">
      <dgm:prSet presAssocID="{D549BD0F-E57B-4C8D-B5DB-D0FB7C270442}" presName="thickLine" presStyleLbl="alignNode1" presStyleIdx="1" presStyleCnt="4"/>
      <dgm:spPr/>
    </dgm:pt>
    <dgm:pt modelId="{F27F171D-7729-469D-9A17-B37926961A9F}" type="pres">
      <dgm:prSet presAssocID="{D549BD0F-E57B-4C8D-B5DB-D0FB7C270442}" presName="horz1" presStyleCnt="0"/>
      <dgm:spPr/>
    </dgm:pt>
    <dgm:pt modelId="{BDA946D7-F2C0-4E1E-AAFE-00CACA8B36FB}" type="pres">
      <dgm:prSet presAssocID="{D549BD0F-E57B-4C8D-B5DB-D0FB7C270442}" presName="tx1" presStyleLbl="revTx" presStyleIdx="1" presStyleCnt="4"/>
      <dgm:spPr/>
      <dgm:t>
        <a:bodyPr/>
        <a:lstStyle/>
        <a:p>
          <a:endParaRPr lang="uk-UA"/>
        </a:p>
      </dgm:t>
    </dgm:pt>
    <dgm:pt modelId="{8DDB7E90-235A-4687-BCAA-031F5DEB36AE}" type="pres">
      <dgm:prSet presAssocID="{D549BD0F-E57B-4C8D-B5DB-D0FB7C270442}" presName="vert1" presStyleCnt="0"/>
      <dgm:spPr/>
    </dgm:pt>
    <dgm:pt modelId="{5B6EF189-7CB6-4692-9ABB-AC44AF5D70A4}" type="pres">
      <dgm:prSet presAssocID="{1E1A18D3-D043-42D2-A554-6FAAF0A6C0E8}" presName="thickLine" presStyleLbl="alignNode1" presStyleIdx="2" presStyleCnt="4"/>
      <dgm:spPr/>
    </dgm:pt>
    <dgm:pt modelId="{094562DA-80DE-418F-BCA0-CADBFD7B354B}" type="pres">
      <dgm:prSet presAssocID="{1E1A18D3-D043-42D2-A554-6FAAF0A6C0E8}" presName="horz1" presStyleCnt="0"/>
      <dgm:spPr/>
    </dgm:pt>
    <dgm:pt modelId="{C7392E35-0F07-4920-B921-8E9826E9C8AB}" type="pres">
      <dgm:prSet presAssocID="{1E1A18D3-D043-42D2-A554-6FAAF0A6C0E8}" presName="tx1" presStyleLbl="revTx" presStyleIdx="2" presStyleCnt="4"/>
      <dgm:spPr/>
      <dgm:t>
        <a:bodyPr/>
        <a:lstStyle/>
        <a:p>
          <a:endParaRPr lang="uk-UA"/>
        </a:p>
      </dgm:t>
    </dgm:pt>
    <dgm:pt modelId="{AC468A6A-06B5-4E96-9685-0699CE3D1748}" type="pres">
      <dgm:prSet presAssocID="{1E1A18D3-D043-42D2-A554-6FAAF0A6C0E8}" presName="vert1" presStyleCnt="0"/>
      <dgm:spPr/>
    </dgm:pt>
    <dgm:pt modelId="{01EFD738-2A7F-469F-8CFF-41854D4639D4}" type="pres">
      <dgm:prSet presAssocID="{068FD506-D261-4ABB-9243-871288DDC420}" presName="thickLine" presStyleLbl="alignNode1" presStyleIdx="3" presStyleCnt="4"/>
      <dgm:spPr/>
    </dgm:pt>
    <dgm:pt modelId="{71F6352C-181A-48F3-AE0F-DF23C4B13A9D}" type="pres">
      <dgm:prSet presAssocID="{068FD506-D261-4ABB-9243-871288DDC420}" presName="horz1" presStyleCnt="0"/>
      <dgm:spPr/>
    </dgm:pt>
    <dgm:pt modelId="{0BA75350-BB8B-44B7-804A-ADE22EA34972}" type="pres">
      <dgm:prSet presAssocID="{068FD506-D261-4ABB-9243-871288DDC420}" presName="tx1" presStyleLbl="revTx" presStyleIdx="3" presStyleCnt="4"/>
      <dgm:spPr/>
      <dgm:t>
        <a:bodyPr/>
        <a:lstStyle/>
        <a:p>
          <a:endParaRPr lang="uk-UA"/>
        </a:p>
      </dgm:t>
    </dgm:pt>
    <dgm:pt modelId="{0FF02C68-C2EE-4C6E-B896-CDF6A9F63B45}" type="pres">
      <dgm:prSet presAssocID="{068FD506-D261-4ABB-9243-871288DDC420}" presName="vert1" presStyleCnt="0"/>
      <dgm:spPr/>
    </dgm:pt>
  </dgm:ptLst>
  <dgm:cxnLst>
    <dgm:cxn modelId="{6D93BFC2-E06D-4941-A242-E60F8CABE0D2}" srcId="{F5ACDD2E-15CC-4630-8085-386D1F7EAE9B}" destId="{068FD506-D261-4ABB-9243-871288DDC420}" srcOrd="3" destOrd="0" parTransId="{9D402EF3-B95A-46F6-B4F5-21CB2D6C4190}" sibTransId="{0B143371-36E9-4158-AFB1-16C3AD398C7E}"/>
    <dgm:cxn modelId="{10CC9B12-E9E6-4C16-8970-098CFF975752}" type="presOf" srcId="{D549BD0F-E57B-4C8D-B5DB-D0FB7C270442}" destId="{BDA946D7-F2C0-4E1E-AAFE-00CACA8B36FB}" srcOrd="0" destOrd="0" presId="urn:microsoft.com/office/officeart/2008/layout/LinedList"/>
    <dgm:cxn modelId="{BD1FA865-73A0-4C88-8203-E5ED166B0CCA}" srcId="{F5ACDD2E-15CC-4630-8085-386D1F7EAE9B}" destId="{D549BD0F-E57B-4C8D-B5DB-D0FB7C270442}" srcOrd="1" destOrd="0" parTransId="{C045963E-7AEF-432A-AC07-E9E92E215BB0}" sibTransId="{7A2081D9-CCDE-483D-9CC8-701DC460FBA9}"/>
    <dgm:cxn modelId="{67FCF466-A0D9-49BF-B678-88DAE9A2CC17}" type="presOf" srcId="{F5ACDD2E-15CC-4630-8085-386D1F7EAE9B}" destId="{FBFAC57A-7DB1-4249-B0A9-654F3963CDE0}" srcOrd="0" destOrd="0" presId="urn:microsoft.com/office/officeart/2008/layout/LinedList"/>
    <dgm:cxn modelId="{3AEBA3D3-499A-47C8-8281-411D2CA7C256}" type="presOf" srcId="{068FD506-D261-4ABB-9243-871288DDC420}" destId="{0BA75350-BB8B-44B7-804A-ADE22EA34972}" srcOrd="0" destOrd="0" presId="urn:microsoft.com/office/officeart/2008/layout/LinedList"/>
    <dgm:cxn modelId="{1B08B9B8-9CF5-4598-A040-7A3E95DA33AB}" srcId="{F5ACDD2E-15CC-4630-8085-386D1F7EAE9B}" destId="{D3363228-6900-4D92-9726-5B3ADDAE1FC7}" srcOrd="0" destOrd="0" parTransId="{1A0A770B-4CE8-488E-B548-6F2DEEED6B13}" sibTransId="{19B7FE8D-5F8D-429D-968F-82628D681A62}"/>
    <dgm:cxn modelId="{D1AAC0C0-997B-4FF3-A768-C80919B7E03A}" type="presOf" srcId="{1E1A18D3-D043-42D2-A554-6FAAF0A6C0E8}" destId="{C7392E35-0F07-4920-B921-8E9826E9C8AB}" srcOrd="0" destOrd="0" presId="urn:microsoft.com/office/officeart/2008/layout/LinedList"/>
    <dgm:cxn modelId="{2C8FABC6-8424-4957-9971-81641D4A7FF3}" type="presOf" srcId="{D3363228-6900-4D92-9726-5B3ADDAE1FC7}" destId="{306CF1F8-C686-4303-B6A6-B34E7EE5DC28}" srcOrd="0" destOrd="0" presId="urn:microsoft.com/office/officeart/2008/layout/LinedList"/>
    <dgm:cxn modelId="{D24257A4-749F-4CCF-A297-812E86FE7B9F}" srcId="{F5ACDD2E-15CC-4630-8085-386D1F7EAE9B}" destId="{1E1A18D3-D043-42D2-A554-6FAAF0A6C0E8}" srcOrd="2" destOrd="0" parTransId="{A0F775C0-92FE-4D11-80AC-2D36FA6C8CFB}" sibTransId="{8E025270-80F2-41B6-B085-F99C841B8A89}"/>
    <dgm:cxn modelId="{0BFCA999-75BF-4143-9E3E-16CE9D976011}" type="presParOf" srcId="{FBFAC57A-7DB1-4249-B0A9-654F3963CDE0}" destId="{CDF7A85C-5B74-4924-87FA-E38E9D3FAA2E}" srcOrd="0" destOrd="0" presId="urn:microsoft.com/office/officeart/2008/layout/LinedList"/>
    <dgm:cxn modelId="{54F472B6-FF66-4149-860F-0E854E5C0D92}" type="presParOf" srcId="{FBFAC57A-7DB1-4249-B0A9-654F3963CDE0}" destId="{518B1F8A-CF2B-4863-B8A0-5771F82CDFAE}" srcOrd="1" destOrd="0" presId="urn:microsoft.com/office/officeart/2008/layout/LinedList"/>
    <dgm:cxn modelId="{BBEB7439-42C1-4BEB-8613-C718CE6298CE}" type="presParOf" srcId="{518B1F8A-CF2B-4863-B8A0-5771F82CDFAE}" destId="{306CF1F8-C686-4303-B6A6-B34E7EE5DC28}" srcOrd="0" destOrd="0" presId="urn:microsoft.com/office/officeart/2008/layout/LinedList"/>
    <dgm:cxn modelId="{4B380E35-7312-4068-A7D2-FF56014DB750}" type="presParOf" srcId="{518B1F8A-CF2B-4863-B8A0-5771F82CDFAE}" destId="{7C0001DB-3ABE-426A-A0A2-62926CE66B03}" srcOrd="1" destOrd="0" presId="urn:microsoft.com/office/officeart/2008/layout/LinedList"/>
    <dgm:cxn modelId="{3027ADED-3C8F-4640-9E0B-01C5091F4946}" type="presParOf" srcId="{FBFAC57A-7DB1-4249-B0A9-654F3963CDE0}" destId="{82FCC821-F49D-4494-9340-577E23BA1465}" srcOrd="2" destOrd="0" presId="urn:microsoft.com/office/officeart/2008/layout/LinedList"/>
    <dgm:cxn modelId="{D4BD493B-A5DA-49DA-AC7E-B9DA6687C3BD}" type="presParOf" srcId="{FBFAC57A-7DB1-4249-B0A9-654F3963CDE0}" destId="{F27F171D-7729-469D-9A17-B37926961A9F}" srcOrd="3" destOrd="0" presId="urn:microsoft.com/office/officeart/2008/layout/LinedList"/>
    <dgm:cxn modelId="{3D894487-4019-44C4-8555-D003B267BA91}" type="presParOf" srcId="{F27F171D-7729-469D-9A17-B37926961A9F}" destId="{BDA946D7-F2C0-4E1E-AAFE-00CACA8B36FB}" srcOrd="0" destOrd="0" presId="urn:microsoft.com/office/officeart/2008/layout/LinedList"/>
    <dgm:cxn modelId="{AEAFCFFA-B11F-418F-ACEB-1DD0E9B01E80}" type="presParOf" srcId="{F27F171D-7729-469D-9A17-B37926961A9F}" destId="{8DDB7E90-235A-4687-BCAA-031F5DEB36AE}" srcOrd="1" destOrd="0" presId="urn:microsoft.com/office/officeart/2008/layout/LinedList"/>
    <dgm:cxn modelId="{880EDF09-36B5-4C5B-81E4-4B301F9FDB7C}" type="presParOf" srcId="{FBFAC57A-7DB1-4249-B0A9-654F3963CDE0}" destId="{5B6EF189-7CB6-4692-9ABB-AC44AF5D70A4}" srcOrd="4" destOrd="0" presId="urn:microsoft.com/office/officeart/2008/layout/LinedList"/>
    <dgm:cxn modelId="{7C9BDAD6-4BB1-4990-9D4D-F413FCC9AE25}" type="presParOf" srcId="{FBFAC57A-7DB1-4249-B0A9-654F3963CDE0}" destId="{094562DA-80DE-418F-BCA0-CADBFD7B354B}" srcOrd="5" destOrd="0" presId="urn:microsoft.com/office/officeart/2008/layout/LinedList"/>
    <dgm:cxn modelId="{60BD7D51-13EC-47AE-97D8-D51D20AEB006}" type="presParOf" srcId="{094562DA-80DE-418F-BCA0-CADBFD7B354B}" destId="{C7392E35-0F07-4920-B921-8E9826E9C8AB}" srcOrd="0" destOrd="0" presId="urn:microsoft.com/office/officeart/2008/layout/LinedList"/>
    <dgm:cxn modelId="{F821FD19-C127-4F6B-8266-A4DF496FD159}" type="presParOf" srcId="{094562DA-80DE-418F-BCA0-CADBFD7B354B}" destId="{AC468A6A-06B5-4E96-9685-0699CE3D1748}" srcOrd="1" destOrd="0" presId="urn:microsoft.com/office/officeart/2008/layout/LinedList"/>
    <dgm:cxn modelId="{C3549F6E-7590-401F-98E2-98664BE0745C}" type="presParOf" srcId="{FBFAC57A-7DB1-4249-B0A9-654F3963CDE0}" destId="{01EFD738-2A7F-469F-8CFF-41854D4639D4}" srcOrd="6" destOrd="0" presId="urn:microsoft.com/office/officeart/2008/layout/LinedList"/>
    <dgm:cxn modelId="{38E6A28E-CB83-4CC9-A482-A57A651A2159}" type="presParOf" srcId="{FBFAC57A-7DB1-4249-B0A9-654F3963CDE0}" destId="{71F6352C-181A-48F3-AE0F-DF23C4B13A9D}" srcOrd="7" destOrd="0" presId="urn:microsoft.com/office/officeart/2008/layout/LinedList"/>
    <dgm:cxn modelId="{5880F1DD-7B01-4287-BC5F-E36823C2DFEB}" type="presParOf" srcId="{71F6352C-181A-48F3-AE0F-DF23C4B13A9D}" destId="{0BA75350-BB8B-44B7-804A-ADE22EA34972}" srcOrd="0" destOrd="0" presId="urn:microsoft.com/office/officeart/2008/layout/LinedList"/>
    <dgm:cxn modelId="{FF5CA422-34C7-413F-A393-BBB085DFEAF5}" type="presParOf" srcId="{71F6352C-181A-48F3-AE0F-DF23C4B13A9D}" destId="{0FF02C68-C2EE-4C6E-B896-CDF6A9F63B45}"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2E81988-861F-4AF9-81F1-BA062F7F17E7}" type="doc">
      <dgm:prSet loTypeId="urn:microsoft.com/office/officeart/2005/8/layout/vList2#4" loCatId="list" qsTypeId="urn:microsoft.com/office/officeart/2005/8/quickstyle/simple4#2" qsCatId="simple" csTypeId="urn:microsoft.com/office/officeart/2005/8/colors/accent6_2#1" csCatId="accent6" phldr="1"/>
      <dgm:spPr/>
      <dgm:t>
        <a:bodyPr/>
        <a:lstStyle/>
        <a:p>
          <a:endParaRPr lang="en-US"/>
        </a:p>
      </dgm:t>
    </dgm:pt>
    <dgm:pt modelId="{FAA8554E-3E38-4EC9-95B8-6F2DC520628E}">
      <dgm:prSet/>
      <dgm:spPr>
        <a:solidFill>
          <a:schemeClr val="accent1">
            <a:lumMod val="75000"/>
          </a:schemeClr>
        </a:solidFill>
      </dgm:spPr>
      <dgm:t>
        <a:bodyPr/>
        <a:lstStyle/>
        <a:p>
          <a:r>
            <a:rPr lang="ru-RU" b="0" i="0" baseline="0" dirty="0" err="1"/>
            <a:t>ініціатива</a:t>
          </a:r>
          <a:r>
            <a:rPr lang="ru-RU" b="0" i="0" baseline="0" dirty="0"/>
            <a:t> </a:t>
          </a:r>
          <a:r>
            <a:rPr lang="ru-RU" b="0" i="0" baseline="0" dirty="0" err="1"/>
            <a:t>ґендерного</a:t>
          </a:r>
          <a:r>
            <a:rPr lang="ru-RU" b="0" i="0" baseline="0" dirty="0"/>
            <a:t> </a:t>
          </a:r>
          <a:r>
            <a:rPr lang="ru-RU" b="0" i="0" baseline="0" dirty="0" err="1"/>
            <a:t>бюджетування</a:t>
          </a:r>
          <a:r>
            <a:rPr lang="ru-RU" b="0" i="0" baseline="0" dirty="0"/>
            <a:t> </a:t>
          </a:r>
          <a:r>
            <a:rPr lang="ru-RU" b="0" i="0" baseline="0" dirty="0" err="1"/>
            <a:t>застосовується</a:t>
          </a:r>
          <a:r>
            <a:rPr lang="ru-RU" b="0" i="0" baseline="0" dirty="0"/>
            <a:t> до </a:t>
          </a:r>
          <a:r>
            <a:rPr lang="ru-RU" b="0" i="0" baseline="0" dirty="0" err="1"/>
            <a:t>всіх</a:t>
          </a:r>
          <a:r>
            <a:rPr lang="ru-RU" b="0" i="0" baseline="0" dirty="0"/>
            <a:t> </a:t>
          </a:r>
          <a:r>
            <a:rPr lang="ru-RU" b="0" i="0" baseline="0" dirty="0" err="1"/>
            <a:t>рівнів</a:t>
          </a:r>
          <a:r>
            <a:rPr lang="ru-RU" b="0" i="0" baseline="0" dirty="0"/>
            <a:t> </a:t>
          </a:r>
          <a:r>
            <a:rPr lang="ru-RU" b="0" i="0" baseline="0" dirty="0" err="1"/>
            <a:t>управління</a:t>
          </a:r>
          <a:r>
            <a:rPr lang="ru-RU" b="0" i="0" baseline="0" dirty="0"/>
            <a:t>. </a:t>
          </a:r>
          <a:r>
            <a:rPr lang="ru-RU" b="0" i="0" baseline="0" dirty="0" err="1"/>
            <a:t>Національним</a:t>
          </a:r>
          <a:r>
            <a:rPr lang="ru-RU" b="0" i="0" baseline="0" dirty="0"/>
            <a:t> законом про </a:t>
          </a:r>
          <a:r>
            <a:rPr lang="ru-RU" b="0" i="0" baseline="0" dirty="0" err="1"/>
            <a:t>державні</a:t>
          </a:r>
          <a:r>
            <a:rPr lang="ru-RU" b="0" i="0" baseline="0" dirty="0"/>
            <a:t> </a:t>
          </a:r>
          <a:r>
            <a:rPr lang="ru-RU" b="0" i="0" baseline="0" dirty="0" err="1"/>
            <a:t>фінанси</a:t>
          </a:r>
          <a:r>
            <a:rPr lang="ru-RU" b="0" i="0" baseline="0" dirty="0"/>
            <a:t> (2006) </a:t>
          </a:r>
          <a:r>
            <a:rPr lang="ru-RU" b="0" i="0" baseline="0" dirty="0" err="1"/>
            <a:t>передбачено</a:t>
          </a:r>
          <a:r>
            <a:rPr lang="ru-RU" b="0" i="0" baseline="0" dirty="0"/>
            <a:t> </a:t>
          </a:r>
          <a:r>
            <a:rPr lang="ru-RU" b="0" i="0" baseline="0" dirty="0" err="1"/>
            <a:t>подання</a:t>
          </a:r>
          <a:r>
            <a:rPr lang="ru-RU" b="0" i="0" baseline="0" dirty="0"/>
            <a:t> </a:t>
          </a:r>
          <a:r>
            <a:rPr lang="ru-RU" b="0" i="0" baseline="0" dirty="0" err="1"/>
            <a:t>ґендерно</a:t>
          </a:r>
          <a:r>
            <a:rPr lang="ru-RU" b="0" i="0" baseline="0" dirty="0"/>
            <a:t> </a:t>
          </a:r>
          <a:r>
            <a:rPr lang="ru-RU" b="0" i="0" baseline="0" dirty="0" err="1"/>
            <a:t>орієнтованих</a:t>
          </a:r>
          <a:r>
            <a:rPr lang="ru-RU" b="0" i="0" baseline="0" dirty="0"/>
            <a:t> </a:t>
          </a:r>
          <a:r>
            <a:rPr lang="ru-RU" b="0" i="0" baseline="0" dirty="0" err="1"/>
            <a:t>бюджетів</a:t>
          </a:r>
          <a:r>
            <a:rPr lang="ru-RU" b="0" i="0" baseline="0" dirty="0"/>
            <a:t> і </a:t>
          </a:r>
          <a:r>
            <a:rPr lang="ru-RU" b="0" i="0" baseline="0" dirty="0" err="1"/>
            <a:t>звітів</a:t>
          </a:r>
          <a:r>
            <a:rPr lang="ru-RU" b="0" i="0" baseline="0" dirty="0"/>
            <a:t> про </a:t>
          </a:r>
          <a:r>
            <a:rPr lang="ru-RU" b="0" i="0" baseline="0" dirty="0" err="1"/>
            <a:t>ґендерний</a:t>
          </a:r>
          <a:r>
            <a:rPr lang="ru-RU" b="0" i="0" baseline="0" dirty="0"/>
            <a:t> баланс. </a:t>
          </a:r>
          <a:r>
            <a:rPr lang="ru-RU" b="0" i="0" baseline="0" dirty="0" err="1"/>
            <a:t>Ця</a:t>
          </a:r>
          <a:r>
            <a:rPr lang="ru-RU" b="0" i="0" baseline="0" dirty="0"/>
            <a:t> норма </a:t>
          </a:r>
          <a:r>
            <a:rPr lang="ru-RU" b="0" i="0" baseline="0" dirty="0" err="1"/>
            <a:t>набула</a:t>
          </a:r>
          <a:r>
            <a:rPr lang="ru-RU" b="0" i="0" baseline="0" dirty="0"/>
            <a:t> </a:t>
          </a:r>
          <a:r>
            <a:rPr lang="ru-RU" b="0" i="0" baseline="0" dirty="0" err="1"/>
            <a:t>чинності</a:t>
          </a:r>
          <a:r>
            <a:rPr lang="ru-RU" b="0" i="0" baseline="0" dirty="0"/>
            <a:t> у 2010 </a:t>
          </a:r>
          <a:r>
            <a:rPr lang="ru-RU" b="0" i="0" baseline="0" dirty="0" err="1"/>
            <a:t>році</a:t>
          </a:r>
          <a:r>
            <a:rPr lang="ru-RU" b="0" i="0" baseline="0" dirty="0"/>
            <a:t>. </a:t>
          </a:r>
          <a:r>
            <a:rPr lang="ru-RU" b="0" i="0" baseline="0" dirty="0" err="1"/>
            <a:t>Відповідно</a:t>
          </a:r>
          <a:r>
            <a:rPr lang="ru-RU" b="0" i="0" baseline="0" dirty="0"/>
            <a:t> до </a:t>
          </a:r>
          <a:r>
            <a:rPr lang="ru-RU" b="0" i="0" baseline="0" dirty="0" err="1"/>
            <a:t>вимог</a:t>
          </a:r>
          <a:r>
            <a:rPr lang="ru-RU" b="0" i="0" baseline="0" dirty="0"/>
            <a:t> закону уряд повинен </a:t>
          </a:r>
          <a:r>
            <a:rPr lang="ru-RU" b="0" i="0" baseline="0" dirty="0" err="1"/>
            <a:t>готувати</a:t>
          </a:r>
          <a:r>
            <a:rPr lang="ru-RU" b="0" i="0" baseline="0" dirty="0"/>
            <a:t> </a:t>
          </a:r>
          <a:r>
            <a:rPr lang="ru-RU" b="0" i="0" baseline="0" dirty="0" err="1"/>
            <a:t>звіт</a:t>
          </a:r>
          <a:r>
            <a:rPr lang="ru-RU" b="0" i="0" baseline="0" dirty="0"/>
            <a:t> про </a:t>
          </a:r>
          <a:r>
            <a:rPr lang="ru-RU" b="0" i="0" baseline="0" dirty="0" err="1"/>
            <a:t>ґендерний</a:t>
          </a:r>
          <a:r>
            <a:rPr lang="ru-RU" b="0" i="0" baseline="0" dirty="0"/>
            <a:t> бюджет, </a:t>
          </a:r>
          <a:r>
            <a:rPr lang="ru-RU" b="0" i="0" baseline="0" dirty="0" err="1"/>
            <a:t>тобто</a:t>
          </a:r>
          <a:r>
            <a:rPr lang="ru-RU" b="0" i="0" baseline="0" dirty="0"/>
            <a:t> </a:t>
          </a:r>
          <a:r>
            <a:rPr lang="ru-RU" b="0" i="0" baseline="0" dirty="0" err="1"/>
            <a:t>аналіз</a:t>
          </a:r>
          <a:r>
            <a:rPr lang="ru-RU" b="0" i="0" baseline="0" dirty="0"/>
            <a:t> </a:t>
          </a:r>
          <a:r>
            <a:rPr lang="ru-RU" b="0" i="0" baseline="0" dirty="0" err="1"/>
            <a:t>впливу</a:t>
          </a:r>
          <a:r>
            <a:rPr lang="ru-RU" b="0" i="0" baseline="0" dirty="0"/>
            <a:t> бюджету на </a:t>
          </a:r>
          <a:r>
            <a:rPr lang="ru-RU" b="0" i="0" baseline="0" dirty="0" err="1"/>
            <a:t>жінок</a:t>
          </a:r>
          <a:r>
            <a:rPr lang="ru-RU" b="0" i="0" baseline="0" dirty="0"/>
            <a:t> і </a:t>
          </a:r>
          <a:r>
            <a:rPr lang="ru-RU" b="0" i="0" baseline="0" dirty="0" err="1"/>
            <a:t>чоловіків</a:t>
          </a:r>
          <a:r>
            <a:rPr lang="ru-RU" b="0" i="0" baseline="0" dirty="0"/>
            <a:t> з </a:t>
          </a:r>
          <a:r>
            <a:rPr lang="ru-RU" b="0" i="0" baseline="0" dirty="0" err="1"/>
            <a:t>урахуванням</a:t>
          </a:r>
          <a:r>
            <a:rPr lang="ru-RU" b="0" i="0" baseline="0" dirty="0"/>
            <a:t> як </a:t>
          </a:r>
          <a:r>
            <a:rPr lang="ru-RU" b="0" i="0" baseline="0" dirty="0" err="1"/>
            <a:t>витрат</a:t>
          </a:r>
          <a:r>
            <a:rPr lang="ru-RU" b="0" i="0" baseline="0" dirty="0"/>
            <a:t>, так і </a:t>
          </a:r>
          <a:r>
            <a:rPr lang="ru-RU" b="0" i="0" baseline="0" dirty="0" err="1"/>
            <a:t>доходів</a:t>
          </a:r>
          <a:r>
            <a:rPr lang="ru-RU" b="0" i="0" baseline="0" dirty="0"/>
            <a:t>. </a:t>
          </a:r>
          <a:endParaRPr lang="en-US" dirty="0"/>
        </a:p>
      </dgm:t>
    </dgm:pt>
    <dgm:pt modelId="{FEA5E638-556A-49C8-A81B-4D07E4D81B4E}" type="parTrans" cxnId="{DB02FE9C-D341-46F9-8449-AC052CF77B2C}">
      <dgm:prSet/>
      <dgm:spPr/>
      <dgm:t>
        <a:bodyPr/>
        <a:lstStyle/>
        <a:p>
          <a:endParaRPr lang="en-US"/>
        </a:p>
      </dgm:t>
    </dgm:pt>
    <dgm:pt modelId="{33157A15-6AD9-4A2A-A887-0667BBF4DEBB}" type="sibTrans" cxnId="{DB02FE9C-D341-46F9-8449-AC052CF77B2C}">
      <dgm:prSet/>
      <dgm:spPr/>
      <dgm:t>
        <a:bodyPr/>
        <a:lstStyle/>
        <a:p>
          <a:endParaRPr lang="en-US"/>
        </a:p>
      </dgm:t>
    </dgm:pt>
    <dgm:pt modelId="{70593A2B-7B70-4D87-BB18-3DE2A0EA7090}">
      <dgm:prSet/>
      <dgm:spPr/>
      <dgm:t>
        <a:bodyPr/>
        <a:lstStyle/>
        <a:p>
          <a:r>
            <a:rPr lang="ru-RU" b="0" i="0" baseline="0" dirty="0"/>
            <a:t>Уряд </a:t>
          </a:r>
          <a:r>
            <a:rPr lang="ru-RU" b="0" i="0" baseline="0" dirty="0" err="1"/>
            <a:t>готує</a:t>
          </a:r>
          <a:r>
            <a:rPr lang="ru-RU" b="0" i="0" baseline="0" dirty="0"/>
            <a:t> </a:t>
          </a:r>
          <a:r>
            <a:rPr lang="ru-RU" b="0" i="0" baseline="0" dirty="0" err="1"/>
            <a:t>ґендерний</a:t>
          </a:r>
          <a:r>
            <a:rPr lang="ru-RU" b="0" i="0" baseline="0" dirty="0"/>
            <a:t> баланс, у </a:t>
          </a:r>
          <a:r>
            <a:rPr lang="ru-RU" b="0" i="0" baseline="0" dirty="0" err="1"/>
            <a:t>якому</a:t>
          </a:r>
          <a:r>
            <a:rPr lang="ru-RU" b="0" i="0" baseline="0" dirty="0"/>
            <a:t> </a:t>
          </a:r>
          <a:r>
            <a:rPr lang="ru-RU" b="0" i="0" baseline="0" dirty="0" err="1"/>
            <a:t>дає</a:t>
          </a:r>
          <a:r>
            <a:rPr lang="ru-RU" b="0" i="0" baseline="0" dirty="0"/>
            <a:t> </a:t>
          </a:r>
          <a:r>
            <a:rPr lang="ru-RU" b="0" i="0" baseline="0" dirty="0" err="1"/>
            <a:t>оцінку</a:t>
          </a:r>
          <a:r>
            <a:rPr lang="ru-RU" b="0" i="0" baseline="0" dirty="0"/>
            <a:t> тому, </a:t>
          </a:r>
          <a:r>
            <a:rPr lang="ru-RU" b="0" i="0" baseline="0" dirty="0" err="1"/>
            <a:t>чи</a:t>
          </a:r>
          <a:r>
            <a:rPr lang="ru-RU" b="0" i="0" baseline="0" dirty="0"/>
            <a:t> </a:t>
          </a:r>
          <a:r>
            <a:rPr lang="ru-RU" b="0" i="0" baseline="0" dirty="0" err="1"/>
            <a:t>передбачає</a:t>
          </a:r>
          <a:r>
            <a:rPr lang="ru-RU" b="0" i="0" baseline="0" dirty="0"/>
            <a:t> бюджет </a:t>
          </a:r>
          <a:r>
            <a:rPr lang="ru-RU" b="0" i="0" baseline="0" dirty="0" err="1"/>
            <a:t>однакову</a:t>
          </a:r>
          <a:r>
            <a:rPr lang="ru-RU" b="0" i="0" baseline="0" dirty="0"/>
            <a:t> </a:t>
          </a:r>
          <a:r>
            <a:rPr lang="ru-RU" b="0" i="0" baseline="0" dirty="0" err="1"/>
            <a:t>користь</a:t>
          </a:r>
          <a:r>
            <a:rPr lang="ru-RU" b="0" i="0" baseline="0" dirty="0"/>
            <a:t> для </a:t>
          </a:r>
          <a:r>
            <a:rPr lang="ru-RU" b="0" i="0" baseline="0" dirty="0" err="1"/>
            <a:t>жінок</a:t>
          </a:r>
          <a:r>
            <a:rPr lang="ru-RU" b="0" i="0" baseline="0" dirty="0"/>
            <a:t> і </a:t>
          </a:r>
          <a:r>
            <a:rPr lang="ru-RU" b="0" i="0" baseline="0" dirty="0" err="1"/>
            <a:t>чоловіків</a:t>
          </a:r>
          <a:r>
            <a:rPr lang="ru-RU" b="0" i="0" baseline="0" dirty="0"/>
            <a:t>. У </a:t>
          </a:r>
          <a:r>
            <a:rPr lang="ru-RU" b="0" i="0" baseline="0" dirty="0" err="1"/>
            <a:t>ключових</a:t>
          </a:r>
          <a:r>
            <a:rPr lang="ru-RU" b="0" i="0" baseline="0" dirty="0"/>
            <a:t> </a:t>
          </a:r>
          <a:r>
            <a:rPr lang="ru-RU" b="0" i="0" baseline="0" dirty="0" err="1"/>
            <a:t>галузевих</a:t>
          </a:r>
          <a:r>
            <a:rPr lang="ru-RU" b="0" i="0" baseline="0" dirty="0"/>
            <a:t> </a:t>
          </a:r>
          <a:r>
            <a:rPr lang="ru-RU" b="0" i="0" baseline="0" dirty="0" err="1"/>
            <a:t>міністерствах</a:t>
          </a:r>
          <a:r>
            <a:rPr lang="ru-RU" b="0" i="0" baseline="0" dirty="0"/>
            <a:t> уряд створив мережу </a:t>
          </a:r>
          <a:r>
            <a:rPr lang="ru-RU" b="0" i="0" baseline="0" dirty="0" err="1"/>
            <a:t>Жіночих</a:t>
          </a:r>
          <a:r>
            <a:rPr lang="ru-RU" b="0" i="0" baseline="0" dirty="0"/>
            <a:t> </a:t>
          </a:r>
          <a:r>
            <a:rPr lang="ru-RU" b="0" i="0" baseline="0" dirty="0" err="1"/>
            <a:t>координаційних</a:t>
          </a:r>
          <a:r>
            <a:rPr lang="ru-RU" b="0" i="0" baseline="0" dirty="0"/>
            <a:t> </a:t>
          </a:r>
          <a:r>
            <a:rPr lang="ru-RU" b="0" i="0" baseline="0" dirty="0" err="1"/>
            <a:t>центрів</a:t>
          </a:r>
          <a:r>
            <a:rPr lang="ru-RU" b="0" i="0" baseline="0" dirty="0"/>
            <a:t>. </a:t>
          </a:r>
          <a:endParaRPr lang="en-US" dirty="0"/>
        </a:p>
      </dgm:t>
    </dgm:pt>
    <dgm:pt modelId="{30251853-BCB1-4787-A879-8D6C219D1E36}" type="parTrans" cxnId="{C689E09F-44B3-4273-A2FD-B56E43AEA696}">
      <dgm:prSet/>
      <dgm:spPr/>
      <dgm:t>
        <a:bodyPr/>
        <a:lstStyle/>
        <a:p>
          <a:endParaRPr lang="en-US"/>
        </a:p>
      </dgm:t>
    </dgm:pt>
    <dgm:pt modelId="{F20BC193-F248-4C19-A5AF-D532A16E8F50}" type="sibTrans" cxnId="{C689E09F-44B3-4273-A2FD-B56E43AEA696}">
      <dgm:prSet/>
      <dgm:spPr/>
      <dgm:t>
        <a:bodyPr/>
        <a:lstStyle/>
        <a:p>
          <a:endParaRPr lang="en-US"/>
        </a:p>
      </dgm:t>
    </dgm:pt>
    <dgm:pt modelId="{A2731ED0-9C0E-45E6-BBE0-B4F06B625306}">
      <dgm:prSet/>
      <dgm:spPr>
        <a:solidFill>
          <a:schemeClr val="accent1">
            <a:lumMod val="75000"/>
          </a:schemeClr>
        </a:solidFill>
      </dgm:spPr>
      <dgm:t>
        <a:bodyPr/>
        <a:lstStyle/>
        <a:p>
          <a:r>
            <a:rPr lang="ru-RU" b="0" i="0" baseline="0" dirty="0" err="1"/>
            <a:t>Крім</a:t>
          </a:r>
          <a:r>
            <a:rPr lang="ru-RU" b="0" i="0" baseline="0" dirty="0"/>
            <a:t> того, </a:t>
          </a:r>
          <a:r>
            <a:rPr lang="ru-RU" b="0" i="0" baseline="0" dirty="0" err="1"/>
            <a:t>політичний</a:t>
          </a:r>
          <a:r>
            <a:rPr lang="ru-RU" b="0" i="0" baseline="0" dirty="0"/>
            <a:t> </a:t>
          </a:r>
          <a:r>
            <a:rPr lang="ru-RU" b="0" i="0" baseline="0" dirty="0" err="1"/>
            <a:t>аналітичний</a:t>
          </a:r>
          <a:r>
            <a:rPr lang="ru-RU" b="0" i="0" baseline="0" dirty="0"/>
            <a:t> центр </a:t>
          </a:r>
          <a:r>
            <a:rPr lang="ru-RU" b="0" i="0" baseline="0" dirty="0" err="1"/>
            <a:t>Корейський</a:t>
          </a:r>
          <a:r>
            <a:rPr lang="ru-RU" b="0" i="0" baseline="0" dirty="0"/>
            <a:t> </a:t>
          </a:r>
          <a:r>
            <a:rPr lang="ru-RU" b="0" i="0" baseline="0" dirty="0" err="1"/>
            <a:t>інститут</a:t>
          </a:r>
          <a:r>
            <a:rPr lang="ru-RU" b="0" i="0" baseline="0" dirty="0"/>
            <a:t> </a:t>
          </a:r>
          <a:r>
            <a:rPr lang="ru-RU" b="0" i="0" baseline="0" dirty="0" err="1"/>
            <a:t>розвитку</a:t>
          </a:r>
          <a:r>
            <a:rPr lang="ru-RU" b="0" i="0" baseline="0" dirty="0"/>
            <a:t> </a:t>
          </a:r>
          <a:r>
            <a:rPr lang="ru-RU" b="0" i="0" baseline="0" dirty="0" err="1"/>
            <a:t>жінок</a:t>
          </a:r>
          <a:r>
            <a:rPr lang="ru-RU" b="0" i="0" baseline="0" dirty="0"/>
            <a:t> проводить для уряду </a:t>
          </a:r>
          <a:r>
            <a:rPr lang="ru-RU" b="0" i="0" baseline="0" dirty="0" err="1"/>
            <a:t>дослідження</a:t>
          </a:r>
          <a:r>
            <a:rPr lang="ru-RU" b="0" i="0" baseline="0" dirty="0"/>
            <a:t> та </a:t>
          </a:r>
          <a:r>
            <a:rPr lang="ru-RU" b="0" i="0" baseline="0" dirty="0" err="1"/>
            <a:t>розробляє</a:t>
          </a:r>
          <a:r>
            <a:rPr lang="ru-RU" b="0" i="0" baseline="0" dirty="0"/>
            <a:t> </a:t>
          </a:r>
          <a:r>
            <a:rPr lang="ru-RU" b="0" i="0" baseline="0" dirty="0" err="1"/>
            <a:t>методологію</a:t>
          </a:r>
          <a:r>
            <a:rPr lang="ru-RU" b="0" i="0" baseline="0" dirty="0"/>
            <a:t> з </a:t>
          </a:r>
          <a:r>
            <a:rPr lang="ru-RU" b="0" i="0" baseline="0" dirty="0" err="1"/>
            <a:t>питань</a:t>
          </a:r>
          <a:r>
            <a:rPr lang="ru-RU" b="0" i="0" baseline="0" dirty="0"/>
            <a:t> </a:t>
          </a:r>
          <a:r>
            <a:rPr lang="ru-RU" b="0" i="0" baseline="0" dirty="0" err="1"/>
            <a:t>ґендерного</a:t>
          </a:r>
          <a:r>
            <a:rPr lang="ru-RU" b="0" i="0" baseline="0" dirty="0"/>
            <a:t> </a:t>
          </a:r>
          <a:r>
            <a:rPr lang="ru-RU" b="0" i="0" baseline="0" dirty="0" err="1"/>
            <a:t>бюджетування</a:t>
          </a:r>
          <a:r>
            <a:rPr lang="ru-RU" b="0" i="0" baseline="0" dirty="0"/>
            <a:t>. </a:t>
          </a:r>
          <a:r>
            <a:rPr lang="ru-RU" b="0" i="0" baseline="0" dirty="0" err="1"/>
            <a:t>Інститут</a:t>
          </a:r>
          <a:r>
            <a:rPr lang="ru-RU" b="0" i="0" baseline="0" dirty="0"/>
            <a:t> </a:t>
          </a:r>
          <a:r>
            <a:rPr lang="ru-RU" b="0" i="0" baseline="0" dirty="0" err="1"/>
            <a:t>забезпечує</a:t>
          </a:r>
          <a:r>
            <a:rPr lang="ru-RU" b="0" i="0" baseline="0" dirty="0"/>
            <a:t> уряд </a:t>
          </a:r>
          <a:r>
            <a:rPr lang="ru-RU" b="0" i="0" baseline="0" dirty="0" err="1"/>
            <a:t>даними</a:t>
          </a:r>
          <a:r>
            <a:rPr lang="ru-RU" b="0" i="0" baseline="0" dirty="0"/>
            <a:t> про структуру застосування </a:t>
          </a:r>
          <a:r>
            <a:rPr lang="ru-RU" b="0" i="0" baseline="0" dirty="0" err="1"/>
            <a:t>ґендерного</a:t>
          </a:r>
          <a:r>
            <a:rPr lang="ru-RU" b="0" i="0" baseline="0" dirty="0"/>
            <a:t> </a:t>
          </a:r>
          <a:r>
            <a:rPr lang="ru-RU" b="0" i="0" baseline="0" dirty="0" err="1"/>
            <a:t>бюджетування</a:t>
          </a:r>
          <a:r>
            <a:rPr lang="ru-RU" b="0" i="0" baseline="0" dirty="0"/>
            <a:t> в </a:t>
          </a:r>
          <a:r>
            <a:rPr lang="ru-RU" b="0" i="0" baseline="0" dirty="0" err="1"/>
            <a:t>середньостроковій</a:t>
          </a:r>
          <a:r>
            <a:rPr lang="ru-RU" b="0" i="0" baseline="0" dirty="0"/>
            <a:t> </a:t>
          </a:r>
          <a:r>
            <a:rPr lang="ru-RU" b="0" i="0" baseline="0" dirty="0" err="1"/>
            <a:t>системі</a:t>
          </a:r>
          <a:r>
            <a:rPr lang="ru-RU" b="0" i="0" baseline="0" dirty="0"/>
            <a:t> </a:t>
          </a:r>
          <a:r>
            <a:rPr lang="ru-RU" b="0" i="0" baseline="0" dirty="0" err="1"/>
            <a:t>видатків</a:t>
          </a:r>
          <a:r>
            <a:rPr lang="ru-RU" b="0" i="0" baseline="0" dirty="0"/>
            <a:t>, </a:t>
          </a:r>
          <a:r>
            <a:rPr lang="ru-RU" b="0" i="0" baseline="0" dirty="0" err="1"/>
            <a:t>формати</a:t>
          </a:r>
          <a:r>
            <a:rPr lang="ru-RU" b="0" i="0" baseline="0" dirty="0"/>
            <a:t> </a:t>
          </a:r>
          <a:r>
            <a:rPr lang="ru-RU" b="0" i="0" baseline="0" dirty="0" err="1"/>
            <a:t>програмного</a:t>
          </a:r>
          <a:r>
            <a:rPr lang="ru-RU" b="0" i="0" baseline="0" dirty="0"/>
            <a:t> </a:t>
          </a:r>
          <a:r>
            <a:rPr lang="ru-RU" b="0" i="0" baseline="0" dirty="0" err="1"/>
            <a:t>бюджетування</a:t>
          </a:r>
          <a:r>
            <a:rPr lang="ru-RU" b="0" i="0" baseline="0" dirty="0"/>
            <a:t> та </a:t>
          </a:r>
          <a:r>
            <a:rPr lang="ru-RU" b="0" i="0" baseline="0" dirty="0" err="1"/>
            <a:t>бюджетування</a:t>
          </a:r>
          <a:r>
            <a:rPr lang="ru-RU" b="0" i="0" baseline="0" dirty="0"/>
            <a:t> на </a:t>
          </a:r>
          <a:r>
            <a:rPr lang="ru-RU" b="0" i="0" baseline="0" dirty="0" err="1"/>
            <a:t>основі</a:t>
          </a:r>
          <a:r>
            <a:rPr lang="ru-RU" b="0" i="0" baseline="0" dirty="0"/>
            <a:t> </a:t>
          </a:r>
          <a:r>
            <a:rPr lang="ru-RU" b="0" i="0" baseline="0" dirty="0" err="1"/>
            <a:t>показників</a:t>
          </a:r>
          <a:r>
            <a:rPr lang="ru-RU" b="0" i="0" baseline="0" dirty="0"/>
            <a:t> </a:t>
          </a:r>
          <a:r>
            <a:rPr lang="ru-RU" b="0" i="0" baseline="0" dirty="0" err="1"/>
            <a:t>результативності</a:t>
          </a:r>
          <a:r>
            <a:rPr lang="ru-RU" b="0" i="0" baseline="0" dirty="0"/>
            <a:t>. </a:t>
          </a:r>
          <a:endParaRPr lang="en-US" dirty="0"/>
        </a:p>
      </dgm:t>
    </dgm:pt>
    <dgm:pt modelId="{E16FAECE-3E9F-4AF9-8D2A-D3D1A5320135}" type="parTrans" cxnId="{1350C6DF-595B-4B52-B1A7-C49138D21B68}">
      <dgm:prSet/>
      <dgm:spPr/>
      <dgm:t>
        <a:bodyPr/>
        <a:lstStyle/>
        <a:p>
          <a:endParaRPr lang="en-US"/>
        </a:p>
      </dgm:t>
    </dgm:pt>
    <dgm:pt modelId="{1AA75EAA-C74A-4B55-9FAF-16AFC7190CFA}" type="sibTrans" cxnId="{1350C6DF-595B-4B52-B1A7-C49138D21B68}">
      <dgm:prSet/>
      <dgm:spPr/>
      <dgm:t>
        <a:bodyPr/>
        <a:lstStyle/>
        <a:p>
          <a:endParaRPr lang="en-US"/>
        </a:p>
      </dgm:t>
    </dgm:pt>
    <dgm:pt modelId="{D5ED2D30-54CB-461D-B484-D4C2AEDEB1C3}" type="pres">
      <dgm:prSet presAssocID="{12E81988-861F-4AF9-81F1-BA062F7F17E7}" presName="linear" presStyleCnt="0">
        <dgm:presLayoutVars>
          <dgm:animLvl val="lvl"/>
          <dgm:resizeHandles val="exact"/>
        </dgm:presLayoutVars>
      </dgm:prSet>
      <dgm:spPr/>
      <dgm:t>
        <a:bodyPr/>
        <a:lstStyle/>
        <a:p>
          <a:endParaRPr lang="uk-UA"/>
        </a:p>
      </dgm:t>
    </dgm:pt>
    <dgm:pt modelId="{99B0ED73-8562-4AD8-BED6-87C0923C97F3}" type="pres">
      <dgm:prSet presAssocID="{FAA8554E-3E38-4EC9-95B8-6F2DC520628E}" presName="parentText" presStyleLbl="node1" presStyleIdx="0" presStyleCnt="3">
        <dgm:presLayoutVars>
          <dgm:chMax val="0"/>
          <dgm:bulletEnabled val="1"/>
        </dgm:presLayoutVars>
      </dgm:prSet>
      <dgm:spPr/>
      <dgm:t>
        <a:bodyPr/>
        <a:lstStyle/>
        <a:p>
          <a:endParaRPr lang="uk-UA"/>
        </a:p>
      </dgm:t>
    </dgm:pt>
    <dgm:pt modelId="{525351EA-BCB9-4980-976F-1760E671CE2E}" type="pres">
      <dgm:prSet presAssocID="{33157A15-6AD9-4A2A-A887-0667BBF4DEBB}" presName="spacer" presStyleCnt="0"/>
      <dgm:spPr/>
    </dgm:pt>
    <dgm:pt modelId="{85FABFCD-F0A2-4D72-8809-B75E316491B1}" type="pres">
      <dgm:prSet presAssocID="{70593A2B-7B70-4D87-BB18-3DE2A0EA7090}" presName="parentText" presStyleLbl="node1" presStyleIdx="1" presStyleCnt="3">
        <dgm:presLayoutVars>
          <dgm:chMax val="0"/>
          <dgm:bulletEnabled val="1"/>
        </dgm:presLayoutVars>
      </dgm:prSet>
      <dgm:spPr/>
      <dgm:t>
        <a:bodyPr/>
        <a:lstStyle/>
        <a:p>
          <a:endParaRPr lang="uk-UA"/>
        </a:p>
      </dgm:t>
    </dgm:pt>
    <dgm:pt modelId="{1A7E33A7-10CE-4FCA-A9A4-4578F7F4AA62}" type="pres">
      <dgm:prSet presAssocID="{F20BC193-F248-4C19-A5AF-D532A16E8F50}" presName="spacer" presStyleCnt="0"/>
      <dgm:spPr/>
    </dgm:pt>
    <dgm:pt modelId="{76E02F2A-105B-486E-AB88-F2C50BB561AF}" type="pres">
      <dgm:prSet presAssocID="{A2731ED0-9C0E-45E6-BBE0-B4F06B625306}" presName="parentText" presStyleLbl="node1" presStyleIdx="2" presStyleCnt="3">
        <dgm:presLayoutVars>
          <dgm:chMax val="0"/>
          <dgm:bulletEnabled val="1"/>
        </dgm:presLayoutVars>
      </dgm:prSet>
      <dgm:spPr/>
      <dgm:t>
        <a:bodyPr/>
        <a:lstStyle/>
        <a:p>
          <a:endParaRPr lang="uk-UA"/>
        </a:p>
      </dgm:t>
    </dgm:pt>
  </dgm:ptLst>
  <dgm:cxnLst>
    <dgm:cxn modelId="{6412D8FE-14C3-41FC-A479-CA2121C6F461}" type="presOf" srcId="{A2731ED0-9C0E-45E6-BBE0-B4F06B625306}" destId="{76E02F2A-105B-486E-AB88-F2C50BB561AF}" srcOrd="0" destOrd="0" presId="urn:microsoft.com/office/officeart/2005/8/layout/vList2#4"/>
    <dgm:cxn modelId="{DB02FE9C-D341-46F9-8449-AC052CF77B2C}" srcId="{12E81988-861F-4AF9-81F1-BA062F7F17E7}" destId="{FAA8554E-3E38-4EC9-95B8-6F2DC520628E}" srcOrd="0" destOrd="0" parTransId="{FEA5E638-556A-49C8-A81B-4D07E4D81B4E}" sibTransId="{33157A15-6AD9-4A2A-A887-0667BBF4DEBB}"/>
    <dgm:cxn modelId="{C689E09F-44B3-4273-A2FD-B56E43AEA696}" srcId="{12E81988-861F-4AF9-81F1-BA062F7F17E7}" destId="{70593A2B-7B70-4D87-BB18-3DE2A0EA7090}" srcOrd="1" destOrd="0" parTransId="{30251853-BCB1-4787-A879-8D6C219D1E36}" sibTransId="{F20BC193-F248-4C19-A5AF-D532A16E8F50}"/>
    <dgm:cxn modelId="{1350C6DF-595B-4B52-B1A7-C49138D21B68}" srcId="{12E81988-861F-4AF9-81F1-BA062F7F17E7}" destId="{A2731ED0-9C0E-45E6-BBE0-B4F06B625306}" srcOrd="2" destOrd="0" parTransId="{E16FAECE-3E9F-4AF9-8D2A-D3D1A5320135}" sibTransId="{1AA75EAA-C74A-4B55-9FAF-16AFC7190CFA}"/>
    <dgm:cxn modelId="{64A8F916-ED7A-492B-B2B2-AA98C3A97E67}" type="presOf" srcId="{FAA8554E-3E38-4EC9-95B8-6F2DC520628E}" destId="{99B0ED73-8562-4AD8-BED6-87C0923C97F3}" srcOrd="0" destOrd="0" presId="urn:microsoft.com/office/officeart/2005/8/layout/vList2#4"/>
    <dgm:cxn modelId="{B416C530-80D4-432F-836A-FFA121F006C5}" type="presOf" srcId="{70593A2B-7B70-4D87-BB18-3DE2A0EA7090}" destId="{85FABFCD-F0A2-4D72-8809-B75E316491B1}" srcOrd="0" destOrd="0" presId="urn:microsoft.com/office/officeart/2005/8/layout/vList2#4"/>
    <dgm:cxn modelId="{9437FEB3-5F2A-4763-8458-AA303972AD25}" type="presOf" srcId="{12E81988-861F-4AF9-81F1-BA062F7F17E7}" destId="{D5ED2D30-54CB-461D-B484-D4C2AEDEB1C3}" srcOrd="0" destOrd="0" presId="urn:microsoft.com/office/officeart/2005/8/layout/vList2#4"/>
    <dgm:cxn modelId="{3ED47E2A-0180-4FBA-BED3-15224FCDAC70}" type="presParOf" srcId="{D5ED2D30-54CB-461D-B484-D4C2AEDEB1C3}" destId="{99B0ED73-8562-4AD8-BED6-87C0923C97F3}" srcOrd="0" destOrd="0" presId="urn:microsoft.com/office/officeart/2005/8/layout/vList2#4"/>
    <dgm:cxn modelId="{29EAE7B5-047E-43BB-AD05-55B56F117C54}" type="presParOf" srcId="{D5ED2D30-54CB-461D-B484-D4C2AEDEB1C3}" destId="{525351EA-BCB9-4980-976F-1760E671CE2E}" srcOrd="1" destOrd="0" presId="urn:microsoft.com/office/officeart/2005/8/layout/vList2#4"/>
    <dgm:cxn modelId="{4109561E-70C3-4D7D-A0B1-0A4C31E381C4}" type="presParOf" srcId="{D5ED2D30-54CB-461D-B484-D4C2AEDEB1C3}" destId="{85FABFCD-F0A2-4D72-8809-B75E316491B1}" srcOrd="2" destOrd="0" presId="urn:microsoft.com/office/officeart/2005/8/layout/vList2#4"/>
    <dgm:cxn modelId="{5C6F2BBD-1376-4280-ABEE-4B10A07E4BBC}" type="presParOf" srcId="{D5ED2D30-54CB-461D-B484-D4C2AEDEB1C3}" destId="{1A7E33A7-10CE-4FCA-A9A4-4578F7F4AA62}" srcOrd="3" destOrd="0" presId="urn:microsoft.com/office/officeart/2005/8/layout/vList2#4"/>
    <dgm:cxn modelId="{22592862-9700-4989-9CA9-8EF7F3609F50}" type="presParOf" srcId="{D5ED2D30-54CB-461D-B484-D4C2AEDEB1C3}" destId="{76E02F2A-105B-486E-AB88-F2C50BB561AF}" srcOrd="4" destOrd="0" presId="urn:microsoft.com/office/officeart/2005/8/layout/vList2#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1#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srcNode" val="background"/>
                    <dgm:param type="dstNode" val="background2"/>
                    <dgm:param type="dim" val="1D"/>
                    <dgm:param type="endSty" val="noArr"/>
                    <dgm:param type="connRout" val="bend"/>
                    <dgm:param type="begPts" val="bCtr"/>
                    <dgm:param type="endPts" val="tCtr"/>
                    <dgm:param type="bendPt" val="end"/>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srcNode" val="background2"/>
                            <dgm:param type="dstNode" val="background3"/>
                            <dgm:param type="dim" val="1D"/>
                            <dgm:param type="endSty" val="noArr"/>
                            <dgm:param type="connRout" val="bend"/>
                            <dgm:param type="begPts" val="bCtr"/>
                            <dgm:param type="endPts" val="tCtr"/>
                            <dgm:param type="bendPt" val="end"/>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srcNode" val="background3"/>
                                        <dgm:param type="dstNode" val="background4"/>
                                        <dgm:param type="dim" val="1D"/>
                                        <dgm:param type="endSty" val="noArr"/>
                                        <dgm:param type="connRout" val="bend"/>
                                        <dgm:param type="begPts" val="bCtr"/>
                                        <dgm:param type="endPts" val="tCtr"/>
                                        <dgm:param type="bendPt" val="end"/>
                                      </dgm:alg>
                                    </dgm:if>
                                    <dgm:else name="Name26">
                                      <dgm:alg type="conn">
                                        <dgm:param type="srcNode" val="background4"/>
                                        <dgm:param type="dstNode" val="background4"/>
                                        <dgm:param type="dim" val="1D"/>
                                        <dgm:param type="endSty" val="noArr"/>
                                        <dgm:param type="connRout" val="bend"/>
                                        <dgm:param type="begPts" val="bCtr"/>
                                        <dgm:param type="endPts" val="tCtr"/>
                                        <dgm:param type="bendPt" val="end"/>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vList2#37">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1">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3">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off" val="ctr"/>
          <dgm:param type="contDir" val="sameDir"/>
          <dgm:param type="grDir" val="tL"/>
          <dgm:param type="flowDir" val="row"/>
        </dgm:alg>
      </dgm:if>
      <dgm:else name="Name2">
        <dgm:alg type="snake">
          <dgm:param type="off" val="ctr"/>
          <dgm:param type="contDir" val="sameDir"/>
          <dgm:param type="grDir" val="tR"/>
          <dgm:param type="flowDir" val="row"/>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5#1">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bkpt" val="endCnv"/>
          <dgm:param type="contDir" val="revDir"/>
          <dgm:param type="grDir" val="tL"/>
          <dgm:param type="flowDir" val="row"/>
        </dgm:alg>
      </dgm:if>
      <dgm:else name="Name2">
        <dgm:alg type="snake">
          <dgm:param type="bkpt" val="endCnv"/>
          <dgm:param type="contDir" val="revDir"/>
          <dgm:param type="grDir" val="tR"/>
          <dgm:param type="flowDir" val="row"/>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vList2#4">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6">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55">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1">
  <dgm:title val=""/>
  <dgm:desc val=""/>
  <dgm:catLst>
    <dgm:cat type="simple" pri="105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2">
  <dgm:title val=""/>
  <dgm:desc val=""/>
  <dgm:catLst>
    <dgm:cat type="simple" pri="105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3">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4">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5">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1">
  <dgm:title val=""/>
  <dgm:desc val=""/>
  <dgm:catLst>
    <dgm:cat type="simple" pri="104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2">
  <dgm:title val=""/>
  <dgm:desc val=""/>
  <dgm:catLst>
    <dgm:cat type="simple" pri="104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115FD96-BBF0-4294-9754-8ED2891EB246}" type="datetimeFigureOut">
              <a:rPr lang="en-US" smtClean="0"/>
              <a:t>4/27/2023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C700DA-4165-4880-9F60-9917741622D8}"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15FD96-BBF0-4294-9754-8ED2891EB246}" type="datetimeFigureOut">
              <a:rPr lang="en-US" smtClean="0"/>
              <a:t>4/27/2023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C700DA-4165-4880-9F60-9917741622D8}"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15FD96-BBF0-4294-9754-8ED2891EB246}" type="datetimeFigureOut">
              <a:rPr lang="en-US" smtClean="0"/>
              <a:t>4/27/2023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C700DA-4165-4880-9F60-9917741622D8}"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Red/Gray 1 Content">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203200" y="6423933"/>
            <a:ext cx="2844800" cy="214546"/>
          </a:xfrm>
          <a:prstGeom prst="rect">
            <a:avLst/>
          </a:prstGeom>
        </p:spPr>
        <p:txBody>
          <a:bodyPr vert="horz" lIns="91440" tIns="45720" rIns="91440" bIns="45720" rtlCol="0" anchor="ctr">
            <a:spAutoFit/>
          </a:bodyPr>
          <a:lstStyle>
            <a:lvl1pPr algn="l">
              <a:defRPr sz="795" b="0" i="0">
                <a:solidFill>
                  <a:srgbClr val="6C6463"/>
                </a:solidFill>
                <a:latin typeface="Gill Sans MT" panose="020B0502020104020203"/>
                <a:cs typeface="Gill Sans MT" panose="020B0502020104020203"/>
              </a:defRPr>
            </a:lvl1pPr>
          </a:lstStyle>
          <a:p>
            <a:fld id="{DC3C2756-4CD8-4805-B205-4398808FF5EB}" type="datetime1">
              <a:rPr lang="en-US" smtClean="0"/>
              <a:t>4/27/2023</a:t>
            </a:fld>
            <a:endParaRPr lang="en-US" dirty="0"/>
          </a:p>
        </p:txBody>
      </p:sp>
      <p:sp>
        <p:nvSpPr>
          <p:cNvPr id="9" name="Footer Placeholder 4"/>
          <p:cNvSpPr>
            <a:spLocks noGrp="1"/>
          </p:cNvSpPr>
          <p:nvPr>
            <p:ph type="ftr" sz="quarter" idx="3"/>
          </p:nvPr>
        </p:nvSpPr>
        <p:spPr>
          <a:xfrm>
            <a:off x="4165600" y="6423933"/>
            <a:ext cx="3860800" cy="214546"/>
          </a:xfrm>
          <a:prstGeom prst="rect">
            <a:avLst/>
          </a:prstGeom>
        </p:spPr>
        <p:txBody>
          <a:bodyPr vert="horz" lIns="91440" tIns="45720" rIns="91440" bIns="45720" rtlCol="0" anchor="ctr">
            <a:spAutoFit/>
          </a:bodyPr>
          <a:lstStyle>
            <a:lvl1pPr algn="ctr">
              <a:defRPr sz="795" b="0" i="0">
                <a:solidFill>
                  <a:srgbClr val="6C6463"/>
                </a:solidFill>
                <a:latin typeface="Gill Sans MT" panose="020B0502020104020203"/>
                <a:cs typeface="Gill Sans MT" panose="020B0502020104020203"/>
              </a:defRPr>
            </a:lvl1pPr>
          </a:lstStyle>
          <a:p>
            <a:r>
              <a:rPr lang="en-US" dirty="0"/>
              <a:t>PRESENTED BY THE USAID ENERGY SECURITY PROJECT </a:t>
            </a:r>
          </a:p>
        </p:txBody>
      </p:sp>
      <p:sp>
        <p:nvSpPr>
          <p:cNvPr id="10" name="Slide Number Placeholder 5"/>
          <p:cNvSpPr>
            <a:spLocks noGrp="1"/>
          </p:cNvSpPr>
          <p:nvPr>
            <p:ph type="sldNum" sz="quarter" idx="4"/>
          </p:nvPr>
        </p:nvSpPr>
        <p:spPr>
          <a:xfrm>
            <a:off x="9144000" y="6423933"/>
            <a:ext cx="2844800" cy="214546"/>
          </a:xfrm>
          <a:prstGeom prst="rect">
            <a:avLst/>
          </a:prstGeom>
        </p:spPr>
        <p:txBody>
          <a:bodyPr vert="horz" lIns="91440" tIns="45720" rIns="91440" bIns="45720" rtlCol="0" anchor="ctr">
            <a:spAutoFit/>
          </a:bodyPr>
          <a:lstStyle>
            <a:lvl1pPr algn="r">
              <a:defRPr sz="795" b="0" i="0">
                <a:solidFill>
                  <a:srgbClr val="6C6463"/>
                </a:solidFill>
                <a:latin typeface="Gill Sans MT" panose="020B0502020104020203"/>
                <a:cs typeface="Gill Sans MT" panose="020B0502020104020203"/>
              </a:defRPr>
            </a:lvl1pPr>
          </a:lstStyle>
          <a:p>
            <a:fld id="{42782948-4DBE-204D-AB9E-B65E067054AE}" type="slidenum">
              <a:rPr lang="en-US" smtClean="0"/>
              <a:t>‹#›</a:t>
            </a:fld>
            <a:endParaRPr lang="en-US" dirty="0"/>
          </a:p>
        </p:txBody>
      </p:sp>
      <p:sp>
        <p:nvSpPr>
          <p:cNvPr id="12" name="Title Placeholder 1"/>
          <p:cNvSpPr>
            <a:spLocks noGrp="1"/>
          </p:cNvSpPr>
          <p:nvPr>
            <p:ph type="title"/>
          </p:nvPr>
        </p:nvSpPr>
        <p:spPr>
          <a:xfrm>
            <a:off x="914805" y="933168"/>
            <a:ext cx="10363200" cy="580800"/>
          </a:xfrm>
          <a:prstGeom prst="rect">
            <a:avLst/>
          </a:prstGeom>
        </p:spPr>
        <p:txBody>
          <a:bodyPr vert="horz" lIns="91440" tIns="45720" rIns="91440" bIns="45720" rtlCol="0" anchor="b" anchorCtr="0">
            <a:spAutoFit/>
          </a:bodyPr>
          <a:lstStyle>
            <a:lvl1pPr>
              <a:defRPr>
                <a:solidFill>
                  <a:srgbClr val="0067B9"/>
                </a:solidFill>
              </a:defRPr>
            </a:lvl1pPr>
          </a:lstStyle>
          <a:p>
            <a:r>
              <a:rPr lang="en-US"/>
              <a:t>Click to edit Master title style</a:t>
            </a:r>
            <a:endParaRPr lang="en-US" dirty="0"/>
          </a:p>
        </p:txBody>
      </p:sp>
      <p:sp>
        <p:nvSpPr>
          <p:cNvPr id="13" name="Text Placeholder 2"/>
          <p:cNvSpPr>
            <a:spLocks noGrp="1"/>
          </p:cNvSpPr>
          <p:nvPr>
            <p:ph idx="1"/>
          </p:nvPr>
        </p:nvSpPr>
        <p:spPr>
          <a:xfrm>
            <a:off x="914400" y="1715549"/>
            <a:ext cx="10363200" cy="4233230"/>
          </a:xfrm>
          <a:prstGeom prst="rect">
            <a:avLst/>
          </a:prstGeom>
        </p:spPr>
        <p:txBody>
          <a:bodyPr vert="horz" lIns="91440" tIns="45720" rIns="91440" bIns="45720" rtlCol="0">
            <a:normAutofit/>
          </a:bodyPr>
          <a:lstStyle>
            <a:lvl1pPr marL="304165" marR="0" indent="-304165" algn="l" defTabSz="604520" rtl="0" eaLnBrk="1" fontAlgn="auto" latinLnBrk="0" hangingPunct="1">
              <a:lnSpc>
                <a:spcPct val="100000"/>
              </a:lnSpc>
              <a:spcBef>
                <a:spcPts val="0"/>
              </a:spcBef>
              <a:spcAft>
                <a:spcPts val="1060"/>
              </a:spcAft>
              <a:buClrTx/>
              <a:buSzTx/>
              <a:buFont typeface="Arial" panose="020B0604020202020204"/>
              <a:buChar char="•"/>
              <a:defRPr/>
            </a:lvl1pPr>
          </a:lstStyle>
          <a:p>
            <a:pPr marL="304165" marR="0" lvl="0" indent="-304165" algn="l" defTabSz="604520" rtl="0" eaLnBrk="1" fontAlgn="auto" latinLnBrk="0" hangingPunct="1">
              <a:lnSpc>
                <a:spcPct val="100000"/>
              </a:lnSpc>
              <a:spcBef>
                <a:spcPts val="0"/>
              </a:spcBef>
              <a:spcAft>
                <a:spcPts val="1060"/>
              </a:spcAft>
              <a:buClrTx/>
              <a:buSzTx/>
              <a:buFont typeface="Arial" panose="020B0604020202020204"/>
              <a:buChar char="•"/>
              <a:defRPr/>
            </a:pPr>
            <a:r>
              <a:rPr kumimoji="0" lang="en-US" sz="2115" b="0" i="0" u="none" strike="noStrike" kern="1200" cap="none" spc="0" normalizeH="0" baseline="0" noProof="0" dirty="0">
                <a:ln>
                  <a:noFill/>
                </a:ln>
                <a:solidFill>
                  <a:srgbClr val="6C6463"/>
                </a:solidFill>
                <a:effectLst/>
                <a:uLnTx/>
                <a:uFillTx/>
                <a:latin typeface="Gill Sans MT" panose="020B0502020104020203"/>
                <a:ea typeface="+mn-ea"/>
                <a:cs typeface="Gill Sans MT" panose="020B0502020104020203"/>
              </a:rPr>
              <a:t>Click to edit Master text styles</a:t>
            </a:r>
          </a:p>
          <a:p>
            <a:pPr marL="904875" marR="0" lvl="1" indent="-304165" algn="l" defTabSz="604520" rtl="0" eaLnBrk="1" fontAlgn="auto" latinLnBrk="0" hangingPunct="1">
              <a:lnSpc>
                <a:spcPct val="100000"/>
              </a:lnSpc>
              <a:spcBef>
                <a:spcPts val="0"/>
              </a:spcBef>
              <a:spcAft>
                <a:spcPts val="1060"/>
              </a:spcAft>
              <a:buClrTx/>
              <a:buSzTx/>
              <a:buFont typeface="Arial" panose="020B0604020202020204"/>
              <a:buChar char="–"/>
              <a:defRPr/>
            </a:pPr>
            <a:r>
              <a:rPr kumimoji="0" lang="en-US" sz="2115" b="0" i="0" u="none" strike="noStrike" kern="1200" cap="none" spc="0" normalizeH="0" baseline="0" noProof="0" dirty="0">
                <a:ln>
                  <a:noFill/>
                </a:ln>
                <a:solidFill>
                  <a:srgbClr val="6C6463"/>
                </a:solidFill>
                <a:effectLst/>
                <a:uLnTx/>
                <a:uFillTx/>
                <a:latin typeface="Gill Sans MT" panose="020B0502020104020203"/>
                <a:ea typeface="+mn-ea"/>
                <a:cs typeface="Gill Sans MT" panose="020B0502020104020203"/>
              </a:rPr>
              <a:t>Second level</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Red/Gray 2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4805" y="1715549"/>
            <a:ext cx="10363200" cy="4233230"/>
          </a:xfrm>
        </p:spPr>
        <p:txBody>
          <a:bodyPr>
            <a:normAutofit/>
          </a:bodyPr>
          <a:lstStyle>
            <a:lvl1pPr>
              <a:defRPr sz="2115">
                <a:solidFill>
                  <a:srgbClr val="6C6463"/>
                </a:solidFill>
              </a:defRPr>
            </a:lvl1pPr>
            <a:lvl2pPr>
              <a:defRPr sz="2115">
                <a:solidFill>
                  <a:srgbClr val="6C6463"/>
                </a:solidFill>
              </a:defRPr>
            </a:lvl2pPr>
            <a:lvl3pPr>
              <a:defRPr sz="2115">
                <a:solidFill>
                  <a:srgbClr val="6C6463"/>
                </a:solidFill>
              </a:defRPr>
            </a:lvl3pPr>
            <a:lvl4pPr>
              <a:defRPr sz="1850">
                <a:solidFill>
                  <a:srgbClr val="6C6463"/>
                </a:solidFill>
              </a:defRPr>
            </a:lvl4pPr>
            <a:lvl5pPr>
              <a:defRPr sz="2115">
                <a:solidFill>
                  <a:srgbClr val="6C6463"/>
                </a:solidFill>
              </a:defRPr>
            </a:lvl5pPr>
            <a:lvl6pPr>
              <a:defRPr sz="2380"/>
            </a:lvl6pPr>
            <a:lvl7pPr>
              <a:defRPr sz="2380"/>
            </a:lvl7pPr>
            <a:lvl8pPr>
              <a:defRPr sz="2380"/>
            </a:lvl8pPr>
            <a:lvl9pPr>
              <a:defRPr sz="238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203200" y="6423933"/>
            <a:ext cx="2844800" cy="214546"/>
          </a:xfrm>
        </p:spPr>
        <p:txBody>
          <a:bodyPr/>
          <a:lstStyle>
            <a:lvl1pPr>
              <a:defRPr>
                <a:solidFill>
                  <a:srgbClr val="6C6463"/>
                </a:solidFill>
              </a:defRPr>
            </a:lvl1pPr>
          </a:lstStyle>
          <a:p>
            <a:fld id="{AB18E012-EC0C-1649-A039-CB178266D114}" type="datetime1">
              <a:rPr lang="en-US" smtClean="0"/>
              <a:t>4/27/2023</a:t>
            </a:fld>
            <a:endParaRPr lang="en-US"/>
          </a:p>
        </p:txBody>
      </p:sp>
      <p:sp>
        <p:nvSpPr>
          <p:cNvPr id="6" name="Footer Placeholder 5"/>
          <p:cNvSpPr>
            <a:spLocks noGrp="1"/>
          </p:cNvSpPr>
          <p:nvPr>
            <p:ph type="ftr" sz="quarter" idx="11"/>
          </p:nvPr>
        </p:nvSpPr>
        <p:spPr>
          <a:xfrm>
            <a:off x="4165600" y="6423933"/>
            <a:ext cx="3860800" cy="214546"/>
          </a:xfrm>
        </p:spPr>
        <p:txBody>
          <a:bodyPr/>
          <a:lstStyle>
            <a:lvl1pPr>
              <a:defRPr>
                <a:solidFill>
                  <a:srgbClr val="6C6463"/>
                </a:solidFill>
              </a:defRPr>
            </a:lvl1pPr>
          </a:lstStyle>
          <a:p>
            <a:r>
              <a:rPr lang="en-US"/>
              <a:t>FOOTER GOES HERE</a:t>
            </a:r>
          </a:p>
        </p:txBody>
      </p:sp>
      <p:sp>
        <p:nvSpPr>
          <p:cNvPr id="7" name="Slide Number Placeholder 6"/>
          <p:cNvSpPr>
            <a:spLocks noGrp="1"/>
          </p:cNvSpPr>
          <p:nvPr>
            <p:ph type="sldNum" sz="quarter" idx="12"/>
          </p:nvPr>
        </p:nvSpPr>
        <p:spPr>
          <a:xfrm>
            <a:off x="9144000" y="6423933"/>
            <a:ext cx="2844800" cy="214546"/>
          </a:xfrm>
        </p:spPr>
        <p:txBody>
          <a:bodyPr/>
          <a:lstStyle>
            <a:lvl1pPr>
              <a:defRPr>
                <a:solidFill>
                  <a:srgbClr val="6C6463"/>
                </a:solidFill>
              </a:defRPr>
            </a:lvl1pPr>
          </a:lstStyle>
          <a:p>
            <a:fld id="{42782948-4DBE-204D-AB9E-B65E067054AE}" type="slidenum">
              <a:rPr lang="en-US" smtClean="0"/>
              <a:t>‹#›</a:t>
            </a:fld>
            <a:endParaRPr lang="en-US"/>
          </a:p>
        </p:txBody>
      </p:sp>
      <p:sp>
        <p:nvSpPr>
          <p:cNvPr id="10" name="Title 1"/>
          <p:cNvSpPr>
            <a:spLocks noGrp="1"/>
          </p:cNvSpPr>
          <p:nvPr>
            <p:ph type="title" hasCustomPrompt="1"/>
          </p:nvPr>
        </p:nvSpPr>
        <p:spPr>
          <a:xfrm>
            <a:off x="914805" y="933167"/>
            <a:ext cx="10363200" cy="580800"/>
          </a:xfrm>
        </p:spPr>
        <p:txBody>
          <a:bodyPr anchor="b" anchorCtr="0">
            <a:spAutoFit/>
          </a:bodyPr>
          <a:lstStyle>
            <a:lvl1pPr>
              <a:defRPr>
                <a:solidFill>
                  <a:srgbClr val="BA0C2F"/>
                </a:solidFill>
              </a:defRPr>
            </a:lvl1pPr>
          </a:lstStyle>
          <a:p>
            <a:r>
              <a:rPr lang="en-US" dirty="0"/>
              <a:t>CLICK TO EDIT MASTER TITLE STYLE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Red/Gray 2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4805" y="1715549"/>
            <a:ext cx="10363200" cy="4233230"/>
          </a:xfrm>
        </p:spPr>
        <p:txBody>
          <a:bodyPr>
            <a:normAutofit/>
          </a:bodyPr>
          <a:lstStyle>
            <a:lvl1pPr>
              <a:defRPr sz="2115">
                <a:solidFill>
                  <a:srgbClr val="6C6463"/>
                </a:solidFill>
              </a:defRPr>
            </a:lvl1pPr>
            <a:lvl2pPr>
              <a:defRPr sz="2115">
                <a:solidFill>
                  <a:srgbClr val="6C6463"/>
                </a:solidFill>
              </a:defRPr>
            </a:lvl2pPr>
            <a:lvl3pPr>
              <a:defRPr sz="2115">
                <a:solidFill>
                  <a:srgbClr val="6C6463"/>
                </a:solidFill>
              </a:defRPr>
            </a:lvl3pPr>
            <a:lvl4pPr>
              <a:defRPr sz="1850">
                <a:solidFill>
                  <a:srgbClr val="6C6463"/>
                </a:solidFill>
              </a:defRPr>
            </a:lvl4pPr>
            <a:lvl5pPr>
              <a:defRPr sz="2115">
                <a:solidFill>
                  <a:srgbClr val="6C6463"/>
                </a:solidFill>
              </a:defRPr>
            </a:lvl5pPr>
            <a:lvl6pPr>
              <a:defRPr sz="2380"/>
            </a:lvl6pPr>
            <a:lvl7pPr>
              <a:defRPr sz="2380"/>
            </a:lvl7pPr>
            <a:lvl8pPr>
              <a:defRPr sz="2380"/>
            </a:lvl8pPr>
            <a:lvl9pPr>
              <a:defRPr sz="238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203200" y="6423933"/>
            <a:ext cx="2844800" cy="214546"/>
          </a:xfrm>
        </p:spPr>
        <p:txBody>
          <a:bodyPr/>
          <a:lstStyle>
            <a:lvl1pPr>
              <a:defRPr>
                <a:solidFill>
                  <a:srgbClr val="6C6463"/>
                </a:solidFill>
              </a:defRPr>
            </a:lvl1pPr>
          </a:lstStyle>
          <a:p>
            <a:fld id="{AB18E012-EC0C-1649-A039-CB178266D114}" type="datetime1">
              <a:rPr lang="en-US" smtClean="0"/>
              <a:t>4/27/2023</a:t>
            </a:fld>
            <a:endParaRPr lang="en-US"/>
          </a:p>
        </p:txBody>
      </p:sp>
      <p:sp>
        <p:nvSpPr>
          <p:cNvPr id="6" name="Footer Placeholder 5"/>
          <p:cNvSpPr>
            <a:spLocks noGrp="1"/>
          </p:cNvSpPr>
          <p:nvPr>
            <p:ph type="ftr" sz="quarter" idx="11"/>
          </p:nvPr>
        </p:nvSpPr>
        <p:spPr>
          <a:xfrm>
            <a:off x="4165600" y="6423933"/>
            <a:ext cx="3860800" cy="214546"/>
          </a:xfrm>
        </p:spPr>
        <p:txBody>
          <a:bodyPr/>
          <a:lstStyle>
            <a:lvl1pPr>
              <a:defRPr>
                <a:solidFill>
                  <a:srgbClr val="6C6463"/>
                </a:solidFill>
              </a:defRPr>
            </a:lvl1pPr>
          </a:lstStyle>
          <a:p>
            <a:r>
              <a:rPr lang="en-US"/>
              <a:t>FOOTER GOES HERE</a:t>
            </a:r>
          </a:p>
        </p:txBody>
      </p:sp>
      <p:sp>
        <p:nvSpPr>
          <p:cNvPr id="7" name="Slide Number Placeholder 6"/>
          <p:cNvSpPr>
            <a:spLocks noGrp="1"/>
          </p:cNvSpPr>
          <p:nvPr>
            <p:ph type="sldNum" sz="quarter" idx="12"/>
          </p:nvPr>
        </p:nvSpPr>
        <p:spPr>
          <a:xfrm>
            <a:off x="9144000" y="6423933"/>
            <a:ext cx="2844800" cy="214546"/>
          </a:xfrm>
        </p:spPr>
        <p:txBody>
          <a:bodyPr/>
          <a:lstStyle>
            <a:lvl1pPr>
              <a:defRPr>
                <a:solidFill>
                  <a:srgbClr val="6C6463"/>
                </a:solidFill>
              </a:defRPr>
            </a:lvl1pPr>
          </a:lstStyle>
          <a:p>
            <a:fld id="{42782948-4DBE-204D-AB9E-B65E067054AE}" type="slidenum">
              <a:rPr lang="en-US" smtClean="0"/>
              <a:t>‹#›</a:t>
            </a:fld>
            <a:endParaRPr lang="en-US"/>
          </a:p>
        </p:txBody>
      </p:sp>
      <p:sp>
        <p:nvSpPr>
          <p:cNvPr id="10" name="Title 1"/>
          <p:cNvSpPr>
            <a:spLocks noGrp="1"/>
          </p:cNvSpPr>
          <p:nvPr>
            <p:ph type="title" hasCustomPrompt="1"/>
          </p:nvPr>
        </p:nvSpPr>
        <p:spPr>
          <a:xfrm>
            <a:off x="914805" y="933167"/>
            <a:ext cx="10363200" cy="580800"/>
          </a:xfrm>
        </p:spPr>
        <p:txBody>
          <a:bodyPr anchor="b" anchorCtr="0">
            <a:spAutoFit/>
          </a:bodyPr>
          <a:lstStyle>
            <a:lvl1pPr>
              <a:defRPr>
                <a:solidFill>
                  <a:srgbClr val="BA0C2F"/>
                </a:solidFill>
              </a:defRPr>
            </a:lvl1pPr>
          </a:lstStyle>
          <a:p>
            <a:r>
              <a:rPr lang="en-US" dirty="0"/>
              <a:t>CLICK TO EDIT MASTER TITLE STYLE</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Red/Gray 2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4805" y="1715549"/>
            <a:ext cx="5079595" cy="4233230"/>
          </a:xfrm>
        </p:spPr>
        <p:txBody>
          <a:bodyPr>
            <a:normAutofit/>
          </a:bodyPr>
          <a:lstStyle>
            <a:lvl1pPr>
              <a:defRPr sz="2115">
                <a:solidFill>
                  <a:srgbClr val="6C6463"/>
                </a:solidFill>
              </a:defRPr>
            </a:lvl1pPr>
            <a:lvl2pPr>
              <a:defRPr sz="2115">
                <a:solidFill>
                  <a:srgbClr val="6C6463"/>
                </a:solidFill>
              </a:defRPr>
            </a:lvl2pPr>
            <a:lvl3pPr>
              <a:defRPr sz="2115">
                <a:solidFill>
                  <a:srgbClr val="6C6463"/>
                </a:solidFill>
              </a:defRPr>
            </a:lvl3pPr>
            <a:lvl4pPr>
              <a:defRPr sz="1850">
                <a:solidFill>
                  <a:srgbClr val="6C6463"/>
                </a:solidFill>
              </a:defRPr>
            </a:lvl4pPr>
            <a:lvl5pPr>
              <a:defRPr sz="2115">
                <a:solidFill>
                  <a:srgbClr val="6C6463"/>
                </a:solidFill>
              </a:defRPr>
            </a:lvl5pPr>
            <a:lvl6pPr>
              <a:defRPr sz="2380"/>
            </a:lvl6pPr>
            <a:lvl7pPr>
              <a:defRPr sz="2380"/>
            </a:lvl7pPr>
            <a:lvl8pPr>
              <a:defRPr sz="2380"/>
            </a:lvl8pPr>
            <a:lvl9pPr>
              <a:defRPr sz="238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6197600" y="1715549"/>
            <a:ext cx="5080405" cy="4233230"/>
          </a:xfrm>
        </p:spPr>
        <p:txBody>
          <a:bodyPr>
            <a:normAutofit/>
          </a:bodyPr>
          <a:lstStyle>
            <a:lvl1pPr>
              <a:defRPr sz="2115">
                <a:solidFill>
                  <a:srgbClr val="6C6463"/>
                </a:solidFill>
              </a:defRPr>
            </a:lvl1pPr>
            <a:lvl2pPr>
              <a:defRPr sz="2115">
                <a:solidFill>
                  <a:srgbClr val="6C6463"/>
                </a:solidFill>
              </a:defRPr>
            </a:lvl2pPr>
            <a:lvl3pPr>
              <a:defRPr sz="2115">
                <a:solidFill>
                  <a:srgbClr val="6C6463"/>
                </a:solidFill>
              </a:defRPr>
            </a:lvl3pPr>
            <a:lvl4pPr>
              <a:defRPr sz="1850">
                <a:solidFill>
                  <a:srgbClr val="6C6463"/>
                </a:solidFill>
              </a:defRPr>
            </a:lvl4pPr>
            <a:lvl5pPr>
              <a:defRPr sz="2115">
                <a:solidFill>
                  <a:srgbClr val="6C6463"/>
                </a:solidFill>
              </a:defRPr>
            </a:lvl5pPr>
            <a:lvl6pPr>
              <a:defRPr sz="2380"/>
            </a:lvl6pPr>
            <a:lvl7pPr>
              <a:defRPr sz="2380"/>
            </a:lvl7pPr>
            <a:lvl8pPr>
              <a:defRPr sz="2380"/>
            </a:lvl8pPr>
            <a:lvl9pPr>
              <a:defRPr sz="238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203200" y="6423933"/>
            <a:ext cx="2844800" cy="214546"/>
          </a:xfrm>
        </p:spPr>
        <p:txBody>
          <a:bodyPr/>
          <a:lstStyle>
            <a:lvl1pPr>
              <a:defRPr>
                <a:solidFill>
                  <a:srgbClr val="6C6463"/>
                </a:solidFill>
              </a:defRPr>
            </a:lvl1pPr>
          </a:lstStyle>
          <a:p>
            <a:fld id="{E05D81F0-A685-4BB7-B130-77EE508E6BEC}" type="datetime1">
              <a:rPr lang="en-US" smtClean="0"/>
              <a:t>4/27/2023</a:t>
            </a:fld>
            <a:endParaRPr lang="en-US" dirty="0"/>
          </a:p>
        </p:txBody>
      </p:sp>
      <p:sp>
        <p:nvSpPr>
          <p:cNvPr id="6" name="Footer Placeholder 5"/>
          <p:cNvSpPr>
            <a:spLocks noGrp="1"/>
          </p:cNvSpPr>
          <p:nvPr>
            <p:ph type="ftr" sz="quarter" idx="11"/>
          </p:nvPr>
        </p:nvSpPr>
        <p:spPr>
          <a:xfrm>
            <a:off x="4165600" y="6423933"/>
            <a:ext cx="3860800" cy="214546"/>
          </a:xfrm>
        </p:spPr>
        <p:txBody>
          <a:bodyPr/>
          <a:lstStyle>
            <a:lvl1pPr>
              <a:defRPr>
                <a:solidFill>
                  <a:srgbClr val="6C6463"/>
                </a:solidFill>
              </a:defRPr>
            </a:lvl1pPr>
          </a:lstStyle>
          <a:p>
            <a:r>
              <a:rPr lang="en-US" dirty="0"/>
              <a:t>PRESENTED BY THE USAID ENERGY SECURITY PROJECT </a:t>
            </a:r>
          </a:p>
        </p:txBody>
      </p:sp>
      <p:sp>
        <p:nvSpPr>
          <p:cNvPr id="7" name="Slide Number Placeholder 6"/>
          <p:cNvSpPr>
            <a:spLocks noGrp="1"/>
          </p:cNvSpPr>
          <p:nvPr>
            <p:ph type="sldNum" sz="quarter" idx="12"/>
          </p:nvPr>
        </p:nvSpPr>
        <p:spPr>
          <a:xfrm>
            <a:off x="9144000" y="6423933"/>
            <a:ext cx="2844800" cy="214546"/>
          </a:xfrm>
        </p:spPr>
        <p:txBody>
          <a:bodyPr/>
          <a:lstStyle>
            <a:lvl1pPr>
              <a:defRPr>
                <a:solidFill>
                  <a:srgbClr val="6C6463"/>
                </a:solidFill>
              </a:defRPr>
            </a:lvl1pPr>
          </a:lstStyle>
          <a:p>
            <a:fld id="{42782948-4DBE-204D-AB9E-B65E067054AE}" type="slidenum">
              <a:rPr lang="en-US" smtClean="0"/>
              <a:t>‹#›</a:t>
            </a:fld>
            <a:endParaRPr lang="en-US" dirty="0"/>
          </a:p>
        </p:txBody>
      </p:sp>
      <p:sp>
        <p:nvSpPr>
          <p:cNvPr id="10" name="Title 1"/>
          <p:cNvSpPr>
            <a:spLocks noGrp="1"/>
          </p:cNvSpPr>
          <p:nvPr>
            <p:ph type="title" hasCustomPrompt="1"/>
          </p:nvPr>
        </p:nvSpPr>
        <p:spPr>
          <a:xfrm>
            <a:off x="914805" y="933167"/>
            <a:ext cx="10363200" cy="580800"/>
          </a:xfrm>
        </p:spPr>
        <p:txBody>
          <a:bodyPr anchor="b" anchorCtr="0">
            <a:spAutoFit/>
          </a:bodyPr>
          <a:lstStyle>
            <a:lvl1pPr>
              <a:defRPr>
                <a:solidFill>
                  <a:srgbClr val="0067B9"/>
                </a:solidFill>
              </a:defRPr>
            </a:lvl1pPr>
          </a:lstStyle>
          <a:p>
            <a:r>
              <a:rPr lang="en-US" dirty="0"/>
              <a:t>CLICK TO EDIT MASTER TITLE STYLE</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ver - Full Red">
    <p:bg>
      <p:bgPr>
        <a:solidFill>
          <a:srgbClr val="BA0C2F"/>
        </a:solidFill>
        <a:effectLst/>
      </p:bgPr>
    </p:bg>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203200" y="6423933"/>
            <a:ext cx="2844800" cy="214546"/>
          </a:xfrm>
          <a:prstGeom prst="rect">
            <a:avLst/>
          </a:prstGeom>
        </p:spPr>
        <p:txBody>
          <a:bodyPr vert="horz" lIns="91440" tIns="45720" rIns="91440" bIns="45720" rtlCol="0" anchor="ctr">
            <a:spAutoFit/>
          </a:bodyPr>
          <a:lstStyle>
            <a:lvl1pPr algn="l">
              <a:defRPr sz="795" b="0" i="0">
                <a:solidFill>
                  <a:srgbClr val="FFFFFF"/>
                </a:solidFill>
                <a:latin typeface="Gill Sans MT" panose="020B0502020104020203"/>
                <a:cs typeface="Gill Sans MT" panose="020B0502020104020203"/>
              </a:defRPr>
            </a:lvl1pPr>
          </a:lstStyle>
          <a:p>
            <a:fld id="{EB2C8F94-9D67-854F-8417-3B884156945E}" type="datetime1">
              <a:rPr lang="en-US" smtClean="0"/>
              <a:t>4/27/2023</a:t>
            </a:fld>
            <a:endParaRPr lang="en-US"/>
          </a:p>
        </p:txBody>
      </p:sp>
      <p:sp>
        <p:nvSpPr>
          <p:cNvPr id="9" name="Footer Placeholder 4"/>
          <p:cNvSpPr>
            <a:spLocks noGrp="1"/>
          </p:cNvSpPr>
          <p:nvPr>
            <p:ph type="ftr" sz="quarter" idx="3"/>
          </p:nvPr>
        </p:nvSpPr>
        <p:spPr>
          <a:xfrm>
            <a:off x="4165600" y="6423933"/>
            <a:ext cx="3860800" cy="214546"/>
          </a:xfrm>
          <a:prstGeom prst="rect">
            <a:avLst/>
          </a:prstGeom>
        </p:spPr>
        <p:txBody>
          <a:bodyPr vert="horz" lIns="91440" tIns="45720" rIns="91440" bIns="45720" rtlCol="0" anchor="ctr">
            <a:spAutoFit/>
          </a:bodyPr>
          <a:lstStyle>
            <a:lvl1pPr algn="ctr">
              <a:defRPr sz="795" b="0" i="0">
                <a:solidFill>
                  <a:srgbClr val="FFFFFF"/>
                </a:solidFill>
                <a:latin typeface="Gill Sans MT" panose="020B0502020104020203"/>
                <a:cs typeface="Gill Sans MT" panose="020B0502020104020203"/>
              </a:defRPr>
            </a:lvl1pPr>
          </a:lstStyle>
          <a:p>
            <a:r>
              <a:rPr lang="en-US"/>
              <a:t>FOOTER GOES HERE</a:t>
            </a:r>
          </a:p>
        </p:txBody>
      </p:sp>
      <p:sp>
        <p:nvSpPr>
          <p:cNvPr id="10" name="Slide Number Placeholder 5"/>
          <p:cNvSpPr>
            <a:spLocks noGrp="1"/>
          </p:cNvSpPr>
          <p:nvPr>
            <p:ph type="sldNum" sz="quarter" idx="4"/>
          </p:nvPr>
        </p:nvSpPr>
        <p:spPr>
          <a:xfrm>
            <a:off x="9144000" y="6423933"/>
            <a:ext cx="2844800" cy="214546"/>
          </a:xfrm>
          <a:prstGeom prst="rect">
            <a:avLst/>
          </a:prstGeom>
        </p:spPr>
        <p:txBody>
          <a:bodyPr vert="horz" lIns="91440" tIns="45720" rIns="91440" bIns="45720" rtlCol="0" anchor="ctr">
            <a:spAutoFit/>
          </a:bodyPr>
          <a:lstStyle>
            <a:lvl1pPr algn="r">
              <a:defRPr sz="795" b="0" i="0">
                <a:solidFill>
                  <a:srgbClr val="FFFFFF"/>
                </a:solidFill>
                <a:latin typeface="Gill Sans MT" panose="020B0502020104020203"/>
                <a:cs typeface="Gill Sans MT" panose="020B0502020104020203"/>
              </a:defRPr>
            </a:lvl1pPr>
          </a:lstStyle>
          <a:p>
            <a:fld id="{42782948-4DBE-204D-AB9E-B65E067054AE}" type="slidenum">
              <a:rPr lang="en-US" smtClean="0"/>
              <a:t>‹#›</a:t>
            </a:fld>
            <a:endParaRPr lang="en-US"/>
          </a:p>
        </p:txBody>
      </p:sp>
      <p:sp>
        <p:nvSpPr>
          <p:cNvPr id="12" name="Title 1"/>
          <p:cNvSpPr>
            <a:spLocks noGrp="1"/>
          </p:cNvSpPr>
          <p:nvPr>
            <p:ph type="ctrTitle" hasCustomPrompt="1"/>
          </p:nvPr>
        </p:nvSpPr>
        <p:spPr>
          <a:xfrm>
            <a:off x="914400" y="2118715"/>
            <a:ext cx="5181600" cy="1600200"/>
          </a:xfrm>
          <a:effectLst/>
        </p:spPr>
        <p:txBody>
          <a:bodyPr anchor="b" anchorCtr="0">
            <a:normAutofit/>
          </a:bodyPr>
          <a:lstStyle>
            <a:lvl1pPr>
              <a:defRPr sz="3175">
                <a:solidFill>
                  <a:schemeClr val="bg1"/>
                </a:solidFill>
              </a:defRPr>
            </a:lvl1pPr>
          </a:lstStyle>
          <a:p>
            <a:r>
              <a:rPr lang="en-US" dirty="0"/>
              <a:t>CLICK TO EDIT MASTER TITLE STYLE</a:t>
            </a:r>
          </a:p>
        </p:txBody>
      </p:sp>
      <p:sp>
        <p:nvSpPr>
          <p:cNvPr id="13" name="Subtitle 2"/>
          <p:cNvSpPr>
            <a:spLocks noGrp="1"/>
          </p:cNvSpPr>
          <p:nvPr>
            <p:ph type="subTitle" idx="1" hasCustomPrompt="1"/>
          </p:nvPr>
        </p:nvSpPr>
        <p:spPr>
          <a:xfrm>
            <a:off x="914400" y="4146997"/>
            <a:ext cx="4572000" cy="1600200"/>
          </a:xfrm>
          <a:effectLst/>
        </p:spPr>
        <p:txBody>
          <a:bodyPr>
            <a:normAutofit/>
          </a:bodyPr>
          <a:lstStyle>
            <a:lvl1pPr marL="0" indent="0" algn="l">
              <a:buNone/>
              <a:defRPr sz="2115">
                <a:solidFill>
                  <a:schemeClr val="bg1"/>
                </a:solidFill>
              </a:defRPr>
            </a:lvl1pPr>
            <a:lvl2pPr marL="604520" indent="0" algn="ctr">
              <a:buNone/>
              <a:defRPr>
                <a:solidFill>
                  <a:schemeClr val="tx1">
                    <a:tint val="75000"/>
                  </a:schemeClr>
                </a:solidFill>
              </a:defRPr>
            </a:lvl2pPr>
            <a:lvl3pPr marL="1209675" indent="0" algn="ctr">
              <a:buNone/>
              <a:defRPr>
                <a:solidFill>
                  <a:schemeClr val="tx1">
                    <a:tint val="75000"/>
                  </a:schemeClr>
                </a:solidFill>
              </a:defRPr>
            </a:lvl3pPr>
            <a:lvl4pPr marL="1814195" indent="0" algn="ctr">
              <a:buNone/>
              <a:defRPr>
                <a:solidFill>
                  <a:schemeClr val="tx1">
                    <a:tint val="75000"/>
                  </a:schemeClr>
                </a:solidFill>
              </a:defRPr>
            </a:lvl4pPr>
            <a:lvl5pPr marL="2418715" indent="0" algn="ctr">
              <a:buNone/>
              <a:defRPr>
                <a:solidFill>
                  <a:schemeClr val="tx1">
                    <a:tint val="75000"/>
                  </a:schemeClr>
                </a:solidFill>
              </a:defRPr>
            </a:lvl5pPr>
            <a:lvl6pPr marL="3023870" indent="0" algn="ctr">
              <a:buNone/>
              <a:defRPr>
                <a:solidFill>
                  <a:schemeClr val="tx1">
                    <a:tint val="75000"/>
                  </a:schemeClr>
                </a:solidFill>
              </a:defRPr>
            </a:lvl6pPr>
            <a:lvl7pPr marL="3628390" indent="0" algn="ctr">
              <a:buNone/>
              <a:defRPr>
                <a:solidFill>
                  <a:schemeClr val="tx1">
                    <a:tint val="75000"/>
                  </a:schemeClr>
                </a:solidFill>
              </a:defRPr>
            </a:lvl7pPr>
            <a:lvl8pPr marL="4232910" indent="0" algn="ctr">
              <a:buNone/>
              <a:defRPr>
                <a:solidFill>
                  <a:schemeClr val="tx1">
                    <a:tint val="75000"/>
                  </a:schemeClr>
                </a:solidFill>
              </a:defRPr>
            </a:lvl8pPr>
            <a:lvl9pPr marL="4838065" indent="0" algn="ctr">
              <a:buNone/>
              <a:defRPr>
                <a:solidFill>
                  <a:schemeClr val="tx1">
                    <a:tint val="75000"/>
                  </a:schemeClr>
                </a:solidFill>
              </a:defRPr>
            </a:lvl9pPr>
          </a:lstStyle>
          <a:p>
            <a:r>
              <a:rPr lang="en-US" dirty="0"/>
              <a:t>CLICK TO EDIT MASTER SUBTITLE STYLE</a:t>
            </a:r>
          </a:p>
        </p:txBody>
      </p:sp>
      <p:cxnSp>
        <p:nvCxnSpPr>
          <p:cNvPr id="17" name="Straight Connector 16"/>
          <p:cNvCxnSpPr/>
          <p:nvPr/>
        </p:nvCxnSpPr>
        <p:spPr>
          <a:xfrm>
            <a:off x="995680" y="3932955"/>
            <a:ext cx="426720" cy="0"/>
          </a:xfrm>
          <a:prstGeom prst="line">
            <a:avLst/>
          </a:prstGeom>
          <a:ln w="19050">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15" name="Picture 14"/>
          <p:cNvPicPr>
            <a:picLocks noChangeAspect="1"/>
          </p:cNvPicPr>
          <p:nvPr/>
        </p:nvPicPr>
        <p:blipFill>
          <a:blip r:embed="rId2"/>
          <a:stretch>
            <a:fillRect/>
          </a:stretch>
        </p:blipFill>
        <p:spPr>
          <a:xfrm>
            <a:off x="655830" y="592364"/>
            <a:ext cx="2346667" cy="890454"/>
          </a:xfrm>
          <a:prstGeom prst="rect">
            <a:avLst/>
          </a:prstGeom>
        </p:spPr>
      </p:pic>
      <p:cxnSp>
        <p:nvCxnSpPr>
          <p:cNvPr id="11" name="Straight Connector 10"/>
          <p:cNvCxnSpPr/>
          <p:nvPr userDrawn="1"/>
        </p:nvCxnSpPr>
        <p:spPr>
          <a:xfrm>
            <a:off x="995680" y="3932955"/>
            <a:ext cx="426720" cy="0"/>
          </a:xfrm>
          <a:prstGeom prst="line">
            <a:avLst/>
          </a:prstGeom>
          <a:ln w="19050">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14" name="Picture 13"/>
          <p:cNvPicPr>
            <a:picLocks noChangeAspect="1"/>
          </p:cNvPicPr>
          <p:nvPr userDrawn="1"/>
        </p:nvPicPr>
        <p:blipFill>
          <a:blip r:embed="rId3"/>
          <a:stretch>
            <a:fillRect/>
          </a:stretch>
        </p:blipFill>
        <p:spPr>
          <a:xfrm>
            <a:off x="655297" y="592365"/>
            <a:ext cx="2347200" cy="901135"/>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Divider - Full Red">
    <p:bg>
      <p:bgPr>
        <a:solidFill>
          <a:srgbClr val="BA0C2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707638"/>
            <a:ext cx="7315200" cy="580800"/>
          </a:xfrm>
        </p:spPr>
        <p:txBody>
          <a:bodyPr wrap="square" anchor="t" anchorCtr="0">
            <a:spAutoFit/>
          </a:bodyPr>
          <a:lstStyle>
            <a:lvl1pPr>
              <a:defRPr sz="3175">
                <a:solidFill>
                  <a:srgbClr val="FFFFFF"/>
                </a:solidFill>
              </a:defRPr>
            </a:lvl1pPr>
          </a:lstStyle>
          <a:p>
            <a:r>
              <a:rPr lang="en-US" dirty="0"/>
              <a:t>CLICK TO EDIT MASTER TITLE STYLE</a:t>
            </a:r>
          </a:p>
        </p:txBody>
      </p:sp>
      <p:sp>
        <p:nvSpPr>
          <p:cNvPr id="3" name="Date Placeholder 2"/>
          <p:cNvSpPr>
            <a:spLocks noGrp="1"/>
          </p:cNvSpPr>
          <p:nvPr>
            <p:ph type="dt" sz="half" idx="10"/>
          </p:nvPr>
        </p:nvSpPr>
        <p:spPr>
          <a:xfrm>
            <a:off x="203200" y="6423933"/>
            <a:ext cx="2844800" cy="214546"/>
          </a:xfrm>
        </p:spPr>
        <p:txBody>
          <a:bodyPr/>
          <a:lstStyle>
            <a:lvl1pPr>
              <a:defRPr>
                <a:solidFill>
                  <a:srgbClr val="FFFFFF"/>
                </a:solidFill>
              </a:defRPr>
            </a:lvl1pPr>
          </a:lstStyle>
          <a:p>
            <a:fld id="{C3349C05-927F-3348-96DF-9086CF2761D6}" type="datetime1">
              <a:rPr lang="en-US" smtClean="0"/>
              <a:t>4/27/2023</a:t>
            </a:fld>
            <a:endParaRPr lang="en-US"/>
          </a:p>
        </p:txBody>
      </p:sp>
      <p:sp>
        <p:nvSpPr>
          <p:cNvPr id="4" name="Footer Placeholder 3"/>
          <p:cNvSpPr>
            <a:spLocks noGrp="1"/>
          </p:cNvSpPr>
          <p:nvPr>
            <p:ph type="ftr" sz="quarter" idx="11"/>
          </p:nvPr>
        </p:nvSpPr>
        <p:spPr>
          <a:xfrm>
            <a:off x="4165600" y="6423933"/>
            <a:ext cx="3860800" cy="214546"/>
          </a:xfrm>
        </p:spPr>
        <p:txBody>
          <a:bodyPr/>
          <a:lstStyle>
            <a:lvl1pPr>
              <a:defRPr>
                <a:solidFill>
                  <a:srgbClr val="FFFFFF"/>
                </a:solidFill>
              </a:defRPr>
            </a:lvl1pPr>
          </a:lstStyle>
          <a:p>
            <a:r>
              <a:rPr lang="en-US"/>
              <a:t>FOOTER GOES HERE</a:t>
            </a:r>
          </a:p>
        </p:txBody>
      </p:sp>
      <p:sp>
        <p:nvSpPr>
          <p:cNvPr id="5" name="Slide Number Placeholder 4"/>
          <p:cNvSpPr>
            <a:spLocks noGrp="1"/>
          </p:cNvSpPr>
          <p:nvPr>
            <p:ph type="sldNum" sz="quarter" idx="12"/>
          </p:nvPr>
        </p:nvSpPr>
        <p:spPr>
          <a:xfrm>
            <a:off x="9144000" y="6423933"/>
            <a:ext cx="2844800" cy="214546"/>
          </a:xfrm>
        </p:spPr>
        <p:txBody>
          <a:bodyPr/>
          <a:lstStyle>
            <a:lvl1pPr>
              <a:defRPr>
                <a:solidFill>
                  <a:srgbClr val="FFFFFF"/>
                </a:solidFill>
              </a:defRPr>
            </a:lvl1pPr>
          </a:lstStyle>
          <a:p>
            <a:fld id="{42782948-4DBE-204D-AB9E-B65E067054AE}" type="slidenum">
              <a:rPr lang="en-US" smtClean="0"/>
              <a:t>‹#›</a:t>
            </a:fld>
            <a:endParaRPr lang="en-US"/>
          </a:p>
        </p:txBody>
      </p:sp>
      <p:pic>
        <p:nvPicPr>
          <p:cNvPr id="8" name="Picture 7"/>
          <p:cNvPicPr>
            <a:picLocks noChangeAspect="1"/>
          </p:cNvPicPr>
          <p:nvPr/>
        </p:nvPicPr>
        <p:blipFill>
          <a:blip r:embed="rId2"/>
          <a:stretch>
            <a:fillRect/>
          </a:stretch>
        </p:blipFill>
        <p:spPr>
          <a:xfrm>
            <a:off x="655830" y="5583172"/>
            <a:ext cx="2346667" cy="890454"/>
          </a:xfrm>
          <a:prstGeom prst="rect">
            <a:avLst/>
          </a:prstGeom>
        </p:spPr>
      </p:pic>
      <p:cxnSp>
        <p:nvCxnSpPr>
          <p:cNvPr id="13" name="Straight Connector 12"/>
          <p:cNvCxnSpPr/>
          <p:nvPr/>
        </p:nvCxnSpPr>
        <p:spPr>
          <a:xfrm>
            <a:off x="995680" y="909220"/>
            <a:ext cx="426720" cy="0"/>
          </a:xfrm>
          <a:prstGeom prst="line">
            <a:avLst/>
          </a:prstGeom>
          <a:ln w="19050">
            <a:solidFill>
              <a:srgbClr val="FFFFFF"/>
            </a:solidFill>
          </a:ln>
          <a:effectLst>
            <a:outerShdw blurRad="254000" dir="2700000" algn="tl" rotWithShape="0">
              <a:srgbClr val="000000">
                <a:alpha val="40000"/>
              </a:srgbClr>
            </a:outerShdw>
          </a:effectLst>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4165600" y="4770577"/>
            <a:ext cx="7528560" cy="1435778"/>
          </a:xfrm>
          <a:prstGeom prst="rect">
            <a:avLst/>
          </a:prstGeom>
        </p:spPr>
        <p:txBody>
          <a:bodyPr wrap="square">
            <a:spAutoFit/>
          </a:bodyPr>
          <a:lstStyle/>
          <a:p>
            <a:r>
              <a:rPr lang="en-US" sz="1455" kern="1200" dirty="0">
                <a:solidFill>
                  <a:schemeClr val="bg1"/>
                </a:solidFill>
                <a:effectLst/>
                <a:latin typeface="+mn-lt"/>
                <a:ea typeface="+mn-ea"/>
                <a:cs typeface="+mn-cs"/>
              </a:rPr>
              <a:t>This document is made possible by the support of the American people through the United States Agency for International Development (USAID). The contents of this document are the sole responsibility of Tetra Tech ES, Inc., and do not necessarily reflect the views of USAID or the United States Government. This document was prepared by Tetra Tech ES, Inc., USAID Contractor for the Energy Security Project (ESP), USAID contract 72012118C00003.</a:t>
            </a:r>
          </a:p>
          <a:p>
            <a:r>
              <a:rPr lang="en-US" sz="1455" kern="1200" cap="all" dirty="0">
                <a:solidFill>
                  <a:schemeClr val="bg1"/>
                </a:solidFill>
                <a:effectLst/>
                <a:latin typeface="+mn-lt"/>
                <a:ea typeface="+mn-ea"/>
                <a:cs typeface="+mn-cs"/>
              </a:rPr>
              <a:t> </a:t>
            </a:r>
          </a:p>
        </p:txBody>
      </p:sp>
      <p:cxnSp>
        <p:nvCxnSpPr>
          <p:cNvPr id="10" name="Straight Connector 9"/>
          <p:cNvCxnSpPr/>
          <p:nvPr userDrawn="1"/>
        </p:nvCxnSpPr>
        <p:spPr>
          <a:xfrm>
            <a:off x="995680" y="909220"/>
            <a:ext cx="426720" cy="0"/>
          </a:xfrm>
          <a:prstGeom prst="line">
            <a:avLst/>
          </a:prstGeom>
          <a:ln w="19050">
            <a:solidFill>
              <a:srgbClr val="FFFFFF"/>
            </a:solidFill>
          </a:ln>
          <a:effectLst>
            <a:outerShdw blurRad="254000" dir="2700000" algn="tl" rotWithShape="0">
              <a:srgbClr val="000000">
                <a:alpha val="40000"/>
              </a:srgbClr>
            </a:outerShdw>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userDrawn="1"/>
        </p:nvPicPr>
        <p:blipFill>
          <a:blip r:embed="rId3"/>
          <a:stretch>
            <a:fillRect/>
          </a:stretch>
        </p:blipFill>
        <p:spPr>
          <a:xfrm>
            <a:off x="657600" y="5585578"/>
            <a:ext cx="2347200" cy="901135"/>
          </a:xfrm>
          <a:prstGeom prst="rect">
            <a:avLst/>
          </a:prstGeom>
        </p:spPr>
      </p:pic>
      <p:sp>
        <p:nvSpPr>
          <p:cNvPr id="12" name="Rectangle 11"/>
          <p:cNvSpPr/>
          <p:nvPr userDrawn="1"/>
        </p:nvSpPr>
        <p:spPr>
          <a:xfrm>
            <a:off x="4088122" y="4684068"/>
            <a:ext cx="6288021" cy="1177566"/>
          </a:xfrm>
          <a:prstGeom prst="rect">
            <a:avLst/>
          </a:prstGeom>
        </p:spPr>
        <p:txBody>
          <a:bodyPr wrap="square">
            <a:spAutoFit/>
          </a:bodyPr>
          <a:lstStyle/>
          <a:p>
            <a:pPr algn="just"/>
            <a:r>
              <a:rPr lang="uk-UA" sz="2115" baseline="30000" dirty="0">
                <a:solidFill>
                  <a:schemeClr val="bg1"/>
                </a:solidFill>
                <a:latin typeface="Arial" panose="020B0604020202020204" pitchFamily="34" charset="0"/>
                <a:cs typeface="Arial" panose="020B0604020202020204" pitchFamily="34" charset="0"/>
              </a:rPr>
              <a:t>Цей документ став можливим завдяки підтримці американського народу через Агентство США з міжнародного розвитку (</a:t>
            </a:r>
            <a:r>
              <a:rPr lang="en-GB" sz="2115" baseline="30000" dirty="0">
                <a:solidFill>
                  <a:schemeClr val="bg1"/>
                </a:solidFill>
                <a:latin typeface="Arial" panose="020B0604020202020204" pitchFamily="34" charset="0"/>
                <a:cs typeface="Arial" panose="020B0604020202020204" pitchFamily="34" charset="0"/>
              </a:rPr>
              <a:t>USAID).</a:t>
            </a:r>
          </a:p>
          <a:p>
            <a:pPr algn="just"/>
            <a:r>
              <a:rPr lang="en-GB" sz="2115" baseline="30000" dirty="0">
                <a:solidFill>
                  <a:schemeClr val="bg1"/>
                </a:solidFill>
                <a:latin typeface="Arial" panose="020B0604020202020204" pitchFamily="34" charset="0"/>
                <a:cs typeface="Arial" panose="020B0604020202020204" pitchFamily="34" charset="0"/>
              </a:rPr>
              <a:t>Tetra Tech </a:t>
            </a:r>
            <a:r>
              <a:rPr lang="en-GB" sz="2115" baseline="30000" dirty="0" err="1">
                <a:solidFill>
                  <a:schemeClr val="bg1"/>
                </a:solidFill>
                <a:latin typeface="Arial" panose="020B0604020202020204" pitchFamily="34" charset="0"/>
                <a:cs typeface="Arial" panose="020B0604020202020204" pitchFamily="34" charset="0"/>
              </a:rPr>
              <a:t>ES,Inc</a:t>
            </a:r>
            <a:r>
              <a:rPr lang="en-GB" sz="2115" baseline="30000" dirty="0">
                <a:solidFill>
                  <a:schemeClr val="bg1"/>
                </a:solidFill>
                <a:latin typeface="Arial" panose="020B0604020202020204" pitchFamily="34" charset="0"/>
                <a:cs typeface="Arial" panose="020B0604020202020204" pitchFamily="34" charset="0"/>
              </a:rPr>
              <a:t>. </a:t>
            </a:r>
            <a:r>
              <a:rPr lang="uk-UA" sz="2115" baseline="30000" dirty="0">
                <a:solidFill>
                  <a:schemeClr val="bg1"/>
                </a:solidFill>
                <a:latin typeface="Arial" panose="020B0604020202020204" pitchFamily="34" charset="0"/>
                <a:cs typeface="Arial" panose="020B0604020202020204" pitchFamily="34" charset="0"/>
              </a:rPr>
              <a:t>несе повну відповідальність за зміст цього документу. Викладений зміст не обов’язково відображає позицію </a:t>
            </a:r>
            <a:r>
              <a:rPr lang="en-GB" sz="2115" baseline="30000" dirty="0">
                <a:solidFill>
                  <a:schemeClr val="bg1"/>
                </a:solidFill>
                <a:latin typeface="Arial" panose="020B0604020202020204" pitchFamily="34" charset="0"/>
                <a:cs typeface="Arial" panose="020B0604020202020204" pitchFamily="34" charset="0"/>
              </a:rPr>
              <a:t>USAID </a:t>
            </a:r>
            <a:r>
              <a:rPr lang="uk-UA" sz="2115" baseline="30000" dirty="0">
                <a:solidFill>
                  <a:schemeClr val="bg1"/>
                </a:solidFill>
                <a:latin typeface="Arial" panose="020B0604020202020204" pitchFamily="34" charset="0"/>
                <a:cs typeface="Arial" panose="020B0604020202020204" pitchFamily="34" charset="0"/>
              </a:rPr>
              <a:t>або Уряду Сполучених Штатів.</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Red/Gray 1 Content">
    <p:bg>
      <p:bgPr>
        <a:solidFill>
          <a:srgbClr val="E7E7E5"/>
        </a:solidFill>
        <a:effectLst/>
      </p:bgPr>
    </p:bg>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203200" y="6423933"/>
            <a:ext cx="2844800" cy="214546"/>
          </a:xfrm>
          <a:prstGeom prst="rect">
            <a:avLst/>
          </a:prstGeom>
        </p:spPr>
        <p:txBody>
          <a:bodyPr vert="horz" lIns="91440" tIns="45720" rIns="91440" bIns="45720" rtlCol="0" anchor="ctr">
            <a:spAutoFit/>
          </a:bodyPr>
          <a:lstStyle>
            <a:lvl1pPr algn="l">
              <a:defRPr sz="795" b="0" i="0">
                <a:solidFill>
                  <a:srgbClr val="6C6463"/>
                </a:solidFill>
                <a:latin typeface="Gill Sans MT" panose="020B0502020104020203"/>
                <a:cs typeface="Gill Sans MT" panose="020B0502020104020203"/>
              </a:defRPr>
            </a:lvl1pPr>
          </a:lstStyle>
          <a:p>
            <a:fld id="{414FB1AD-D69E-B741-965A-0BAE826C2FA6}" type="datetime1">
              <a:rPr lang="en-US" smtClean="0"/>
              <a:t>4/27/2023</a:t>
            </a:fld>
            <a:endParaRPr lang="en-US"/>
          </a:p>
        </p:txBody>
      </p:sp>
      <p:sp>
        <p:nvSpPr>
          <p:cNvPr id="9" name="Footer Placeholder 4"/>
          <p:cNvSpPr>
            <a:spLocks noGrp="1"/>
          </p:cNvSpPr>
          <p:nvPr>
            <p:ph type="ftr" sz="quarter" idx="3"/>
          </p:nvPr>
        </p:nvSpPr>
        <p:spPr>
          <a:xfrm>
            <a:off x="4165600" y="6423933"/>
            <a:ext cx="3860800" cy="214546"/>
          </a:xfrm>
          <a:prstGeom prst="rect">
            <a:avLst/>
          </a:prstGeom>
        </p:spPr>
        <p:txBody>
          <a:bodyPr vert="horz" lIns="91440" tIns="45720" rIns="91440" bIns="45720" rtlCol="0" anchor="ctr">
            <a:spAutoFit/>
          </a:bodyPr>
          <a:lstStyle>
            <a:lvl1pPr algn="ctr">
              <a:defRPr sz="795" b="0" i="0">
                <a:solidFill>
                  <a:srgbClr val="6C6463"/>
                </a:solidFill>
                <a:latin typeface="Gill Sans MT" panose="020B0502020104020203"/>
                <a:cs typeface="Gill Sans MT" panose="020B0502020104020203"/>
              </a:defRPr>
            </a:lvl1pPr>
          </a:lstStyle>
          <a:p>
            <a:r>
              <a:rPr lang="en-US"/>
              <a:t>FOOTER GOES HERE</a:t>
            </a:r>
          </a:p>
        </p:txBody>
      </p:sp>
      <p:sp>
        <p:nvSpPr>
          <p:cNvPr id="10" name="Slide Number Placeholder 5"/>
          <p:cNvSpPr>
            <a:spLocks noGrp="1"/>
          </p:cNvSpPr>
          <p:nvPr>
            <p:ph type="sldNum" sz="quarter" idx="4"/>
          </p:nvPr>
        </p:nvSpPr>
        <p:spPr>
          <a:xfrm>
            <a:off x="9144000" y="6423933"/>
            <a:ext cx="2844800" cy="214546"/>
          </a:xfrm>
          <a:prstGeom prst="rect">
            <a:avLst/>
          </a:prstGeom>
        </p:spPr>
        <p:txBody>
          <a:bodyPr vert="horz" lIns="91440" tIns="45720" rIns="91440" bIns="45720" rtlCol="0" anchor="ctr">
            <a:spAutoFit/>
          </a:bodyPr>
          <a:lstStyle>
            <a:lvl1pPr algn="r">
              <a:defRPr sz="795" b="0" i="0">
                <a:solidFill>
                  <a:srgbClr val="6C6463"/>
                </a:solidFill>
                <a:latin typeface="Gill Sans MT" panose="020B0502020104020203"/>
                <a:cs typeface="Gill Sans MT" panose="020B0502020104020203"/>
              </a:defRPr>
            </a:lvl1pPr>
          </a:lstStyle>
          <a:p>
            <a:fld id="{42782948-4DBE-204D-AB9E-B65E067054AE}" type="slidenum">
              <a:rPr lang="en-US" smtClean="0"/>
              <a:t>‹#›</a:t>
            </a:fld>
            <a:endParaRPr lang="en-US"/>
          </a:p>
        </p:txBody>
      </p:sp>
      <p:sp>
        <p:nvSpPr>
          <p:cNvPr id="12" name="Title Placeholder 1"/>
          <p:cNvSpPr>
            <a:spLocks noGrp="1"/>
          </p:cNvSpPr>
          <p:nvPr>
            <p:ph type="title"/>
          </p:nvPr>
        </p:nvSpPr>
        <p:spPr>
          <a:xfrm>
            <a:off x="914805" y="933168"/>
            <a:ext cx="10363200" cy="580800"/>
          </a:xfrm>
          <a:prstGeom prst="rect">
            <a:avLst/>
          </a:prstGeom>
        </p:spPr>
        <p:txBody>
          <a:bodyPr vert="horz" lIns="91440" tIns="45720" rIns="91440" bIns="45720" rtlCol="0" anchor="b" anchorCtr="0">
            <a:spAutoFit/>
          </a:bodyPr>
          <a:lstStyle/>
          <a:p>
            <a:r>
              <a:rPr lang="en-US"/>
              <a:t>Click to edit Master title style</a:t>
            </a:r>
            <a:endParaRPr lang="en-US" dirty="0"/>
          </a:p>
        </p:txBody>
      </p:sp>
      <p:sp>
        <p:nvSpPr>
          <p:cNvPr id="13" name="Text Placeholder 2"/>
          <p:cNvSpPr>
            <a:spLocks noGrp="1"/>
          </p:cNvSpPr>
          <p:nvPr>
            <p:ph idx="1"/>
          </p:nvPr>
        </p:nvSpPr>
        <p:spPr>
          <a:xfrm>
            <a:off x="914400" y="1715549"/>
            <a:ext cx="10363200" cy="423323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Red/Gray 2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4805" y="1715549"/>
            <a:ext cx="10363200" cy="4233230"/>
          </a:xfrm>
        </p:spPr>
        <p:txBody>
          <a:bodyPr>
            <a:normAutofit/>
          </a:bodyPr>
          <a:lstStyle>
            <a:lvl1pPr>
              <a:defRPr sz="2115">
                <a:solidFill>
                  <a:srgbClr val="6C6463"/>
                </a:solidFill>
              </a:defRPr>
            </a:lvl1pPr>
            <a:lvl2pPr>
              <a:defRPr sz="2115">
                <a:solidFill>
                  <a:srgbClr val="6C6463"/>
                </a:solidFill>
              </a:defRPr>
            </a:lvl2pPr>
            <a:lvl3pPr>
              <a:defRPr sz="2115">
                <a:solidFill>
                  <a:srgbClr val="6C6463"/>
                </a:solidFill>
              </a:defRPr>
            </a:lvl3pPr>
            <a:lvl4pPr>
              <a:defRPr sz="1850">
                <a:solidFill>
                  <a:srgbClr val="6C6463"/>
                </a:solidFill>
              </a:defRPr>
            </a:lvl4pPr>
            <a:lvl5pPr>
              <a:defRPr sz="2115">
                <a:solidFill>
                  <a:srgbClr val="6C6463"/>
                </a:solidFill>
              </a:defRPr>
            </a:lvl5pPr>
            <a:lvl6pPr>
              <a:defRPr sz="2380"/>
            </a:lvl6pPr>
            <a:lvl7pPr>
              <a:defRPr sz="2380"/>
            </a:lvl7pPr>
            <a:lvl8pPr>
              <a:defRPr sz="2380"/>
            </a:lvl8pPr>
            <a:lvl9pPr>
              <a:defRPr sz="238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203200" y="6423933"/>
            <a:ext cx="2844800" cy="214546"/>
          </a:xfrm>
        </p:spPr>
        <p:txBody>
          <a:bodyPr/>
          <a:lstStyle>
            <a:lvl1pPr>
              <a:defRPr>
                <a:solidFill>
                  <a:srgbClr val="6C6463"/>
                </a:solidFill>
              </a:defRPr>
            </a:lvl1pPr>
          </a:lstStyle>
          <a:p>
            <a:fld id="{AB18E012-EC0C-1649-A039-CB178266D114}" type="datetime1">
              <a:rPr lang="en-US" smtClean="0"/>
              <a:t>4/27/2023</a:t>
            </a:fld>
            <a:endParaRPr lang="en-US"/>
          </a:p>
        </p:txBody>
      </p:sp>
      <p:sp>
        <p:nvSpPr>
          <p:cNvPr id="6" name="Footer Placeholder 5"/>
          <p:cNvSpPr>
            <a:spLocks noGrp="1"/>
          </p:cNvSpPr>
          <p:nvPr>
            <p:ph type="ftr" sz="quarter" idx="11"/>
          </p:nvPr>
        </p:nvSpPr>
        <p:spPr>
          <a:xfrm>
            <a:off x="4165600" y="6423933"/>
            <a:ext cx="3860800" cy="214546"/>
          </a:xfrm>
        </p:spPr>
        <p:txBody>
          <a:bodyPr/>
          <a:lstStyle>
            <a:lvl1pPr>
              <a:defRPr>
                <a:solidFill>
                  <a:srgbClr val="6C6463"/>
                </a:solidFill>
              </a:defRPr>
            </a:lvl1pPr>
          </a:lstStyle>
          <a:p>
            <a:r>
              <a:rPr lang="en-US"/>
              <a:t>FOOTER GOES HERE</a:t>
            </a:r>
          </a:p>
        </p:txBody>
      </p:sp>
      <p:sp>
        <p:nvSpPr>
          <p:cNvPr id="7" name="Slide Number Placeholder 6"/>
          <p:cNvSpPr>
            <a:spLocks noGrp="1"/>
          </p:cNvSpPr>
          <p:nvPr>
            <p:ph type="sldNum" sz="quarter" idx="12"/>
          </p:nvPr>
        </p:nvSpPr>
        <p:spPr>
          <a:xfrm>
            <a:off x="9144000" y="6423933"/>
            <a:ext cx="2844800" cy="214546"/>
          </a:xfrm>
        </p:spPr>
        <p:txBody>
          <a:bodyPr/>
          <a:lstStyle>
            <a:lvl1pPr>
              <a:defRPr>
                <a:solidFill>
                  <a:srgbClr val="6C6463"/>
                </a:solidFill>
              </a:defRPr>
            </a:lvl1pPr>
          </a:lstStyle>
          <a:p>
            <a:fld id="{42782948-4DBE-204D-AB9E-B65E067054AE}" type="slidenum">
              <a:rPr lang="en-US" smtClean="0"/>
              <a:t>‹#›</a:t>
            </a:fld>
            <a:endParaRPr lang="en-US"/>
          </a:p>
        </p:txBody>
      </p:sp>
      <p:sp>
        <p:nvSpPr>
          <p:cNvPr id="10" name="Title 1"/>
          <p:cNvSpPr>
            <a:spLocks noGrp="1"/>
          </p:cNvSpPr>
          <p:nvPr>
            <p:ph type="title" hasCustomPrompt="1"/>
          </p:nvPr>
        </p:nvSpPr>
        <p:spPr>
          <a:xfrm>
            <a:off x="914805" y="933167"/>
            <a:ext cx="10363200" cy="580800"/>
          </a:xfrm>
        </p:spPr>
        <p:txBody>
          <a:bodyPr anchor="b" anchorCtr="0">
            <a:spAutoFit/>
          </a:bodyPr>
          <a:lstStyle>
            <a:lvl1pPr>
              <a:defRPr>
                <a:solidFill>
                  <a:srgbClr val="BA0C2F"/>
                </a:solidFill>
              </a:defRPr>
            </a:lvl1pPr>
          </a:lstStyle>
          <a:p>
            <a:r>
              <a:rPr lang="en-US" dirty="0"/>
              <a:t>CLICK TO EDIT MASTER 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15FD96-BBF0-4294-9754-8ED2891EB246}" type="datetimeFigureOut">
              <a:rPr lang="en-US" smtClean="0"/>
              <a:t>4/27/2023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C700DA-4165-4880-9F60-9917741622D8}"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4_Red/Gray 2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4805" y="1715549"/>
            <a:ext cx="5079595" cy="4233230"/>
          </a:xfrm>
        </p:spPr>
        <p:txBody>
          <a:bodyPr>
            <a:normAutofit/>
          </a:bodyPr>
          <a:lstStyle>
            <a:lvl1pPr>
              <a:defRPr sz="2115">
                <a:solidFill>
                  <a:srgbClr val="6C6463"/>
                </a:solidFill>
              </a:defRPr>
            </a:lvl1pPr>
            <a:lvl2pPr>
              <a:defRPr sz="2115">
                <a:solidFill>
                  <a:srgbClr val="6C6463"/>
                </a:solidFill>
              </a:defRPr>
            </a:lvl2pPr>
            <a:lvl3pPr>
              <a:defRPr sz="2115">
                <a:solidFill>
                  <a:srgbClr val="6C6463"/>
                </a:solidFill>
              </a:defRPr>
            </a:lvl3pPr>
            <a:lvl4pPr>
              <a:defRPr sz="1850">
                <a:solidFill>
                  <a:srgbClr val="6C6463"/>
                </a:solidFill>
              </a:defRPr>
            </a:lvl4pPr>
            <a:lvl5pPr>
              <a:defRPr sz="2115">
                <a:solidFill>
                  <a:srgbClr val="6C6463"/>
                </a:solidFill>
              </a:defRPr>
            </a:lvl5pPr>
            <a:lvl6pPr>
              <a:defRPr sz="2380"/>
            </a:lvl6pPr>
            <a:lvl7pPr>
              <a:defRPr sz="2380"/>
            </a:lvl7pPr>
            <a:lvl8pPr>
              <a:defRPr sz="2380"/>
            </a:lvl8pPr>
            <a:lvl9pPr>
              <a:defRPr sz="238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6197600" y="1715549"/>
            <a:ext cx="5080405" cy="4233230"/>
          </a:xfrm>
        </p:spPr>
        <p:txBody>
          <a:bodyPr>
            <a:normAutofit/>
          </a:bodyPr>
          <a:lstStyle>
            <a:lvl1pPr>
              <a:defRPr sz="2115">
                <a:solidFill>
                  <a:srgbClr val="6C6463"/>
                </a:solidFill>
              </a:defRPr>
            </a:lvl1pPr>
            <a:lvl2pPr>
              <a:defRPr sz="2115">
                <a:solidFill>
                  <a:srgbClr val="6C6463"/>
                </a:solidFill>
              </a:defRPr>
            </a:lvl2pPr>
            <a:lvl3pPr>
              <a:defRPr sz="2115">
                <a:solidFill>
                  <a:srgbClr val="6C6463"/>
                </a:solidFill>
              </a:defRPr>
            </a:lvl3pPr>
            <a:lvl4pPr>
              <a:defRPr sz="1850">
                <a:solidFill>
                  <a:srgbClr val="6C6463"/>
                </a:solidFill>
              </a:defRPr>
            </a:lvl4pPr>
            <a:lvl5pPr>
              <a:defRPr sz="2115">
                <a:solidFill>
                  <a:srgbClr val="6C6463"/>
                </a:solidFill>
              </a:defRPr>
            </a:lvl5pPr>
            <a:lvl6pPr>
              <a:defRPr sz="2380"/>
            </a:lvl6pPr>
            <a:lvl7pPr>
              <a:defRPr sz="2380"/>
            </a:lvl7pPr>
            <a:lvl8pPr>
              <a:defRPr sz="2380"/>
            </a:lvl8pPr>
            <a:lvl9pPr>
              <a:defRPr sz="238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203200" y="6423933"/>
            <a:ext cx="2844800" cy="214546"/>
          </a:xfrm>
        </p:spPr>
        <p:txBody>
          <a:bodyPr/>
          <a:lstStyle>
            <a:lvl1pPr>
              <a:defRPr>
                <a:solidFill>
                  <a:srgbClr val="6C6463"/>
                </a:solidFill>
              </a:defRPr>
            </a:lvl1pPr>
          </a:lstStyle>
          <a:p>
            <a:fld id="{AB18E012-EC0C-1649-A039-CB178266D114}" type="datetime1">
              <a:rPr lang="en-US" smtClean="0"/>
              <a:t>4/27/2023</a:t>
            </a:fld>
            <a:endParaRPr lang="en-US"/>
          </a:p>
        </p:txBody>
      </p:sp>
      <p:sp>
        <p:nvSpPr>
          <p:cNvPr id="6" name="Footer Placeholder 5"/>
          <p:cNvSpPr>
            <a:spLocks noGrp="1"/>
          </p:cNvSpPr>
          <p:nvPr>
            <p:ph type="ftr" sz="quarter" idx="11"/>
          </p:nvPr>
        </p:nvSpPr>
        <p:spPr>
          <a:xfrm>
            <a:off x="4165600" y="6423933"/>
            <a:ext cx="3860800" cy="214546"/>
          </a:xfrm>
        </p:spPr>
        <p:txBody>
          <a:bodyPr/>
          <a:lstStyle>
            <a:lvl1pPr>
              <a:defRPr>
                <a:solidFill>
                  <a:srgbClr val="6C6463"/>
                </a:solidFill>
              </a:defRPr>
            </a:lvl1pPr>
          </a:lstStyle>
          <a:p>
            <a:r>
              <a:rPr lang="en-US"/>
              <a:t>FOOTER GOES HERE</a:t>
            </a:r>
          </a:p>
        </p:txBody>
      </p:sp>
      <p:sp>
        <p:nvSpPr>
          <p:cNvPr id="7" name="Slide Number Placeholder 6"/>
          <p:cNvSpPr>
            <a:spLocks noGrp="1"/>
          </p:cNvSpPr>
          <p:nvPr>
            <p:ph type="sldNum" sz="quarter" idx="12"/>
          </p:nvPr>
        </p:nvSpPr>
        <p:spPr>
          <a:xfrm>
            <a:off x="9144000" y="6423933"/>
            <a:ext cx="2844800" cy="214546"/>
          </a:xfrm>
        </p:spPr>
        <p:txBody>
          <a:bodyPr/>
          <a:lstStyle>
            <a:lvl1pPr>
              <a:defRPr>
                <a:solidFill>
                  <a:srgbClr val="6C6463"/>
                </a:solidFill>
              </a:defRPr>
            </a:lvl1pPr>
          </a:lstStyle>
          <a:p>
            <a:fld id="{42782948-4DBE-204D-AB9E-B65E067054AE}" type="slidenum">
              <a:rPr lang="en-US" smtClean="0"/>
              <a:t>‹#›</a:t>
            </a:fld>
            <a:endParaRPr lang="en-US"/>
          </a:p>
        </p:txBody>
      </p:sp>
      <p:sp>
        <p:nvSpPr>
          <p:cNvPr id="10" name="Title 1"/>
          <p:cNvSpPr>
            <a:spLocks noGrp="1"/>
          </p:cNvSpPr>
          <p:nvPr>
            <p:ph type="title" hasCustomPrompt="1"/>
          </p:nvPr>
        </p:nvSpPr>
        <p:spPr>
          <a:xfrm>
            <a:off x="914805" y="933167"/>
            <a:ext cx="10363200" cy="580800"/>
          </a:xfrm>
        </p:spPr>
        <p:txBody>
          <a:bodyPr anchor="b" anchorCtr="0">
            <a:spAutoFit/>
          </a:bodyPr>
          <a:lstStyle>
            <a:lvl1pPr>
              <a:defRPr>
                <a:solidFill>
                  <a:srgbClr val="BA0C2F"/>
                </a:solidFill>
              </a:defRPr>
            </a:lvl1pPr>
          </a:lstStyle>
          <a:p>
            <a:r>
              <a:rPr lang="en-US" dirty="0"/>
              <a:t>CLICK TO EDIT MASTER TITLE STYLE</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Red/Gray 3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4805" y="1715549"/>
            <a:ext cx="3352395" cy="4233230"/>
          </a:xfrm>
        </p:spPr>
        <p:txBody>
          <a:bodyPr>
            <a:normAutofit/>
          </a:bodyPr>
          <a:lstStyle>
            <a:lvl1pPr>
              <a:defRPr sz="2115">
                <a:solidFill>
                  <a:srgbClr val="6C6463"/>
                </a:solidFill>
              </a:defRPr>
            </a:lvl1pPr>
            <a:lvl2pPr>
              <a:defRPr sz="2115">
                <a:solidFill>
                  <a:srgbClr val="6C6463"/>
                </a:solidFill>
              </a:defRPr>
            </a:lvl2pPr>
            <a:lvl3pPr>
              <a:defRPr sz="2115">
                <a:solidFill>
                  <a:srgbClr val="6C6463"/>
                </a:solidFill>
              </a:defRPr>
            </a:lvl3pPr>
            <a:lvl4pPr>
              <a:defRPr sz="1850">
                <a:solidFill>
                  <a:srgbClr val="6C6463"/>
                </a:solidFill>
              </a:defRPr>
            </a:lvl4pPr>
            <a:lvl5pPr>
              <a:defRPr sz="2115">
                <a:solidFill>
                  <a:srgbClr val="FFFFFF"/>
                </a:solidFill>
              </a:defRPr>
            </a:lvl5pPr>
            <a:lvl6pPr>
              <a:defRPr sz="2380"/>
            </a:lvl6pPr>
            <a:lvl7pPr>
              <a:defRPr sz="2380"/>
            </a:lvl7pPr>
            <a:lvl8pPr>
              <a:defRPr sz="2380"/>
            </a:lvl8pPr>
            <a:lvl9pPr>
              <a:defRPr sz="238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7924800" y="1715549"/>
            <a:ext cx="3353205" cy="4233230"/>
          </a:xfrm>
        </p:spPr>
        <p:txBody>
          <a:bodyPr>
            <a:normAutofit/>
          </a:bodyPr>
          <a:lstStyle>
            <a:lvl1pPr>
              <a:defRPr sz="2115">
                <a:solidFill>
                  <a:srgbClr val="6C6463"/>
                </a:solidFill>
              </a:defRPr>
            </a:lvl1pPr>
            <a:lvl2pPr>
              <a:defRPr sz="2115">
                <a:solidFill>
                  <a:srgbClr val="6C6463"/>
                </a:solidFill>
              </a:defRPr>
            </a:lvl2pPr>
            <a:lvl3pPr>
              <a:defRPr sz="2115">
                <a:solidFill>
                  <a:srgbClr val="6C6463"/>
                </a:solidFill>
              </a:defRPr>
            </a:lvl3pPr>
            <a:lvl4pPr>
              <a:defRPr sz="1850">
                <a:solidFill>
                  <a:srgbClr val="6C6463"/>
                </a:solidFill>
              </a:defRPr>
            </a:lvl4pPr>
            <a:lvl5pPr>
              <a:defRPr sz="2115">
                <a:solidFill>
                  <a:srgbClr val="FFFFFF"/>
                </a:solidFill>
              </a:defRPr>
            </a:lvl5pPr>
            <a:lvl6pPr>
              <a:defRPr sz="2380"/>
            </a:lvl6pPr>
            <a:lvl7pPr>
              <a:defRPr sz="2380"/>
            </a:lvl7pPr>
            <a:lvl8pPr>
              <a:defRPr sz="2380"/>
            </a:lvl8pPr>
            <a:lvl9pPr>
              <a:defRPr sz="238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203200" y="6423933"/>
            <a:ext cx="2844800" cy="214546"/>
          </a:xfrm>
        </p:spPr>
        <p:txBody>
          <a:bodyPr/>
          <a:lstStyle>
            <a:lvl1pPr>
              <a:defRPr>
                <a:solidFill>
                  <a:srgbClr val="6C6463"/>
                </a:solidFill>
              </a:defRPr>
            </a:lvl1pPr>
          </a:lstStyle>
          <a:p>
            <a:fld id="{39C62A9A-2216-F44B-AFF9-136AA601C377}" type="datetime1">
              <a:rPr lang="en-US" smtClean="0"/>
              <a:t>4/27/2023</a:t>
            </a:fld>
            <a:endParaRPr lang="en-US"/>
          </a:p>
        </p:txBody>
      </p:sp>
      <p:sp>
        <p:nvSpPr>
          <p:cNvPr id="6" name="Footer Placeholder 5"/>
          <p:cNvSpPr>
            <a:spLocks noGrp="1"/>
          </p:cNvSpPr>
          <p:nvPr>
            <p:ph type="ftr" sz="quarter" idx="11"/>
          </p:nvPr>
        </p:nvSpPr>
        <p:spPr>
          <a:xfrm>
            <a:off x="4165600" y="6423933"/>
            <a:ext cx="3860800" cy="214546"/>
          </a:xfrm>
        </p:spPr>
        <p:txBody>
          <a:bodyPr/>
          <a:lstStyle>
            <a:lvl1pPr>
              <a:defRPr>
                <a:solidFill>
                  <a:srgbClr val="6C6463"/>
                </a:solidFill>
              </a:defRPr>
            </a:lvl1pPr>
          </a:lstStyle>
          <a:p>
            <a:r>
              <a:rPr lang="en-US"/>
              <a:t>FOOTER GOES HERE</a:t>
            </a:r>
          </a:p>
        </p:txBody>
      </p:sp>
      <p:sp>
        <p:nvSpPr>
          <p:cNvPr id="7" name="Slide Number Placeholder 6"/>
          <p:cNvSpPr>
            <a:spLocks noGrp="1"/>
          </p:cNvSpPr>
          <p:nvPr>
            <p:ph type="sldNum" sz="quarter" idx="12"/>
          </p:nvPr>
        </p:nvSpPr>
        <p:spPr>
          <a:xfrm>
            <a:off x="9144000" y="6423933"/>
            <a:ext cx="2844800" cy="214546"/>
          </a:xfrm>
        </p:spPr>
        <p:txBody>
          <a:bodyPr/>
          <a:lstStyle>
            <a:lvl1pPr>
              <a:defRPr>
                <a:solidFill>
                  <a:srgbClr val="6C6463"/>
                </a:solidFill>
              </a:defRPr>
            </a:lvl1pPr>
          </a:lstStyle>
          <a:p>
            <a:fld id="{42782948-4DBE-204D-AB9E-B65E067054AE}" type="slidenum">
              <a:rPr lang="en-US" smtClean="0"/>
              <a:t>‹#›</a:t>
            </a:fld>
            <a:endParaRPr lang="en-US"/>
          </a:p>
        </p:txBody>
      </p:sp>
      <p:sp>
        <p:nvSpPr>
          <p:cNvPr id="10" name="Content Placeholder 3"/>
          <p:cNvSpPr>
            <a:spLocks noGrp="1"/>
          </p:cNvSpPr>
          <p:nvPr>
            <p:ph sz="half" idx="13"/>
          </p:nvPr>
        </p:nvSpPr>
        <p:spPr>
          <a:xfrm>
            <a:off x="4419398" y="1715549"/>
            <a:ext cx="3353205" cy="4233230"/>
          </a:xfrm>
        </p:spPr>
        <p:txBody>
          <a:bodyPr>
            <a:normAutofit/>
          </a:bodyPr>
          <a:lstStyle>
            <a:lvl1pPr>
              <a:defRPr sz="2115">
                <a:solidFill>
                  <a:srgbClr val="6C6463"/>
                </a:solidFill>
              </a:defRPr>
            </a:lvl1pPr>
            <a:lvl2pPr>
              <a:defRPr sz="2115">
                <a:solidFill>
                  <a:srgbClr val="6C6463"/>
                </a:solidFill>
              </a:defRPr>
            </a:lvl2pPr>
            <a:lvl3pPr>
              <a:defRPr sz="2115">
                <a:solidFill>
                  <a:srgbClr val="6C6463"/>
                </a:solidFill>
              </a:defRPr>
            </a:lvl3pPr>
            <a:lvl4pPr>
              <a:defRPr sz="1850">
                <a:solidFill>
                  <a:srgbClr val="6C6463"/>
                </a:solidFill>
              </a:defRPr>
            </a:lvl4pPr>
            <a:lvl5pPr>
              <a:defRPr sz="2115">
                <a:solidFill>
                  <a:srgbClr val="FFFFFF"/>
                </a:solidFill>
              </a:defRPr>
            </a:lvl5pPr>
            <a:lvl6pPr>
              <a:defRPr sz="2380"/>
            </a:lvl6pPr>
            <a:lvl7pPr>
              <a:defRPr sz="2380"/>
            </a:lvl7pPr>
            <a:lvl8pPr>
              <a:defRPr sz="2380"/>
            </a:lvl8pPr>
            <a:lvl9pPr>
              <a:defRPr sz="2380"/>
            </a:lvl9pPr>
          </a:lstStyle>
          <a:p>
            <a:pPr lvl="0"/>
            <a:r>
              <a:rPr lang="en-US"/>
              <a:t>Click to edit Master text styles</a:t>
            </a:r>
          </a:p>
          <a:p>
            <a:pPr lvl="1"/>
            <a:r>
              <a:rPr lang="en-US"/>
              <a:t>Second level</a:t>
            </a:r>
          </a:p>
        </p:txBody>
      </p:sp>
      <p:sp>
        <p:nvSpPr>
          <p:cNvPr id="11" name="Title 1"/>
          <p:cNvSpPr>
            <a:spLocks noGrp="1"/>
          </p:cNvSpPr>
          <p:nvPr>
            <p:ph type="title" hasCustomPrompt="1"/>
          </p:nvPr>
        </p:nvSpPr>
        <p:spPr>
          <a:xfrm>
            <a:off x="914805" y="933167"/>
            <a:ext cx="10363200" cy="580800"/>
          </a:xfrm>
        </p:spPr>
        <p:txBody>
          <a:bodyPr anchor="b" anchorCtr="0">
            <a:spAutoFit/>
          </a:bodyPr>
          <a:lstStyle>
            <a:lvl1pPr>
              <a:defRPr>
                <a:solidFill>
                  <a:srgbClr val="BA0C2F"/>
                </a:solidFill>
              </a:defRPr>
            </a:lvl1pPr>
          </a:lstStyle>
          <a:p>
            <a:r>
              <a:rPr lang="en-US" dirty="0"/>
              <a:t>CLICK TO EDIT MASTER TITLE STYLE</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Red/Gray 1 Content + Bottom Photo">
    <p:bg>
      <p:bgPr>
        <a:solidFill>
          <a:srgbClr val="E7E7E5"/>
        </a:solidFill>
        <a:effectLst/>
      </p:bgPr>
    </p:bg>
    <p:spTree>
      <p:nvGrpSpPr>
        <p:cNvPr id="1" name=""/>
        <p:cNvGrpSpPr/>
        <p:nvPr/>
      </p:nvGrpSpPr>
      <p:grpSpPr>
        <a:xfrm>
          <a:off x="0" y="0"/>
          <a:ext cx="0" cy="0"/>
          <a:chOff x="0" y="0"/>
          <a:chExt cx="0" cy="0"/>
        </a:xfrm>
      </p:grpSpPr>
      <p:sp>
        <p:nvSpPr>
          <p:cNvPr id="12" name="Picture Placeholder 3"/>
          <p:cNvSpPr>
            <a:spLocks noGrp="1"/>
          </p:cNvSpPr>
          <p:nvPr>
            <p:ph type="pic" sz="quarter" idx="10" hasCustomPrompt="1"/>
          </p:nvPr>
        </p:nvSpPr>
        <p:spPr>
          <a:xfrm>
            <a:off x="203200" y="3428999"/>
            <a:ext cx="11785600" cy="3228220"/>
          </a:xfrm>
          <a:solidFill>
            <a:schemeClr val="bg1"/>
          </a:solidFill>
        </p:spPr>
        <p:txBody>
          <a:bodyPr>
            <a:normAutofit/>
          </a:bodyPr>
          <a:lstStyle>
            <a:lvl1pPr marL="0" marR="0" indent="0" algn="l" defTabSz="604520" rtl="0" eaLnBrk="1" fontAlgn="auto" latinLnBrk="0" hangingPunct="1">
              <a:lnSpc>
                <a:spcPct val="100000"/>
              </a:lnSpc>
              <a:spcBef>
                <a:spcPct val="20000"/>
              </a:spcBef>
              <a:spcAft>
                <a:spcPts val="0"/>
              </a:spcAft>
              <a:buClrTx/>
              <a:buSzTx/>
              <a:buFont typeface="Arial" panose="020B0604020202020204"/>
              <a:buNone/>
              <a:defRPr sz="1585">
                <a:solidFill>
                  <a:srgbClr val="6C6463"/>
                </a:solidFill>
              </a:defRPr>
            </a:lvl1pPr>
          </a:lstStyle>
          <a:p>
            <a:r>
              <a:rPr lang="en-US" dirty="0"/>
              <a:t>ADD PHOTO HERE</a:t>
            </a:r>
          </a:p>
        </p:txBody>
      </p:sp>
      <p:sp>
        <p:nvSpPr>
          <p:cNvPr id="3" name="Content Placeholder 2"/>
          <p:cNvSpPr>
            <a:spLocks noGrp="1"/>
          </p:cNvSpPr>
          <p:nvPr>
            <p:ph idx="1"/>
          </p:nvPr>
        </p:nvSpPr>
        <p:spPr>
          <a:xfrm>
            <a:off x="914400" y="1715549"/>
            <a:ext cx="10363200" cy="1511868"/>
          </a:xfrm>
        </p:spPr>
        <p:txBody>
          <a:bodyPr/>
          <a:lstStyle>
            <a:lvl1pPr>
              <a:defRPr>
                <a:solidFill>
                  <a:srgbClr val="6C6463"/>
                </a:solidFill>
              </a:defRPr>
            </a:lvl1pPr>
            <a:lvl2pPr>
              <a:defRPr>
                <a:solidFill>
                  <a:srgbClr val="6C6463"/>
                </a:solidFill>
              </a:defRPr>
            </a:lvl2pPr>
            <a:lvl3pPr>
              <a:defRPr>
                <a:solidFill>
                  <a:srgbClr val="6C6463"/>
                </a:solidFill>
              </a:defRPr>
            </a:lvl3pPr>
            <a:lvl4pPr>
              <a:defRPr>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9" name="Date Placeholder 3"/>
          <p:cNvSpPr>
            <a:spLocks noGrp="1"/>
          </p:cNvSpPr>
          <p:nvPr>
            <p:ph type="dt" sz="half" idx="2"/>
          </p:nvPr>
        </p:nvSpPr>
        <p:spPr>
          <a:xfrm>
            <a:off x="203200" y="6423933"/>
            <a:ext cx="2844800" cy="214546"/>
          </a:xfrm>
          <a:prstGeom prst="rect">
            <a:avLst/>
          </a:prstGeom>
        </p:spPr>
        <p:txBody>
          <a:bodyPr vert="horz" lIns="91440" tIns="45720" rIns="91440" bIns="45720" rtlCol="0" anchor="ctr">
            <a:spAutoFit/>
          </a:bodyPr>
          <a:lstStyle>
            <a:lvl1pPr algn="l">
              <a:defRPr sz="795" b="0" i="0">
                <a:solidFill>
                  <a:srgbClr val="FFFFFF"/>
                </a:solidFill>
                <a:latin typeface="Gill Sans MT" panose="020B0502020104020203"/>
                <a:cs typeface="Gill Sans MT" panose="020B0502020104020203"/>
              </a:defRPr>
            </a:lvl1pPr>
          </a:lstStyle>
          <a:p>
            <a:fld id="{193355D5-F1DA-0F48-9E7E-0A3FEBF9FF84}" type="datetime1">
              <a:rPr lang="en-US" smtClean="0"/>
              <a:t>4/27/2023</a:t>
            </a:fld>
            <a:endParaRPr lang="en-US"/>
          </a:p>
        </p:txBody>
      </p:sp>
      <p:sp>
        <p:nvSpPr>
          <p:cNvPr id="10" name="Footer Placeholder 4"/>
          <p:cNvSpPr>
            <a:spLocks noGrp="1"/>
          </p:cNvSpPr>
          <p:nvPr>
            <p:ph type="ftr" sz="quarter" idx="3"/>
          </p:nvPr>
        </p:nvSpPr>
        <p:spPr>
          <a:xfrm>
            <a:off x="4165600" y="6423933"/>
            <a:ext cx="3860800" cy="214546"/>
          </a:xfrm>
          <a:prstGeom prst="rect">
            <a:avLst/>
          </a:prstGeom>
        </p:spPr>
        <p:txBody>
          <a:bodyPr vert="horz" lIns="91440" tIns="45720" rIns="91440" bIns="45720" rtlCol="0" anchor="ctr">
            <a:spAutoFit/>
          </a:bodyPr>
          <a:lstStyle>
            <a:lvl1pPr algn="ctr">
              <a:defRPr sz="795" b="0" i="0">
                <a:solidFill>
                  <a:srgbClr val="FFFFFF"/>
                </a:solidFill>
                <a:latin typeface="Gill Sans MT" panose="020B0502020104020203"/>
                <a:cs typeface="Gill Sans MT" panose="020B0502020104020203"/>
              </a:defRPr>
            </a:lvl1pPr>
          </a:lstStyle>
          <a:p>
            <a:r>
              <a:rPr lang="en-US"/>
              <a:t>FOOTER GOES HERE</a:t>
            </a:r>
          </a:p>
        </p:txBody>
      </p:sp>
      <p:sp>
        <p:nvSpPr>
          <p:cNvPr id="11" name="Slide Number Placeholder 5"/>
          <p:cNvSpPr>
            <a:spLocks noGrp="1"/>
          </p:cNvSpPr>
          <p:nvPr>
            <p:ph type="sldNum" sz="quarter" idx="4"/>
          </p:nvPr>
        </p:nvSpPr>
        <p:spPr>
          <a:xfrm>
            <a:off x="9144000" y="6423933"/>
            <a:ext cx="2844800" cy="214546"/>
          </a:xfrm>
          <a:prstGeom prst="rect">
            <a:avLst/>
          </a:prstGeom>
        </p:spPr>
        <p:txBody>
          <a:bodyPr vert="horz" lIns="91440" tIns="45720" rIns="91440" bIns="45720" rtlCol="0" anchor="ctr">
            <a:spAutoFit/>
          </a:bodyPr>
          <a:lstStyle>
            <a:lvl1pPr algn="r">
              <a:defRPr sz="795" b="0" i="0">
                <a:solidFill>
                  <a:srgbClr val="FFFFFF"/>
                </a:solidFill>
                <a:latin typeface="Gill Sans MT" panose="020B0502020104020203"/>
                <a:cs typeface="Gill Sans MT" panose="020B0502020104020203"/>
              </a:defRPr>
            </a:lvl1pPr>
          </a:lstStyle>
          <a:p>
            <a:fld id="{42782948-4DBE-204D-AB9E-B65E067054AE}" type="slidenum">
              <a:rPr lang="en-US" smtClean="0"/>
              <a:t>‹#›</a:t>
            </a:fld>
            <a:endParaRPr lang="en-US"/>
          </a:p>
        </p:txBody>
      </p:sp>
      <p:sp>
        <p:nvSpPr>
          <p:cNvPr id="14" name="Text Placeholder 4"/>
          <p:cNvSpPr>
            <a:spLocks noGrp="1"/>
          </p:cNvSpPr>
          <p:nvPr>
            <p:ph type="body" sz="quarter" idx="12" hasCustomPrompt="1"/>
          </p:nvPr>
        </p:nvSpPr>
        <p:spPr>
          <a:xfrm rot="16200000">
            <a:off x="10494091" y="4693325"/>
            <a:ext cx="2743200" cy="214546"/>
          </a:xfrm>
        </p:spPr>
        <p:txBody>
          <a:bodyPr>
            <a:spAutoFit/>
          </a:bodyPr>
          <a:lstStyle>
            <a:lvl1pPr marL="0" indent="0" algn="r">
              <a:buNone/>
              <a:defRPr sz="795" baseline="0">
                <a:solidFill>
                  <a:srgbClr val="FFFFFF"/>
                </a:solidFill>
              </a:defRPr>
            </a:lvl1pPr>
            <a:lvl2pPr marL="304165" indent="0">
              <a:buNone/>
              <a:defRPr sz="2380">
                <a:solidFill>
                  <a:schemeClr val="bg1"/>
                </a:solidFill>
              </a:defRPr>
            </a:lvl2pPr>
            <a:lvl3pPr marL="608965" indent="0">
              <a:buNone/>
              <a:defRPr sz="2115">
                <a:solidFill>
                  <a:schemeClr val="bg1"/>
                </a:solidFill>
              </a:defRPr>
            </a:lvl3pPr>
            <a:lvl4pPr marL="904875" indent="0">
              <a:buNone/>
              <a:defRPr sz="1850">
                <a:solidFill>
                  <a:schemeClr val="bg1"/>
                </a:solidFill>
              </a:defRPr>
            </a:lvl4pPr>
            <a:lvl5pPr marL="1356360" indent="0">
              <a:buNone/>
              <a:defRPr sz="1585">
                <a:solidFill>
                  <a:schemeClr val="bg1"/>
                </a:solidFill>
              </a:defRPr>
            </a:lvl5pPr>
          </a:lstStyle>
          <a:p>
            <a:pPr lvl="0"/>
            <a:r>
              <a:rPr lang="en-US" dirty="0"/>
              <a:t>ADD PHOTO CREDIT HERE</a:t>
            </a:r>
          </a:p>
        </p:txBody>
      </p:sp>
      <p:sp>
        <p:nvSpPr>
          <p:cNvPr id="17" name="Title 1"/>
          <p:cNvSpPr>
            <a:spLocks noGrp="1"/>
          </p:cNvSpPr>
          <p:nvPr>
            <p:ph type="title" hasCustomPrompt="1"/>
          </p:nvPr>
        </p:nvSpPr>
        <p:spPr>
          <a:xfrm>
            <a:off x="914805" y="933167"/>
            <a:ext cx="10363200" cy="580800"/>
          </a:xfrm>
        </p:spPr>
        <p:txBody>
          <a:bodyPr anchor="b" anchorCtr="0">
            <a:spAutoFit/>
          </a:bodyPr>
          <a:lstStyle>
            <a:lvl1pPr>
              <a:defRPr>
                <a:solidFill>
                  <a:srgbClr val="BA0C2F"/>
                </a:solidFill>
              </a:defRPr>
            </a:lvl1pPr>
          </a:lstStyle>
          <a:p>
            <a:r>
              <a:rPr lang="en-US" dirty="0"/>
              <a:t>CLICK TO EDIT MASTER TITLE STYLE</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Red/Gray 1 Content + Right Photo">
    <p:bg>
      <p:bgPr>
        <a:solidFill>
          <a:srgbClr val="E7E7E5"/>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6096000" y="203683"/>
            <a:ext cx="5892800" cy="6450636"/>
          </a:xfrm>
          <a:solidFill>
            <a:srgbClr val="FFFFFF"/>
          </a:solidFill>
        </p:spPr>
        <p:txBody>
          <a:bodyPr>
            <a:normAutofit/>
          </a:bodyPr>
          <a:lstStyle>
            <a:lvl1pPr marL="0" marR="0" indent="0" algn="l" defTabSz="604520" rtl="0" eaLnBrk="1" fontAlgn="auto" latinLnBrk="0" hangingPunct="1">
              <a:lnSpc>
                <a:spcPct val="100000"/>
              </a:lnSpc>
              <a:spcBef>
                <a:spcPct val="20000"/>
              </a:spcBef>
              <a:spcAft>
                <a:spcPts val="0"/>
              </a:spcAft>
              <a:buClrTx/>
              <a:buSzTx/>
              <a:buFont typeface="Arial" panose="020B0604020202020204"/>
              <a:buNone/>
              <a:defRPr sz="1585">
                <a:solidFill>
                  <a:srgbClr val="6C6463"/>
                </a:solidFill>
              </a:defRPr>
            </a:lvl1pPr>
          </a:lstStyle>
          <a:p>
            <a:r>
              <a:rPr lang="en-US" dirty="0"/>
              <a:t>ADD PHOTO HERE</a:t>
            </a:r>
          </a:p>
        </p:txBody>
      </p:sp>
      <p:sp>
        <p:nvSpPr>
          <p:cNvPr id="9" name="Date Placeholder 3"/>
          <p:cNvSpPr>
            <a:spLocks noGrp="1"/>
          </p:cNvSpPr>
          <p:nvPr>
            <p:ph type="dt" sz="half" idx="2"/>
          </p:nvPr>
        </p:nvSpPr>
        <p:spPr>
          <a:xfrm>
            <a:off x="203200" y="6423933"/>
            <a:ext cx="2844800" cy="214546"/>
          </a:xfrm>
          <a:prstGeom prst="rect">
            <a:avLst/>
          </a:prstGeom>
        </p:spPr>
        <p:txBody>
          <a:bodyPr vert="horz" lIns="91440" tIns="45720" rIns="91440" bIns="45720" rtlCol="0" anchor="ctr">
            <a:spAutoFit/>
          </a:bodyPr>
          <a:lstStyle>
            <a:lvl1pPr algn="l">
              <a:defRPr sz="795" b="0" i="0">
                <a:solidFill>
                  <a:srgbClr val="6C6463"/>
                </a:solidFill>
                <a:latin typeface="Gill Sans MT" panose="020B0502020104020203"/>
                <a:cs typeface="Gill Sans MT" panose="020B0502020104020203"/>
              </a:defRPr>
            </a:lvl1pPr>
          </a:lstStyle>
          <a:p>
            <a:fld id="{60FEB5C5-97E6-6B45-BBE4-F2449473BB96}" type="datetime1">
              <a:rPr lang="en-US" smtClean="0"/>
              <a:t>4/27/2023</a:t>
            </a:fld>
            <a:endParaRPr lang="en-US"/>
          </a:p>
        </p:txBody>
      </p:sp>
      <p:sp>
        <p:nvSpPr>
          <p:cNvPr id="11" name="Slide Number Placeholder 5"/>
          <p:cNvSpPr>
            <a:spLocks noGrp="1"/>
          </p:cNvSpPr>
          <p:nvPr>
            <p:ph type="sldNum" sz="quarter" idx="4"/>
          </p:nvPr>
        </p:nvSpPr>
        <p:spPr>
          <a:xfrm>
            <a:off x="9144000" y="6423933"/>
            <a:ext cx="2844800" cy="214546"/>
          </a:xfrm>
          <a:prstGeom prst="rect">
            <a:avLst/>
          </a:prstGeom>
        </p:spPr>
        <p:txBody>
          <a:bodyPr vert="horz" lIns="91440" tIns="45720" rIns="91440" bIns="45720" rtlCol="0" anchor="ctr">
            <a:spAutoFit/>
          </a:bodyPr>
          <a:lstStyle>
            <a:lvl1pPr algn="r">
              <a:defRPr sz="795" b="0" i="0">
                <a:solidFill>
                  <a:srgbClr val="FFFFFF"/>
                </a:solidFill>
                <a:latin typeface="Gill Sans MT" panose="020B0502020104020203"/>
                <a:cs typeface="Gill Sans MT" panose="020B0502020104020203"/>
              </a:defRPr>
            </a:lvl1pPr>
          </a:lstStyle>
          <a:p>
            <a:fld id="{42782948-4DBE-204D-AB9E-B65E067054AE}" type="slidenum">
              <a:rPr lang="en-US" smtClean="0"/>
              <a:t>‹#›</a:t>
            </a:fld>
            <a:endParaRPr lang="en-US"/>
          </a:p>
        </p:txBody>
      </p:sp>
      <p:sp>
        <p:nvSpPr>
          <p:cNvPr id="14" name="Content Placeholder 2"/>
          <p:cNvSpPr>
            <a:spLocks noGrp="1"/>
          </p:cNvSpPr>
          <p:nvPr>
            <p:ph idx="1"/>
          </p:nvPr>
        </p:nvSpPr>
        <p:spPr>
          <a:xfrm>
            <a:off x="914400" y="2219505"/>
            <a:ext cx="4876800" cy="3729274"/>
          </a:xfrm>
        </p:spPr>
        <p:txBody>
          <a:bodyPr>
            <a:normAutofit/>
          </a:bodyPr>
          <a:lstStyle>
            <a:lvl1pPr>
              <a:defRPr sz="2115">
                <a:solidFill>
                  <a:srgbClr val="6C6463"/>
                </a:solidFill>
              </a:defRPr>
            </a:lvl1pPr>
            <a:lvl2pPr>
              <a:defRPr sz="2115">
                <a:solidFill>
                  <a:srgbClr val="6C6463"/>
                </a:solidFill>
              </a:defRPr>
            </a:lvl2pPr>
            <a:lvl3pPr>
              <a:defRPr sz="2115">
                <a:solidFill>
                  <a:srgbClr val="6C6463"/>
                </a:solidFill>
              </a:defRPr>
            </a:lvl3pPr>
            <a:lvl4pPr>
              <a:defRPr sz="1850">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13" name="Text Placeholder 4"/>
          <p:cNvSpPr>
            <a:spLocks noGrp="1"/>
          </p:cNvSpPr>
          <p:nvPr>
            <p:ph type="body" sz="quarter" idx="12" hasCustomPrompt="1"/>
          </p:nvPr>
        </p:nvSpPr>
        <p:spPr>
          <a:xfrm rot="16200000">
            <a:off x="10494089" y="1468008"/>
            <a:ext cx="2743200" cy="214546"/>
          </a:xfrm>
        </p:spPr>
        <p:txBody>
          <a:bodyPr>
            <a:spAutoFit/>
          </a:bodyPr>
          <a:lstStyle>
            <a:lvl1pPr marL="0" indent="0" algn="r">
              <a:buNone/>
              <a:defRPr sz="795" baseline="0">
                <a:solidFill>
                  <a:srgbClr val="FFFFFF"/>
                </a:solidFill>
              </a:defRPr>
            </a:lvl1pPr>
            <a:lvl2pPr marL="304165" indent="0">
              <a:buNone/>
              <a:defRPr sz="2380">
                <a:solidFill>
                  <a:schemeClr val="bg1"/>
                </a:solidFill>
              </a:defRPr>
            </a:lvl2pPr>
            <a:lvl3pPr marL="608965" indent="0">
              <a:buNone/>
              <a:defRPr sz="2115">
                <a:solidFill>
                  <a:schemeClr val="bg1"/>
                </a:solidFill>
              </a:defRPr>
            </a:lvl3pPr>
            <a:lvl4pPr marL="904875" indent="0">
              <a:buNone/>
              <a:defRPr sz="1850">
                <a:solidFill>
                  <a:schemeClr val="bg1"/>
                </a:solidFill>
              </a:defRPr>
            </a:lvl4pPr>
            <a:lvl5pPr marL="1356360" indent="0">
              <a:buNone/>
              <a:defRPr sz="1585">
                <a:solidFill>
                  <a:schemeClr val="bg1"/>
                </a:solidFill>
              </a:defRPr>
            </a:lvl5pPr>
          </a:lstStyle>
          <a:p>
            <a:pPr lvl="0"/>
            <a:r>
              <a:rPr lang="en-US" dirty="0"/>
              <a:t>ADD PHOTO CREDIT HERE</a:t>
            </a:r>
          </a:p>
        </p:txBody>
      </p:sp>
      <p:sp>
        <p:nvSpPr>
          <p:cNvPr id="21" name="Title 1"/>
          <p:cNvSpPr>
            <a:spLocks noGrp="1"/>
          </p:cNvSpPr>
          <p:nvPr>
            <p:ph type="title" hasCustomPrompt="1"/>
          </p:nvPr>
        </p:nvSpPr>
        <p:spPr>
          <a:xfrm>
            <a:off x="914400" y="897750"/>
            <a:ext cx="4876800" cy="1099175"/>
          </a:xfrm>
        </p:spPr>
        <p:txBody>
          <a:bodyPr wrap="square" anchor="b" anchorCtr="0">
            <a:spAutoFit/>
          </a:bodyPr>
          <a:lstStyle>
            <a:lvl1pPr>
              <a:defRPr>
                <a:solidFill>
                  <a:srgbClr val="BA0C2F"/>
                </a:solidFill>
              </a:defRPr>
            </a:lvl1pPr>
          </a:lstStyle>
          <a:p>
            <a:r>
              <a:rPr lang="en-US" dirty="0"/>
              <a:t>CLICK TO EDIT MASTER TITLE STYLE</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Red/Gray Title Only">
    <p:bg>
      <p:bgPr>
        <a:solidFill>
          <a:srgbClr val="E7E7E5"/>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203200" y="203682"/>
            <a:ext cx="5892800" cy="6450634"/>
          </a:xfrm>
          <a:solidFill>
            <a:schemeClr val="bg1"/>
          </a:solidFill>
        </p:spPr>
        <p:txBody>
          <a:bodyPr>
            <a:normAutofit/>
          </a:bodyPr>
          <a:lstStyle>
            <a:lvl1pPr marL="0" marR="0" indent="0" algn="l" defTabSz="604520" rtl="0" eaLnBrk="1" fontAlgn="auto" latinLnBrk="0" hangingPunct="1">
              <a:lnSpc>
                <a:spcPct val="100000"/>
              </a:lnSpc>
              <a:spcBef>
                <a:spcPct val="20000"/>
              </a:spcBef>
              <a:spcAft>
                <a:spcPts val="0"/>
              </a:spcAft>
              <a:buClrTx/>
              <a:buSzTx/>
              <a:buFont typeface="Arial" panose="020B0604020202020204"/>
              <a:buNone/>
              <a:defRPr sz="1585">
                <a:solidFill>
                  <a:srgbClr val="6C6463"/>
                </a:solidFill>
              </a:defRPr>
            </a:lvl1pPr>
          </a:lstStyle>
          <a:p>
            <a:r>
              <a:rPr lang="en-US" dirty="0"/>
              <a:t>ADD PHOTO HERE</a:t>
            </a:r>
          </a:p>
        </p:txBody>
      </p:sp>
      <p:sp>
        <p:nvSpPr>
          <p:cNvPr id="9" name="Date Placeholder 3"/>
          <p:cNvSpPr>
            <a:spLocks noGrp="1"/>
          </p:cNvSpPr>
          <p:nvPr>
            <p:ph type="dt" sz="half" idx="2"/>
          </p:nvPr>
        </p:nvSpPr>
        <p:spPr>
          <a:xfrm>
            <a:off x="203200" y="6423933"/>
            <a:ext cx="2844800" cy="214546"/>
          </a:xfrm>
          <a:prstGeom prst="rect">
            <a:avLst/>
          </a:prstGeom>
        </p:spPr>
        <p:txBody>
          <a:bodyPr vert="horz" lIns="91440" tIns="45720" rIns="91440" bIns="45720" rtlCol="0" anchor="ctr">
            <a:spAutoFit/>
          </a:bodyPr>
          <a:lstStyle>
            <a:lvl1pPr algn="l">
              <a:defRPr sz="795" b="0" i="0">
                <a:solidFill>
                  <a:schemeClr val="bg1"/>
                </a:solidFill>
                <a:latin typeface="Gill Sans MT" panose="020B0502020104020203"/>
                <a:cs typeface="Gill Sans MT" panose="020B0502020104020203"/>
              </a:defRPr>
            </a:lvl1pPr>
          </a:lstStyle>
          <a:p>
            <a:fld id="{60FEB5C5-97E6-6B45-BBE4-F2449473BB96}" type="datetime1">
              <a:rPr lang="en-US" smtClean="0"/>
              <a:t>4/27/2023</a:t>
            </a:fld>
            <a:endParaRPr lang="en-US"/>
          </a:p>
        </p:txBody>
      </p:sp>
      <p:sp>
        <p:nvSpPr>
          <p:cNvPr id="11" name="Slide Number Placeholder 5"/>
          <p:cNvSpPr>
            <a:spLocks noGrp="1"/>
          </p:cNvSpPr>
          <p:nvPr>
            <p:ph type="sldNum" sz="quarter" idx="4"/>
          </p:nvPr>
        </p:nvSpPr>
        <p:spPr>
          <a:xfrm>
            <a:off x="9144000" y="6423933"/>
            <a:ext cx="2844800" cy="214546"/>
          </a:xfrm>
          <a:prstGeom prst="rect">
            <a:avLst/>
          </a:prstGeom>
        </p:spPr>
        <p:txBody>
          <a:bodyPr vert="horz" lIns="91440" tIns="45720" rIns="91440" bIns="45720" rtlCol="0" anchor="ctr">
            <a:spAutoFit/>
          </a:bodyPr>
          <a:lstStyle>
            <a:lvl1pPr algn="r">
              <a:defRPr sz="795" b="0" i="0">
                <a:solidFill>
                  <a:srgbClr val="6C6463"/>
                </a:solidFill>
                <a:latin typeface="Gill Sans MT" panose="020B0502020104020203"/>
                <a:cs typeface="Gill Sans MT" panose="020B0502020104020203"/>
              </a:defRPr>
            </a:lvl1pPr>
          </a:lstStyle>
          <a:p>
            <a:fld id="{42782948-4DBE-204D-AB9E-B65E067054AE}" type="slidenum">
              <a:rPr lang="en-US" smtClean="0"/>
              <a:t>‹#›</a:t>
            </a:fld>
            <a:endParaRPr lang="en-US"/>
          </a:p>
        </p:txBody>
      </p:sp>
      <p:sp>
        <p:nvSpPr>
          <p:cNvPr id="13" name="Text Placeholder 4"/>
          <p:cNvSpPr>
            <a:spLocks noGrp="1"/>
          </p:cNvSpPr>
          <p:nvPr>
            <p:ph type="body" sz="quarter" idx="12" hasCustomPrompt="1"/>
          </p:nvPr>
        </p:nvSpPr>
        <p:spPr>
          <a:xfrm rot="16200000">
            <a:off x="4601291" y="1468008"/>
            <a:ext cx="2743200" cy="214546"/>
          </a:xfrm>
        </p:spPr>
        <p:txBody>
          <a:bodyPr>
            <a:spAutoFit/>
          </a:bodyPr>
          <a:lstStyle>
            <a:lvl1pPr marL="0" indent="0" algn="r">
              <a:buNone/>
              <a:defRPr sz="795" baseline="0">
                <a:solidFill>
                  <a:srgbClr val="FFFFFF"/>
                </a:solidFill>
              </a:defRPr>
            </a:lvl1pPr>
            <a:lvl2pPr marL="304165" indent="0">
              <a:buNone/>
              <a:defRPr sz="2380">
                <a:solidFill>
                  <a:schemeClr val="bg1"/>
                </a:solidFill>
              </a:defRPr>
            </a:lvl2pPr>
            <a:lvl3pPr marL="608965" indent="0">
              <a:buNone/>
              <a:defRPr sz="2115">
                <a:solidFill>
                  <a:schemeClr val="bg1"/>
                </a:solidFill>
              </a:defRPr>
            </a:lvl3pPr>
            <a:lvl4pPr marL="904875" indent="0">
              <a:buNone/>
              <a:defRPr sz="1850">
                <a:solidFill>
                  <a:schemeClr val="bg1"/>
                </a:solidFill>
              </a:defRPr>
            </a:lvl4pPr>
            <a:lvl5pPr marL="1356360" indent="0">
              <a:buNone/>
              <a:defRPr sz="1585">
                <a:solidFill>
                  <a:schemeClr val="bg1"/>
                </a:solidFill>
              </a:defRPr>
            </a:lvl5pPr>
          </a:lstStyle>
          <a:p>
            <a:pPr lvl="0"/>
            <a:r>
              <a:rPr lang="en-US" dirty="0"/>
              <a:t>ADD PHOTO CREDIT HERE</a:t>
            </a:r>
          </a:p>
        </p:txBody>
      </p:sp>
      <p:sp>
        <p:nvSpPr>
          <p:cNvPr id="16" name="Title 1"/>
          <p:cNvSpPr>
            <a:spLocks noGrp="1"/>
          </p:cNvSpPr>
          <p:nvPr>
            <p:ph type="title" hasCustomPrompt="1"/>
          </p:nvPr>
        </p:nvSpPr>
        <p:spPr>
          <a:xfrm>
            <a:off x="6502805" y="2894860"/>
            <a:ext cx="5181195" cy="1107995"/>
          </a:xfrm>
        </p:spPr>
        <p:txBody>
          <a:bodyPr wrap="square" anchor="ctr" anchorCtr="0">
            <a:spAutoFit/>
          </a:bodyPr>
          <a:lstStyle>
            <a:lvl1pPr>
              <a:defRPr>
                <a:solidFill>
                  <a:srgbClr val="BA0C2F"/>
                </a:solidFill>
              </a:defRPr>
            </a:lvl1pPr>
          </a:lstStyle>
          <a:p>
            <a:r>
              <a:rPr lang="en-US" dirty="0"/>
              <a:t>CLICK TO EDIT MASTER TITLE STYLE</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_Red/Gray 1 Content">
    <p:bg>
      <p:bgPr>
        <a:solidFill>
          <a:schemeClr val="bg1"/>
        </a:solidFill>
        <a:effectLst/>
      </p:bgPr>
    </p:bg>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203200" y="6423933"/>
            <a:ext cx="2844800" cy="214546"/>
          </a:xfrm>
          <a:prstGeom prst="rect">
            <a:avLst/>
          </a:prstGeom>
        </p:spPr>
        <p:txBody>
          <a:bodyPr vert="horz" lIns="91440" tIns="45720" rIns="91440" bIns="45720" rtlCol="0" anchor="ctr">
            <a:spAutoFit/>
          </a:bodyPr>
          <a:lstStyle>
            <a:lvl1pPr algn="l">
              <a:defRPr sz="795" b="0" i="0">
                <a:solidFill>
                  <a:srgbClr val="6C6463"/>
                </a:solidFill>
                <a:latin typeface="Gill Sans MT" panose="020B0502020104020203"/>
                <a:cs typeface="Gill Sans MT" panose="020B0502020104020203"/>
              </a:defRPr>
            </a:lvl1pPr>
          </a:lstStyle>
          <a:p>
            <a:fld id="{414FB1AD-D69E-B741-965A-0BAE826C2FA6}" type="datetime1">
              <a:rPr lang="en-US" smtClean="0"/>
              <a:t>4/27/2023</a:t>
            </a:fld>
            <a:endParaRPr lang="en-US"/>
          </a:p>
        </p:txBody>
      </p:sp>
      <p:sp>
        <p:nvSpPr>
          <p:cNvPr id="9" name="Footer Placeholder 4"/>
          <p:cNvSpPr>
            <a:spLocks noGrp="1"/>
          </p:cNvSpPr>
          <p:nvPr>
            <p:ph type="ftr" sz="quarter" idx="3"/>
          </p:nvPr>
        </p:nvSpPr>
        <p:spPr>
          <a:xfrm>
            <a:off x="4165600" y="6423933"/>
            <a:ext cx="3860800" cy="214546"/>
          </a:xfrm>
          <a:prstGeom prst="rect">
            <a:avLst/>
          </a:prstGeom>
        </p:spPr>
        <p:txBody>
          <a:bodyPr vert="horz" lIns="91440" tIns="45720" rIns="91440" bIns="45720" rtlCol="0" anchor="ctr">
            <a:spAutoFit/>
          </a:bodyPr>
          <a:lstStyle>
            <a:lvl1pPr algn="ctr">
              <a:defRPr sz="795" b="0" i="0">
                <a:solidFill>
                  <a:srgbClr val="6C6463"/>
                </a:solidFill>
                <a:latin typeface="Gill Sans MT" panose="020B0502020104020203"/>
                <a:cs typeface="Gill Sans MT" panose="020B0502020104020203"/>
              </a:defRPr>
            </a:lvl1pPr>
          </a:lstStyle>
          <a:p>
            <a:r>
              <a:rPr lang="en-US"/>
              <a:t>FOOTER GOES HERE</a:t>
            </a:r>
          </a:p>
        </p:txBody>
      </p:sp>
      <p:sp>
        <p:nvSpPr>
          <p:cNvPr id="10" name="Slide Number Placeholder 5"/>
          <p:cNvSpPr>
            <a:spLocks noGrp="1"/>
          </p:cNvSpPr>
          <p:nvPr>
            <p:ph type="sldNum" sz="quarter" idx="4"/>
          </p:nvPr>
        </p:nvSpPr>
        <p:spPr>
          <a:xfrm>
            <a:off x="9144000" y="6423933"/>
            <a:ext cx="2844800" cy="214546"/>
          </a:xfrm>
          <a:prstGeom prst="rect">
            <a:avLst/>
          </a:prstGeom>
        </p:spPr>
        <p:txBody>
          <a:bodyPr vert="horz" lIns="91440" tIns="45720" rIns="91440" bIns="45720" rtlCol="0" anchor="ctr">
            <a:spAutoFit/>
          </a:bodyPr>
          <a:lstStyle>
            <a:lvl1pPr algn="r">
              <a:defRPr sz="795" b="0" i="0">
                <a:solidFill>
                  <a:srgbClr val="6C6463"/>
                </a:solidFill>
                <a:latin typeface="Gill Sans MT" panose="020B0502020104020203"/>
                <a:cs typeface="Gill Sans MT" panose="020B0502020104020203"/>
              </a:defRPr>
            </a:lvl1pPr>
          </a:lstStyle>
          <a:p>
            <a:fld id="{42782948-4DBE-204D-AB9E-B65E067054AE}" type="slidenum">
              <a:rPr lang="en-US" smtClean="0"/>
              <a:t>‹#›</a:t>
            </a:fld>
            <a:endParaRPr lang="en-US"/>
          </a:p>
        </p:txBody>
      </p:sp>
      <p:sp>
        <p:nvSpPr>
          <p:cNvPr id="12" name="Title Placeholder 1"/>
          <p:cNvSpPr>
            <a:spLocks noGrp="1"/>
          </p:cNvSpPr>
          <p:nvPr>
            <p:ph type="title"/>
          </p:nvPr>
        </p:nvSpPr>
        <p:spPr>
          <a:xfrm>
            <a:off x="914805" y="933168"/>
            <a:ext cx="10363200" cy="580800"/>
          </a:xfrm>
          <a:prstGeom prst="rect">
            <a:avLst/>
          </a:prstGeom>
        </p:spPr>
        <p:txBody>
          <a:bodyPr vert="horz" lIns="91440" tIns="45720" rIns="91440" bIns="45720" rtlCol="0" anchor="b" anchorCtr="0">
            <a:spAutoFit/>
          </a:bodyPr>
          <a:lstStyle/>
          <a:p>
            <a:r>
              <a:rPr lang="en-US"/>
              <a:t>Click to edit Master title style</a:t>
            </a:r>
            <a:endParaRPr lang="en-US" dirty="0"/>
          </a:p>
        </p:txBody>
      </p:sp>
      <p:sp>
        <p:nvSpPr>
          <p:cNvPr id="7" name="Text Placeholder 2"/>
          <p:cNvSpPr>
            <a:spLocks noGrp="1"/>
          </p:cNvSpPr>
          <p:nvPr>
            <p:ph idx="1"/>
          </p:nvPr>
        </p:nvSpPr>
        <p:spPr>
          <a:xfrm>
            <a:off x="914400" y="1715549"/>
            <a:ext cx="10363200" cy="4233230"/>
          </a:xfrm>
          <a:prstGeom prst="rect">
            <a:avLst/>
          </a:prstGeom>
        </p:spPr>
        <p:txBody>
          <a:bodyPr vert="horz" lIns="91440" tIns="45720" rIns="91440" bIns="45720" rtlCol="0">
            <a:normAutofit/>
          </a:bodyPr>
          <a:lstStyle>
            <a:lvl1pPr marL="304165" marR="0" indent="-304165" algn="l" defTabSz="604520" rtl="0" eaLnBrk="1" fontAlgn="auto" latinLnBrk="0" hangingPunct="1">
              <a:lnSpc>
                <a:spcPct val="100000"/>
              </a:lnSpc>
              <a:spcBef>
                <a:spcPts val="0"/>
              </a:spcBef>
              <a:spcAft>
                <a:spcPts val="1060"/>
              </a:spcAft>
              <a:buClrTx/>
              <a:buSzTx/>
              <a:buFont typeface="Arial" panose="020B0604020202020204"/>
              <a:buChar char="•"/>
              <a:defRPr/>
            </a:lvl1pPr>
          </a:lstStyle>
          <a:p>
            <a:pPr marL="304165" marR="0" lvl="0" indent="-304165" algn="l" defTabSz="604520" rtl="0" eaLnBrk="1" fontAlgn="auto" latinLnBrk="0" hangingPunct="1">
              <a:lnSpc>
                <a:spcPct val="100000"/>
              </a:lnSpc>
              <a:spcBef>
                <a:spcPts val="0"/>
              </a:spcBef>
              <a:spcAft>
                <a:spcPts val="1060"/>
              </a:spcAft>
              <a:buClrTx/>
              <a:buSzTx/>
              <a:buFont typeface="Arial" panose="020B0604020202020204"/>
              <a:buChar char="•"/>
              <a:defRPr/>
            </a:pPr>
            <a:r>
              <a:rPr kumimoji="0" lang="en-US" sz="2115" b="0" i="0" u="none" strike="noStrike" kern="1200" cap="none" spc="0" normalizeH="0" baseline="0" noProof="0" dirty="0">
                <a:ln>
                  <a:noFill/>
                </a:ln>
                <a:solidFill>
                  <a:srgbClr val="6C6463"/>
                </a:solidFill>
                <a:effectLst/>
                <a:uLnTx/>
                <a:uFillTx/>
                <a:latin typeface="Gill Sans MT" panose="020B0502020104020203"/>
                <a:ea typeface="+mn-ea"/>
                <a:cs typeface="Gill Sans MT" panose="020B0502020104020203"/>
              </a:rPr>
              <a:t>Click to edit Master text styles</a:t>
            </a:r>
          </a:p>
          <a:p>
            <a:pPr marL="904875" marR="0" lvl="1" indent="-304165" algn="l" defTabSz="604520" rtl="0" eaLnBrk="1" fontAlgn="auto" latinLnBrk="0" hangingPunct="1">
              <a:lnSpc>
                <a:spcPct val="100000"/>
              </a:lnSpc>
              <a:spcBef>
                <a:spcPts val="0"/>
              </a:spcBef>
              <a:spcAft>
                <a:spcPts val="1060"/>
              </a:spcAft>
              <a:buClrTx/>
              <a:buSzTx/>
              <a:buFont typeface="Arial" panose="020B0604020202020204"/>
              <a:buChar char="–"/>
              <a:defRPr/>
            </a:pPr>
            <a:r>
              <a:rPr kumimoji="0" lang="en-US" sz="2115" b="0" i="0" u="none" strike="noStrike" kern="1200" cap="none" spc="0" normalizeH="0" baseline="0" noProof="0" dirty="0">
                <a:ln>
                  <a:noFill/>
                </a:ln>
                <a:solidFill>
                  <a:srgbClr val="6C6463"/>
                </a:solidFill>
                <a:effectLst/>
                <a:uLnTx/>
                <a:uFillTx/>
                <a:latin typeface="Gill Sans MT" panose="020B0502020104020203"/>
                <a:ea typeface="+mn-ea"/>
                <a:cs typeface="Gill Sans MT" panose="020B0502020104020203"/>
              </a:rPr>
              <a:t>Second level</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_Red/Gray 2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4805" y="1715549"/>
            <a:ext cx="5079595" cy="4233230"/>
          </a:xfrm>
        </p:spPr>
        <p:txBody>
          <a:bodyPr>
            <a:normAutofit/>
          </a:bodyPr>
          <a:lstStyle>
            <a:lvl1pPr>
              <a:defRPr sz="2115">
                <a:solidFill>
                  <a:srgbClr val="6C6463"/>
                </a:solidFill>
              </a:defRPr>
            </a:lvl1pPr>
            <a:lvl2pPr>
              <a:defRPr sz="2115">
                <a:solidFill>
                  <a:srgbClr val="6C6463"/>
                </a:solidFill>
              </a:defRPr>
            </a:lvl2pPr>
            <a:lvl3pPr>
              <a:defRPr sz="2115">
                <a:solidFill>
                  <a:srgbClr val="6C6463"/>
                </a:solidFill>
              </a:defRPr>
            </a:lvl3pPr>
            <a:lvl4pPr>
              <a:defRPr sz="1850">
                <a:solidFill>
                  <a:srgbClr val="6C6463"/>
                </a:solidFill>
              </a:defRPr>
            </a:lvl4pPr>
            <a:lvl5pPr>
              <a:defRPr sz="2115">
                <a:solidFill>
                  <a:srgbClr val="6C6463"/>
                </a:solidFill>
              </a:defRPr>
            </a:lvl5pPr>
            <a:lvl6pPr>
              <a:defRPr sz="2380"/>
            </a:lvl6pPr>
            <a:lvl7pPr>
              <a:defRPr sz="2380"/>
            </a:lvl7pPr>
            <a:lvl8pPr>
              <a:defRPr sz="2380"/>
            </a:lvl8pPr>
            <a:lvl9pPr>
              <a:defRPr sz="238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6197600" y="1715549"/>
            <a:ext cx="5080405" cy="4233230"/>
          </a:xfrm>
        </p:spPr>
        <p:txBody>
          <a:bodyPr>
            <a:normAutofit/>
          </a:bodyPr>
          <a:lstStyle>
            <a:lvl1pPr>
              <a:defRPr sz="2115">
                <a:solidFill>
                  <a:srgbClr val="6C6463"/>
                </a:solidFill>
              </a:defRPr>
            </a:lvl1pPr>
            <a:lvl2pPr>
              <a:defRPr sz="2115">
                <a:solidFill>
                  <a:srgbClr val="6C6463"/>
                </a:solidFill>
              </a:defRPr>
            </a:lvl2pPr>
            <a:lvl3pPr>
              <a:defRPr sz="2115">
                <a:solidFill>
                  <a:srgbClr val="6C6463"/>
                </a:solidFill>
              </a:defRPr>
            </a:lvl3pPr>
            <a:lvl4pPr>
              <a:defRPr sz="1850">
                <a:solidFill>
                  <a:srgbClr val="6C6463"/>
                </a:solidFill>
              </a:defRPr>
            </a:lvl4pPr>
            <a:lvl5pPr>
              <a:defRPr sz="2115">
                <a:solidFill>
                  <a:srgbClr val="6C6463"/>
                </a:solidFill>
              </a:defRPr>
            </a:lvl5pPr>
            <a:lvl6pPr>
              <a:defRPr sz="2380"/>
            </a:lvl6pPr>
            <a:lvl7pPr>
              <a:defRPr sz="2380"/>
            </a:lvl7pPr>
            <a:lvl8pPr>
              <a:defRPr sz="2380"/>
            </a:lvl8pPr>
            <a:lvl9pPr>
              <a:defRPr sz="238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203200" y="6423933"/>
            <a:ext cx="2844800" cy="214546"/>
          </a:xfrm>
        </p:spPr>
        <p:txBody>
          <a:bodyPr/>
          <a:lstStyle>
            <a:lvl1pPr>
              <a:defRPr>
                <a:solidFill>
                  <a:srgbClr val="6C6463"/>
                </a:solidFill>
              </a:defRPr>
            </a:lvl1pPr>
          </a:lstStyle>
          <a:p>
            <a:fld id="{AB18E012-EC0C-1649-A039-CB178266D114}" type="datetime1">
              <a:rPr lang="en-US" smtClean="0"/>
              <a:t>4/27/2023</a:t>
            </a:fld>
            <a:endParaRPr lang="en-US"/>
          </a:p>
        </p:txBody>
      </p:sp>
      <p:sp>
        <p:nvSpPr>
          <p:cNvPr id="6" name="Footer Placeholder 5"/>
          <p:cNvSpPr>
            <a:spLocks noGrp="1"/>
          </p:cNvSpPr>
          <p:nvPr>
            <p:ph type="ftr" sz="quarter" idx="11"/>
          </p:nvPr>
        </p:nvSpPr>
        <p:spPr>
          <a:xfrm>
            <a:off x="4165600" y="6423933"/>
            <a:ext cx="3860800" cy="214546"/>
          </a:xfrm>
        </p:spPr>
        <p:txBody>
          <a:bodyPr/>
          <a:lstStyle>
            <a:lvl1pPr>
              <a:defRPr>
                <a:solidFill>
                  <a:srgbClr val="6C6463"/>
                </a:solidFill>
              </a:defRPr>
            </a:lvl1pPr>
          </a:lstStyle>
          <a:p>
            <a:r>
              <a:rPr lang="en-US"/>
              <a:t>FOOTER GOES HERE</a:t>
            </a:r>
          </a:p>
        </p:txBody>
      </p:sp>
      <p:sp>
        <p:nvSpPr>
          <p:cNvPr id="7" name="Slide Number Placeholder 6"/>
          <p:cNvSpPr>
            <a:spLocks noGrp="1"/>
          </p:cNvSpPr>
          <p:nvPr>
            <p:ph type="sldNum" sz="quarter" idx="12"/>
          </p:nvPr>
        </p:nvSpPr>
        <p:spPr>
          <a:xfrm>
            <a:off x="9144000" y="6423933"/>
            <a:ext cx="2844800" cy="214546"/>
          </a:xfrm>
        </p:spPr>
        <p:txBody>
          <a:bodyPr/>
          <a:lstStyle>
            <a:lvl1pPr>
              <a:defRPr>
                <a:solidFill>
                  <a:srgbClr val="6C6463"/>
                </a:solidFill>
              </a:defRPr>
            </a:lvl1pPr>
          </a:lstStyle>
          <a:p>
            <a:fld id="{42782948-4DBE-204D-AB9E-B65E067054AE}" type="slidenum">
              <a:rPr lang="en-US" smtClean="0"/>
              <a:t>‹#›</a:t>
            </a:fld>
            <a:endParaRPr lang="en-US"/>
          </a:p>
        </p:txBody>
      </p:sp>
      <p:sp>
        <p:nvSpPr>
          <p:cNvPr id="10" name="Title 1"/>
          <p:cNvSpPr>
            <a:spLocks noGrp="1"/>
          </p:cNvSpPr>
          <p:nvPr>
            <p:ph type="title" hasCustomPrompt="1"/>
          </p:nvPr>
        </p:nvSpPr>
        <p:spPr>
          <a:xfrm>
            <a:off x="914805" y="933167"/>
            <a:ext cx="10363200" cy="580800"/>
          </a:xfrm>
        </p:spPr>
        <p:txBody>
          <a:bodyPr anchor="b" anchorCtr="0">
            <a:spAutoFit/>
          </a:bodyPr>
          <a:lstStyle>
            <a:lvl1pPr>
              <a:defRPr>
                <a:solidFill>
                  <a:srgbClr val="BA0C2F"/>
                </a:solidFill>
              </a:defRPr>
            </a:lvl1pPr>
          </a:lstStyle>
          <a:p>
            <a:r>
              <a:rPr lang="en-US" dirty="0"/>
              <a:t>CLICK TO EDIT MASTER TITLE STYLE</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_Red/Gray 3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4805" y="1715549"/>
            <a:ext cx="3352395" cy="4233230"/>
          </a:xfrm>
        </p:spPr>
        <p:txBody>
          <a:bodyPr>
            <a:normAutofit/>
          </a:bodyPr>
          <a:lstStyle>
            <a:lvl1pPr>
              <a:defRPr sz="2115">
                <a:solidFill>
                  <a:srgbClr val="6C6463"/>
                </a:solidFill>
              </a:defRPr>
            </a:lvl1pPr>
            <a:lvl2pPr>
              <a:defRPr sz="2115">
                <a:solidFill>
                  <a:srgbClr val="6C6463"/>
                </a:solidFill>
              </a:defRPr>
            </a:lvl2pPr>
            <a:lvl3pPr>
              <a:defRPr sz="2115">
                <a:solidFill>
                  <a:srgbClr val="6C6463"/>
                </a:solidFill>
              </a:defRPr>
            </a:lvl3pPr>
            <a:lvl4pPr>
              <a:defRPr sz="1850">
                <a:solidFill>
                  <a:srgbClr val="6C6463"/>
                </a:solidFill>
              </a:defRPr>
            </a:lvl4pPr>
            <a:lvl5pPr>
              <a:defRPr sz="2115">
                <a:solidFill>
                  <a:srgbClr val="FFFFFF"/>
                </a:solidFill>
              </a:defRPr>
            </a:lvl5pPr>
            <a:lvl6pPr>
              <a:defRPr sz="2380"/>
            </a:lvl6pPr>
            <a:lvl7pPr>
              <a:defRPr sz="2380"/>
            </a:lvl7pPr>
            <a:lvl8pPr>
              <a:defRPr sz="2380"/>
            </a:lvl8pPr>
            <a:lvl9pPr>
              <a:defRPr sz="238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7924800" y="1715549"/>
            <a:ext cx="3353205" cy="4233230"/>
          </a:xfrm>
        </p:spPr>
        <p:txBody>
          <a:bodyPr>
            <a:normAutofit/>
          </a:bodyPr>
          <a:lstStyle>
            <a:lvl1pPr>
              <a:defRPr sz="2115">
                <a:solidFill>
                  <a:srgbClr val="6C6463"/>
                </a:solidFill>
              </a:defRPr>
            </a:lvl1pPr>
            <a:lvl2pPr>
              <a:defRPr sz="2115">
                <a:solidFill>
                  <a:srgbClr val="6C6463"/>
                </a:solidFill>
              </a:defRPr>
            </a:lvl2pPr>
            <a:lvl3pPr>
              <a:defRPr sz="2115">
                <a:solidFill>
                  <a:srgbClr val="6C6463"/>
                </a:solidFill>
              </a:defRPr>
            </a:lvl3pPr>
            <a:lvl4pPr>
              <a:defRPr sz="1850">
                <a:solidFill>
                  <a:srgbClr val="6C6463"/>
                </a:solidFill>
              </a:defRPr>
            </a:lvl4pPr>
            <a:lvl5pPr>
              <a:defRPr sz="2115">
                <a:solidFill>
                  <a:srgbClr val="FFFFFF"/>
                </a:solidFill>
              </a:defRPr>
            </a:lvl5pPr>
            <a:lvl6pPr>
              <a:defRPr sz="2380"/>
            </a:lvl6pPr>
            <a:lvl7pPr>
              <a:defRPr sz="2380"/>
            </a:lvl7pPr>
            <a:lvl8pPr>
              <a:defRPr sz="2380"/>
            </a:lvl8pPr>
            <a:lvl9pPr>
              <a:defRPr sz="238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203200" y="6423933"/>
            <a:ext cx="2844800" cy="214546"/>
          </a:xfrm>
        </p:spPr>
        <p:txBody>
          <a:bodyPr/>
          <a:lstStyle>
            <a:lvl1pPr>
              <a:defRPr>
                <a:solidFill>
                  <a:srgbClr val="6C6463"/>
                </a:solidFill>
              </a:defRPr>
            </a:lvl1pPr>
          </a:lstStyle>
          <a:p>
            <a:fld id="{39C62A9A-2216-F44B-AFF9-136AA601C377}" type="datetime1">
              <a:rPr lang="en-US" smtClean="0"/>
              <a:t>4/27/2023</a:t>
            </a:fld>
            <a:endParaRPr lang="en-US"/>
          </a:p>
        </p:txBody>
      </p:sp>
      <p:sp>
        <p:nvSpPr>
          <p:cNvPr id="6" name="Footer Placeholder 5"/>
          <p:cNvSpPr>
            <a:spLocks noGrp="1"/>
          </p:cNvSpPr>
          <p:nvPr>
            <p:ph type="ftr" sz="quarter" idx="11"/>
          </p:nvPr>
        </p:nvSpPr>
        <p:spPr>
          <a:xfrm>
            <a:off x="4165600" y="6423933"/>
            <a:ext cx="3860800" cy="214546"/>
          </a:xfrm>
        </p:spPr>
        <p:txBody>
          <a:bodyPr/>
          <a:lstStyle>
            <a:lvl1pPr>
              <a:defRPr>
                <a:solidFill>
                  <a:srgbClr val="6C6463"/>
                </a:solidFill>
              </a:defRPr>
            </a:lvl1pPr>
          </a:lstStyle>
          <a:p>
            <a:r>
              <a:rPr lang="en-US"/>
              <a:t>FOOTER GOES HERE</a:t>
            </a:r>
          </a:p>
        </p:txBody>
      </p:sp>
      <p:sp>
        <p:nvSpPr>
          <p:cNvPr id="7" name="Slide Number Placeholder 6"/>
          <p:cNvSpPr>
            <a:spLocks noGrp="1"/>
          </p:cNvSpPr>
          <p:nvPr>
            <p:ph type="sldNum" sz="quarter" idx="12"/>
          </p:nvPr>
        </p:nvSpPr>
        <p:spPr>
          <a:xfrm>
            <a:off x="9144000" y="6423933"/>
            <a:ext cx="2844800" cy="214546"/>
          </a:xfrm>
        </p:spPr>
        <p:txBody>
          <a:bodyPr/>
          <a:lstStyle>
            <a:lvl1pPr>
              <a:defRPr>
                <a:solidFill>
                  <a:srgbClr val="6C6463"/>
                </a:solidFill>
              </a:defRPr>
            </a:lvl1pPr>
          </a:lstStyle>
          <a:p>
            <a:fld id="{42782948-4DBE-204D-AB9E-B65E067054AE}" type="slidenum">
              <a:rPr lang="en-US" smtClean="0"/>
              <a:t>‹#›</a:t>
            </a:fld>
            <a:endParaRPr lang="en-US"/>
          </a:p>
        </p:txBody>
      </p:sp>
      <p:sp>
        <p:nvSpPr>
          <p:cNvPr id="10" name="Content Placeholder 3"/>
          <p:cNvSpPr>
            <a:spLocks noGrp="1"/>
          </p:cNvSpPr>
          <p:nvPr>
            <p:ph sz="half" idx="13"/>
          </p:nvPr>
        </p:nvSpPr>
        <p:spPr>
          <a:xfrm>
            <a:off x="4419398" y="1715549"/>
            <a:ext cx="3353205" cy="4233230"/>
          </a:xfrm>
        </p:spPr>
        <p:txBody>
          <a:bodyPr>
            <a:normAutofit/>
          </a:bodyPr>
          <a:lstStyle>
            <a:lvl1pPr>
              <a:defRPr sz="2115">
                <a:solidFill>
                  <a:srgbClr val="6C6463"/>
                </a:solidFill>
              </a:defRPr>
            </a:lvl1pPr>
            <a:lvl2pPr>
              <a:defRPr sz="2115">
                <a:solidFill>
                  <a:srgbClr val="6C6463"/>
                </a:solidFill>
              </a:defRPr>
            </a:lvl2pPr>
            <a:lvl3pPr>
              <a:defRPr sz="2115">
                <a:solidFill>
                  <a:srgbClr val="6C6463"/>
                </a:solidFill>
              </a:defRPr>
            </a:lvl3pPr>
            <a:lvl4pPr>
              <a:defRPr sz="1850">
                <a:solidFill>
                  <a:srgbClr val="6C6463"/>
                </a:solidFill>
              </a:defRPr>
            </a:lvl4pPr>
            <a:lvl5pPr>
              <a:defRPr sz="2115">
                <a:solidFill>
                  <a:srgbClr val="FFFFFF"/>
                </a:solidFill>
              </a:defRPr>
            </a:lvl5pPr>
            <a:lvl6pPr>
              <a:defRPr sz="2380"/>
            </a:lvl6pPr>
            <a:lvl7pPr>
              <a:defRPr sz="2380"/>
            </a:lvl7pPr>
            <a:lvl8pPr>
              <a:defRPr sz="2380"/>
            </a:lvl8pPr>
            <a:lvl9pPr>
              <a:defRPr sz="2380"/>
            </a:lvl9pPr>
          </a:lstStyle>
          <a:p>
            <a:pPr lvl="0"/>
            <a:r>
              <a:rPr lang="en-US"/>
              <a:t>Click to edit Master text styles</a:t>
            </a:r>
          </a:p>
          <a:p>
            <a:pPr lvl="1"/>
            <a:r>
              <a:rPr lang="en-US"/>
              <a:t>Second level</a:t>
            </a:r>
          </a:p>
        </p:txBody>
      </p:sp>
      <p:sp>
        <p:nvSpPr>
          <p:cNvPr id="11" name="Title 1"/>
          <p:cNvSpPr>
            <a:spLocks noGrp="1"/>
          </p:cNvSpPr>
          <p:nvPr>
            <p:ph type="title" hasCustomPrompt="1"/>
          </p:nvPr>
        </p:nvSpPr>
        <p:spPr>
          <a:xfrm>
            <a:off x="914805" y="933167"/>
            <a:ext cx="10363200" cy="580800"/>
          </a:xfrm>
        </p:spPr>
        <p:txBody>
          <a:bodyPr anchor="b" anchorCtr="0">
            <a:spAutoFit/>
          </a:bodyPr>
          <a:lstStyle>
            <a:lvl1pPr>
              <a:defRPr>
                <a:solidFill>
                  <a:srgbClr val="BA0C2F"/>
                </a:solidFill>
              </a:defRPr>
            </a:lvl1pPr>
          </a:lstStyle>
          <a:p>
            <a:r>
              <a:rPr lang="en-US" dirty="0"/>
              <a:t>CLICK TO EDIT MASTER TITLE STYLE</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_Red/Gray 1 Content + Bottom Photo">
    <p:bg>
      <p:bgPr>
        <a:solidFill>
          <a:schemeClr val="bg1"/>
        </a:solidFill>
        <a:effectLst/>
      </p:bgPr>
    </p:bg>
    <p:spTree>
      <p:nvGrpSpPr>
        <p:cNvPr id="1" name=""/>
        <p:cNvGrpSpPr/>
        <p:nvPr/>
      </p:nvGrpSpPr>
      <p:grpSpPr>
        <a:xfrm>
          <a:off x="0" y="0"/>
          <a:ext cx="0" cy="0"/>
          <a:chOff x="0" y="0"/>
          <a:chExt cx="0" cy="0"/>
        </a:xfrm>
      </p:grpSpPr>
      <p:sp>
        <p:nvSpPr>
          <p:cNvPr id="12" name="Picture Placeholder 3"/>
          <p:cNvSpPr>
            <a:spLocks noGrp="1"/>
          </p:cNvSpPr>
          <p:nvPr>
            <p:ph type="pic" sz="quarter" idx="10" hasCustomPrompt="1"/>
          </p:nvPr>
        </p:nvSpPr>
        <p:spPr>
          <a:xfrm>
            <a:off x="203200" y="3428999"/>
            <a:ext cx="11785600" cy="3228220"/>
          </a:xfrm>
          <a:solidFill>
            <a:srgbClr val="E7E7E5"/>
          </a:solidFill>
        </p:spPr>
        <p:txBody>
          <a:bodyPr>
            <a:normAutofit/>
          </a:bodyPr>
          <a:lstStyle>
            <a:lvl1pPr marL="0" marR="0" indent="0" algn="l" defTabSz="604520" rtl="0" eaLnBrk="1" fontAlgn="auto" latinLnBrk="0" hangingPunct="1">
              <a:lnSpc>
                <a:spcPct val="100000"/>
              </a:lnSpc>
              <a:spcBef>
                <a:spcPct val="20000"/>
              </a:spcBef>
              <a:spcAft>
                <a:spcPts val="0"/>
              </a:spcAft>
              <a:buClrTx/>
              <a:buSzTx/>
              <a:buFont typeface="Arial" panose="020B0604020202020204"/>
              <a:buNone/>
              <a:defRPr sz="1585">
                <a:solidFill>
                  <a:srgbClr val="6C6463"/>
                </a:solidFill>
              </a:defRPr>
            </a:lvl1pPr>
          </a:lstStyle>
          <a:p>
            <a:r>
              <a:rPr lang="en-US" dirty="0"/>
              <a:t>ADD PHOTO HERE</a:t>
            </a:r>
          </a:p>
        </p:txBody>
      </p:sp>
      <p:sp>
        <p:nvSpPr>
          <p:cNvPr id="3" name="Content Placeholder 2"/>
          <p:cNvSpPr>
            <a:spLocks noGrp="1"/>
          </p:cNvSpPr>
          <p:nvPr>
            <p:ph idx="1"/>
          </p:nvPr>
        </p:nvSpPr>
        <p:spPr>
          <a:xfrm>
            <a:off x="914400" y="1715549"/>
            <a:ext cx="10363200" cy="1511868"/>
          </a:xfrm>
        </p:spPr>
        <p:txBody>
          <a:bodyPr/>
          <a:lstStyle>
            <a:lvl1pPr>
              <a:defRPr>
                <a:solidFill>
                  <a:srgbClr val="6C6463"/>
                </a:solidFill>
              </a:defRPr>
            </a:lvl1pPr>
            <a:lvl2pPr>
              <a:defRPr>
                <a:solidFill>
                  <a:srgbClr val="6C6463"/>
                </a:solidFill>
              </a:defRPr>
            </a:lvl2pPr>
            <a:lvl3pPr>
              <a:defRPr>
                <a:solidFill>
                  <a:srgbClr val="6C6463"/>
                </a:solidFill>
              </a:defRPr>
            </a:lvl3pPr>
            <a:lvl4pPr>
              <a:defRPr>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9" name="Date Placeholder 3"/>
          <p:cNvSpPr>
            <a:spLocks noGrp="1"/>
          </p:cNvSpPr>
          <p:nvPr>
            <p:ph type="dt" sz="half" idx="2"/>
          </p:nvPr>
        </p:nvSpPr>
        <p:spPr>
          <a:xfrm>
            <a:off x="203200" y="6423933"/>
            <a:ext cx="2844800" cy="214546"/>
          </a:xfrm>
          <a:prstGeom prst="rect">
            <a:avLst/>
          </a:prstGeom>
        </p:spPr>
        <p:txBody>
          <a:bodyPr vert="horz" lIns="91440" tIns="45720" rIns="91440" bIns="45720" rtlCol="0" anchor="ctr">
            <a:spAutoFit/>
          </a:bodyPr>
          <a:lstStyle>
            <a:lvl1pPr algn="l">
              <a:defRPr sz="795" b="0" i="0">
                <a:solidFill>
                  <a:srgbClr val="FFFFFF"/>
                </a:solidFill>
                <a:latin typeface="Gill Sans MT" panose="020B0502020104020203"/>
                <a:cs typeface="Gill Sans MT" panose="020B0502020104020203"/>
              </a:defRPr>
            </a:lvl1pPr>
          </a:lstStyle>
          <a:p>
            <a:fld id="{193355D5-F1DA-0F48-9E7E-0A3FEBF9FF84}" type="datetime1">
              <a:rPr lang="en-US" smtClean="0"/>
              <a:t>4/27/2023</a:t>
            </a:fld>
            <a:endParaRPr lang="en-US"/>
          </a:p>
        </p:txBody>
      </p:sp>
      <p:sp>
        <p:nvSpPr>
          <p:cNvPr id="10" name="Footer Placeholder 4"/>
          <p:cNvSpPr>
            <a:spLocks noGrp="1"/>
          </p:cNvSpPr>
          <p:nvPr>
            <p:ph type="ftr" sz="quarter" idx="3"/>
          </p:nvPr>
        </p:nvSpPr>
        <p:spPr>
          <a:xfrm>
            <a:off x="4165600" y="6423933"/>
            <a:ext cx="3860800" cy="214546"/>
          </a:xfrm>
          <a:prstGeom prst="rect">
            <a:avLst/>
          </a:prstGeom>
        </p:spPr>
        <p:txBody>
          <a:bodyPr vert="horz" lIns="91440" tIns="45720" rIns="91440" bIns="45720" rtlCol="0" anchor="ctr">
            <a:spAutoFit/>
          </a:bodyPr>
          <a:lstStyle>
            <a:lvl1pPr algn="ctr">
              <a:defRPr sz="795" b="0" i="0">
                <a:solidFill>
                  <a:srgbClr val="FFFFFF"/>
                </a:solidFill>
                <a:latin typeface="Gill Sans MT" panose="020B0502020104020203"/>
                <a:cs typeface="Gill Sans MT" panose="020B0502020104020203"/>
              </a:defRPr>
            </a:lvl1pPr>
          </a:lstStyle>
          <a:p>
            <a:r>
              <a:rPr lang="en-US"/>
              <a:t>FOOTER GOES HERE</a:t>
            </a:r>
          </a:p>
        </p:txBody>
      </p:sp>
      <p:sp>
        <p:nvSpPr>
          <p:cNvPr id="11" name="Slide Number Placeholder 5"/>
          <p:cNvSpPr>
            <a:spLocks noGrp="1"/>
          </p:cNvSpPr>
          <p:nvPr>
            <p:ph type="sldNum" sz="quarter" idx="4"/>
          </p:nvPr>
        </p:nvSpPr>
        <p:spPr>
          <a:xfrm>
            <a:off x="9144000" y="6423933"/>
            <a:ext cx="2844800" cy="214546"/>
          </a:xfrm>
          <a:prstGeom prst="rect">
            <a:avLst/>
          </a:prstGeom>
        </p:spPr>
        <p:txBody>
          <a:bodyPr vert="horz" lIns="91440" tIns="45720" rIns="91440" bIns="45720" rtlCol="0" anchor="ctr">
            <a:spAutoFit/>
          </a:bodyPr>
          <a:lstStyle>
            <a:lvl1pPr algn="r">
              <a:defRPr sz="795" b="0" i="0">
                <a:solidFill>
                  <a:srgbClr val="FFFFFF"/>
                </a:solidFill>
                <a:latin typeface="Gill Sans MT" panose="020B0502020104020203"/>
                <a:cs typeface="Gill Sans MT" panose="020B0502020104020203"/>
              </a:defRPr>
            </a:lvl1pPr>
          </a:lstStyle>
          <a:p>
            <a:fld id="{42782948-4DBE-204D-AB9E-B65E067054AE}" type="slidenum">
              <a:rPr lang="en-US" smtClean="0"/>
              <a:t>‹#›</a:t>
            </a:fld>
            <a:endParaRPr lang="en-US"/>
          </a:p>
        </p:txBody>
      </p:sp>
      <p:sp>
        <p:nvSpPr>
          <p:cNvPr id="14" name="Text Placeholder 4"/>
          <p:cNvSpPr>
            <a:spLocks noGrp="1"/>
          </p:cNvSpPr>
          <p:nvPr>
            <p:ph type="body" sz="quarter" idx="12" hasCustomPrompt="1"/>
          </p:nvPr>
        </p:nvSpPr>
        <p:spPr>
          <a:xfrm rot="16200000">
            <a:off x="10494091" y="4693325"/>
            <a:ext cx="2743200" cy="214546"/>
          </a:xfrm>
        </p:spPr>
        <p:txBody>
          <a:bodyPr>
            <a:spAutoFit/>
          </a:bodyPr>
          <a:lstStyle>
            <a:lvl1pPr marL="0" indent="0" algn="r">
              <a:buNone/>
              <a:defRPr sz="795" baseline="0">
                <a:solidFill>
                  <a:srgbClr val="FFFFFF"/>
                </a:solidFill>
              </a:defRPr>
            </a:lvl1pPr>
            <a:lvl2pPr marL="304165" indent="0">
              <a:buNone/>
              <a:defRPr sz="2380">
                <a:solidFill>
                  <a:schemeClr val="bg1"/>
                </a:solidFill>
              </a:defRPr>
            </a:lvl2pPr>
            <a:lvl3pPr marL="608965" indent="0">
              <a:buNone/>
              <a:defRPr sz="2115">
                <a:solidFill>
                  <a:schemeClr val="bg1"/>
                </a:solidFill>
              </a:defRPr>
            </a:lvl3pPr>
            <a:lvl4pPr marL="904875" indent="0">
              <a:buNone/>
              <a:defRPr sz="1850">
                <a:solidFill>
                  <a:schemeClr val="bg1"/>
                </a:solidFill>
              </a:defRPr>
            </a:lvl4pPr>
            <a:lvl5pPr marL="1356360" indent="0">
              <a:buNone/>
              <a:defRPr sz="1585">
                <a:solidFill>
                  <a:schemeClr val="bg1"/>
                </a:solidFill>
              </a:defRPr>
            </a:lvl5pPr>
          </a:lstStyle>
          <a:p>
            <a:pPr lvl="0"/>
            <a:r>
              <a:rPr lang="en-US" dirty="0"/>
              <a:t>ADD PHOTO CREDIT HERE</a:t>
            </a:r>
          </a:p>
        </p:txBody>
      </p:sp>
      <p:sp>
        <p:nvSpPr>
          <p:cNvPr id="17" name="Title 1"/>
          <p:cNvSpPr>
            <a:spLocks noGrp="1"/>
          </p:cNvSpPr>
          <p:nvPr>
            <p:ph type="title" hasCustomPrompt="1"/>
          </p:nvPr>
        </p:nvSpPr>
        <p:spPr>
          <a:xfrm>
            <a:off x="914805" y="933167"/>
            <a:ext cx="10363200" cy="580800"/>
          </a:xfrm>
        </p:spPr>
        <p:txBody>
          <a:bodyPr anchor="b" anchorCtr="0">
            <a:spAutoFit/>
          </a:bodyPr>
          <a:lstStyle>
            <a:lvl1pPr>
              <a:defRPr>
                <a:solidFill>
                  <a:srgbClr val="BA0C2F"/>
                </a:solidFill>
              </a:defRPr>
            </a:lvl1pPr>
          </a:lstStyle>
          <a:p>
            <a:r>
              <a:rPr lang="en-US" dirty="0"/>
              <a:t>CLICK TO EDIT MASTER TITLE STYLE</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_Red/Gray 1 Content + Right Photo">
    <p:bg>
      <p:bgPr>
        <a:solidFill>
          <a:schemeClr val="bg1"/>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6096000" y="203683"/>
            <a:ext cx="5892800" cy="6450636"/>
          </a:xfrm>
          <a:solidFill>
            <a:srgbClr val="E7E7E5"/>
          </a:solidFill>
        </p:spPr>
        <p:txBody>
          <a:bodyPr>
            <a:normAutofit/>
          </a:bodyPr>
          <a:lstStyle>
            <a:lvl1pPr marL="0" marR="0" indent="0" algn="l" defTabSz="604520" rtl="0" eaLnBrk="1" fontAlgn="auto" latinLnBrk="0" hangingPunct="1">
              <a:lnSpc>
                <a:spcPct val="100000"/>
              </a:lnSpc>
              <a:spcBef>
                <a:spcPct val="20000"/>
              </a:spcBef>
              <a:spcAft>
                <a:spcPts val="0"/>
              </a:spcAft>
              <a:buClrTx/>
              <a:buSzTx/>
              <a:buFont typeface="Arial" panose="020B0604020202020204"/>
              <a:buNone/>
              <a:defRPr sz="1585">
                <a:solidFill>
                  <a:srgbClr val="6C6463"/>
                </a:solidFill>
              </a:defRPr>
            </a:lvl1pPr>
          </a:lstStyle>
          <a:p>
            <a:r>
              <a:rPr lang="en-US" dirty="0"/>
              <a:t>ADD PHOTO HERE</a:t>
            </a:r>
          </a:p>
        </p:txBody>
      </p:sp>
      <p:sp>
        <p:nvSpPr>
          <p:cNvPr id="9" name="Date Placeholder 3"/>
          <p:cNvSpPr>
            <a:spLocks noGrp="1"/>
          </p:cNvSpPr>
          <p:nvPr>
            <p:ph type="dt" sz="half" idx="2"/>
          </p:nvPr>
        </p:nvSpPr>
        <p:spPr>
          <a:xfrm>
            <a:off x="203200" y="6423933"/>
            <a:ext cx="2844800" cy="214546"/>
          </a:xfrm>
          <a:prstGeom prst="rect">
            <a:avLst/>
          </a:prstGeom>
        </p:spPr>
        <p:txBody>
          <a:bodyPr vert="horz" lIns="91440" tIns="45720" rIns="91440" bIns="45720" rtlCol="0" anchor="ctr">
            <a:spAutoFit/>
          </a:bodyPr>
          <a:lstStyle>
            <a:lvl1pPr algn="l">
              <a:defRPr sz="795" b="0" i="0">
                <a:solidFill>
                  <a:srgbClr val="6C6463"/>
                </a:solidFill>
                <a:latin typeface="Gill Sans MT" panose="020B0502020104020203"/>
                <a:cs typeface="Gill Sans MT" panose="020B0502020104020203"/>
              </a:defRPr>
            </a:lvl1pPr>
          </a:lstStyle>
          <a:p>
            <a:fld id="{60FEB5C5-97E6-6B45-BBE4-F2449473BB96}" type="datetime1">
              <a:rPr lang="en-US" smtClean="0"/>
              <a:t>4/27/2023</a:t>
            </a:fld>
            <a:endParaRPr lang="en-US"/>
          </a:p>
        </p:txBody>
      </p:sp>
      <p:sp>
        <p:nvSpPr>
          <p:cNvPr id="11" name="Slide Number Placeholder 5"/>
          <p:cNvSpPr>
            <a:spLocks noGrp="1"/>
          </p:cNvSpPr>
          <p:nvPr>
            <p:ph type="sldNum" sz="quarter" idx="4"/>
          </p:nvPr>
        </p:nvSpPr>
        <p:spPr>
          <a:xfrm>
            <a:off x="9144000" y="6423933"/>
            <a:ext cx="2844800" cy="214546"/>
          </a:xfrm>
          <a:prstGeom prst="rect">
            <a:avLst/>
          </a:prstGeom>
        </p:spPr>
        <p:txBody>
          <a:bodyPr vert="horz" lIns="91440" tIns="45720" rIns="91440" bIns="45720" rtlCol="0" anchor="ctr">
            <a:spAutoFit/>
          </a:bodyPr>
          <a:lstStyle>
            <a:lvl1pPr algn="r">
              <a:defRPr sz="795" b="0" i="0">
                <a:solidFill>
                  <a:srgbClr val="FFFFFF"/>
                </a:solidFill>
                <a:latin typeface="Gill Sans MT" panose="020B0502020104020203"/>
                <a:cs typeface="Gill Sans MT" panose="020B0502020104020203"/>
              </a:defRPr>
            </a:lvl1pPr>
          </a:lstStyle>
          <a:p>
            <a:fld id="{42782948-4DBE-204D-AB9E-B65E067054AE}" type="slidenum">
              <a:rPr lang="en-US" smtClean="0"/>
              <a:t>‹#›</a:t>
            </a:fld>
            <a:endParaRPr lang="en-US"/>
          </a:p>
        </p:txBody>
      </p:sp>
      <p:sp>
        <p:nvSpPr>
          <p:cNvPr id="14" name="Content Placeholder 2"/>
          <p:cNvSpPr>
            <a:spLocks noGrp="1"/>
          </p:cNvSpPr>
          <p:nvPr>
            <p:ph idx="1"/>
          </p:nvPr>
        </p:nvSpPr>
        <p:spPr>
          <a:xfrm>
            <a:off x="914400" y="2219505"/>
            <a:ext cx="4876800" cy="3729274"/>
          </a:xfrm>
        </p:spPr>
        <p:txBody>
          <a:bodyPr>
            <a:normAutofit/>
          </a:bodyPr>
          <a:lstStyle>
            <a:lvl1pPr>
              <a:defRPr sz="2115">
                <a:solidFill>
                  <a:srgbClr val="6C6463"/>
                </a:solidFill>
              </a:defRPr>
            </a:lvl1pPr>
            <a:lvl2pPr>
              <a:defRPr sz="2115">
                <a:solidFill>
                  <a:srgbClr val="6C6463"/>
                </a:solidFill>
              </a:defRPr>
            </a:lvl2pPr>
            <a:lvl3pPr>
              <a:defRPr sz="2115">
                <a:solidFill>
                  <a:srgbClr val="6C6463"/>
                </a:solidFill>
              </a:defRPr>
            </a:lvl3pPr>
            <a:lvl4pPr>
              <a:defRPr sz="1850">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13" name="Text Placeholder 4"/>
          <p:cNvSpPr>
            <a:spLocks noGrp="1"/>
          </p:cNvSpPr>
          <p:nvPr>
            <p:ph type="body" sz="quarter" idx="12" hasCustomPrompt="1"/>
          </p:nvPr>
        </p:nvSpPr>
        <p:spPr>
          <a:xfrm rot="16200000">
            <a:off x="10494089" y="1468008"/>
            <a:ext cx="2743200" cy="214546"/>
          </a:xfrm>
        </p:spPr>
        <p:txBody>
          <a:bodyPr>
            <a:spAutoFit/>
          </a:bodyPr>
          <a:lstStyle>
            <a:lvl1pPr marL="0" indent="0" algn="r">
              <a:buNone/>
              <a:defRPr sz="795" baseline="0">
                <a:solidFill>
                  <a:srgbClr val="FFFFFF"/>
                </a:solidFill>
              </a:defRPr>
            </a:lvl1pPr>
            <a:lvl2pPr marL="304165" indent="0">
              <a:buNone/>
              <a:defRPr sz="2380">
                <a:solidFill>
                  <a:schemeClr val="bg1"/>
                </a:solidFill>
              </a:defRPr>
            </a:lvl2pPr>
            <a:lvl3pPr marL="608965" indent="0">
              <a:buNone/>
              <a:defRPr sz="2115">
                <a:solidFill>
                  <a:schemeClr val="bg1"/>
                </a:solidFill>
              </a:defRPr>
            </a:lvl3pPr>
            <a:lvl4pPr marL="904875" indent="0">
              <a:buNone/>
              <a:defRPr sz="1850">
                <a:solidFill>
                  <a:schemeClr val="bg1"/>
                </a:solidFill>
              </a:defRPr>
            </a:lvl4pPr>
            <a:lvl5pPr marL="1356360" indent="0">
              <a:buNone/>
              <a:defRPr sz="1585">
                <a:solidFill>
                  <a:schemeClr val="bg1"/>
                </a:solidFill>
              </a:defRPr>
            </a:lvl5pPr>
          </a:lstStyle>
          <a:p>
            <a:pPr lvl="0"/>
            <a:r>
              <a:rPr lang="en-US" dirty="0"/>
              <a:t>ADD PHOTO CREDIT HERE</a:t>
            </a:r>
          </a:p>
        </p:txBody>
      </p:sp>
      <p:sp>
        <p:nvSpPr>
          <p:cNvPr id="8" name="Title 1"/>
          <p:cNvSpPr>
            <a:spLocks noGrp="1"/>
          </p:cNvSpPr>
          <p:nvPr>
            <p:ph type="title" hasCustomPrompt="1"/>
          </p:nvPr>
        </p:nvSpPr>
        <p:spPr>
          <a:xfrm>
            <a:off x="914400" y="897750"/>
            <a:ext cx="4876800" cy="1099175"/>
          </a:xfrm>
        </p:spPr>
        <p:txBody>
          <a:bodyPr wrap="square" anchor="b" anchorCtr="0">
            <a:spAutoFit/>
          </a:bodyPr>
          <a:lstStyle>
            <a:lvl1pPr>
              <a:defRPr>
                <a:solidFill>
                  <a:srgbClr val="BA0C2F"/>
                </a:solidFill>
              </a:defRPr>
            </a:lvl1pPr>
          </a:lstStyle>
          <a:p>
            <a:r>
              <a:rPr lang="en-US" dirty="0"/>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115FD96-BBF0-4294-9754-8ED2891EB246}" type="datetimeFigureOut">
              <a:rPr lang="en-US" smtClean="0"/>
              <a:t>4/27/2023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C700DA-4165-4880-9F60-9917741622D8}"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_Red/Gray Title Only">
    <p:bg>
      <p:bgPr>
        <a:solidFill>
          <a:schemeClr val="bg1"/>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203200" y="203682"/>
            <a:ext cx="5892800" cy="6450634"/>
          </a:xfrm>
          <a:solidFill>
            <a:srgbClr val="E7E7E5"/>
          </a:solidFill>
        </p:spPr>
        <p:txBody>
          <a:bodyPr>
            <a:normAutofit/>
          </a:bodyPr>
          <a:lstStyle>
            <a:lvl1pPr marL="0" marR="0" indent="0" algn="l" defTabSz="604520" rtl="0" eaLnBrk="1" fontAlgn="auto" latinLnBrk="0" hangingPunct="1">
              <a:lnSpc>
                <a:spcPct val="100000"/>
              </a:lnSpc>
              <a:spcBef>
                <a:spcPct val="20000"/>
              </a:spcBef>
              <a:spcAft>
                <a:spcPts val="0"/>
              </a:spcAft>
              <a:buClrTx/>
              <a:buSzTx/>
              <a:buFont typeface="Arial" panose="020B0604020202020204"/>
              <a:buNone/>
              <a:defRPr sz="1585">
                <a:solidFill>
                  <a:srgbClr val="6C6463"/>
                </a:solidFill>
              </a:defRPr>
            </a:lvl1pPr>
          </a:lstStyle>
          <a:p>
            <a:r>
              <a:rPr lang="en-US" dirty="0"/>
              <a:t>ADD PHOTO HERE</a:t>
            </a:r>
          </a:p>
        </p:txBody>
      </p:sp>
      <p:sp>
        <p:nvSpPr>
          <p:cNvPr id="9" name="Date Placeholder 3"/>
          <p:cNvSpPr>
            <a:spLocks noGrp="1"/>
          </p:cNvSpPr>
          <p:nvPr>
            <p:ph type="dt" sz="half" idx="2"/>
          </p:nvPr>
        </p:nvSpPr>
        <p:spPr>
          <a:xfrm>
            <a:off x="203200" y="6423933"/>
            <a:ext cx="2844800" cy="214546"/>
          </a:xfrm>
          <a:prstGeom prst="rect">
            <a:avLst/>
          </a:prstGeom>
        </p:spPr>
        <p:txBody>
          <a:bodyPr vert="horz" lIns="91440" tIns="45720" rIns="91440" bIns="45720" rtlCol="0" anchor="ctr">
            <a:spAutoFit/>
          </a:bodyPr>
          <a:lstStyle>
            <a:lvl1pPr algn="l">
              <a:defRPr sz="795" b="0" i="0">
                <a:solidFill>
                  <a:schemeClr val="bg1"/>
                </a:solidFill>
                <a:latin typeface="Gill Sans MT" panose="020B0502020104020203"/>
                <a:cs typeface="Gill Sans MT" panose="020B0502020104020203"/>
              </a:defRPr>
            </a:lvl1pPr>
          </a:lstStyle>
          <a:p>
            <a:fld id="{60FEB5C5-97E6-6B45-BBE4-F2449473BB96}" type="datetime1">
              <a:rPr lang="en-US" smtClean="0"/>
              <a:t>4/27/2023</a:t>
            </a:fld>
            <a:endParaRPr lang="en-US"/>
          </a:p>
        </p:txBody>
      </p:sp>
      <p:sp>
        <p:nvSpPr>
          <p:cNvPr id="11" name="Slide Number Placeholder 5"/>
          <p:cNvSpPr>
            <a:spLocks noGrp="1"/>
          </p:cNvSpPr>
          <p:nvPr>
            <p:ph type="sldNum" sz="quarter" idx="4"/>
          </p:nvPr>
        </p:nvSpPr>
        <p:spPr>
          <a:xfrm>
            <a:off x="9144000" y="6423933"/>
            <a:ext cx="2844800" cy="214546"/>
          </a:xfrm>
          <a:prstGeom prst="rect">
            <a:avLst/>
          </a:prstGeom>
        </p:spPr>
        <p:txBody>
          <a:bodyPr vert="horz" lIns="91440" tIns="45720" rIns="91440" bIns="45720" rtlCol="0" anchor="ctr">
            <a:spAutoFit/>
          </a:bodyPr>
          <a:lstStyle>
            <a:lvl1pPr algn="r">
              <a:defRPr sz="795" b="0" i="0">
                <a:solidFill>
                  <a:srgbClr val="6C6463"/>
                </a:solidFill>
                <a:latin typeface="Gill Sans MT" panose="020B0502020104020203"/>
                <a:cs typeface="Gill Sans MT" panose="020B0502020104020203"/>
              </a:defRPr>
            </a:lvl1pPr>
          </a:lstStyle>
          <a:p>
            <a:fld id="{42782948-4DBE-204D-AB9E-B65E067054AE}" type="slidenum">
              <a:rPr lang="en-US" smtClean="0"/>
              <a:t>‹#›</a:t>
            </a:fld>
            <a:endParaRPr lang="en-US"/>
          </a:p>
        </p:txBody>
      </p:sp>
      <p:sp>
        <p:nvSpPr>
          <p:cNvPr id="13" name="Text Placeholder 4"/>
          <p:cNvSpPr>
            <a:spLocks noGrp="1"/>
          </p:cNvSpPr>
          <p:nvPr>
            <p:ph type="body" sz="quarter" idx="12" hasCustomPrompt="1"/>
          </p:nvPr>
        </p:nvSpPr>
        <p:spPr>
          <a:xfrm rot="16200000">
            <a:off x="4601291" y="1468008"/>
            <a:ext cx="2743200" cy="214546"/>
          </a:xfrm>
        </p:spPr>
        <p:txBody>
          <a:bodyPr>
            <a:spAutoFit/>
          </a:bodyPr>
          <a:lstStyle>
            <a:lvl1pPr marL="0" indent="0" algn="r">
              <a:buNone/>
              <a:defRPr sz="795" baseline="0">
                <a:solidFill>
                  <a:srgbClr val="FFFFFF"/>
                </a:solidFill>
              </a:defRPr>
            </a:lvl1pPr>
            <a:lvl2pPr marL="304165" indent="0">
              <a:buNone/>
              <a:defRPr sz="2380">
                <a:solidFill>
                  <a:schemeClr val="bg1"/>
                </a:solidFill>
              </a:defRPr>
            </a:lvl2pPr>
            <a:lvl3pPr marL="608965" indent="0">
              <a:buNone/>
              <a:defRPr sz="2115">
                <a:solidFill>
                  <a:schemeClr val="bg1"/>
                </a:solidFill>
              </a:defRPr>
            </a:lvl3pPr>
            <a:lvl4pPr marL="904875" indent="0">
              <a:buNone/>
              <a:defRPr sz="1850">
                <a:solidFill>
                  <a:schemeClr val="bg1"/>
                </a:solidFill>
              </a:defRPr>
            </a:lvl4pPr>
            <a:lvl5pPr marL="1356360" indent="0">
              <a:buNone/>
              <a:defRPr sz="1585">
                <a:solidFill>
                  <a:schemeClr val="bg1"/>
                </a:solidFill>
              </a:defRPr>
            </a:lvl5pPr>
          </a:lstStyle>
          <a:p>
            <a:pPr lvl="0"/>
            <a:r>
              <a:rPr lang="en-US" dirty="0"/>
              <a:t>ADD PHOTO CREDIT HERE</a:t>
            </a:r>
          </a:p>
        </p:txBody>
      </p:sp>
      <p:sp>
        <p:nvSpPr>
          <p:cNvPr id="16" name="Title 1"/>
          <p:cNvSpPr>
            <a:spLocks noGrp="1"/>
          </p:cNvSpPr>
          <p:nvPr>
            <p:ph type="title" hasCustomPrompt="1"/>
          </p:nvPr>
        </p:nvSpPr>
        <p:spPr>
          <a:xfrm>
            <a:off x="6502805" y="2894860"/>
            <a:ext cx="5181195" cy="1107995"/>
          </a:xfrm>
        </p:spPr>
        <p:txBody>
          <a:bodyPr wrap="square" anchor="ctr" anchorCtr="0">
            <a:spAutoFit/>
          </a:bodyPr>
          <a:lstStyle>
            <a:lvl1pPr>
              <a:defRPr>
                <a:solidFill>
                  <a:srgbClr val="BA0C2F"/>
                </a:solidFill>
              </a:defRPr>
            </a:lvl1pPr>
          </a:lstStyle>
          <a:p>
            <a:r>
              <a:rPr lang="en-US" dirty="0"/>
              <a:t>CLICK TO EDIT MASTER TITLE STYLE</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_Cover - Full Red">
    <p:bg>
      <p:bgPr>
        <a:solidFill>
          <a:srgbClr val="002F6C"/>
        </a:solidFill>
        <a:effectLst/>
      </p:bgPr>
    </p:bg>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203200" y="6423933"/>
            <a:ext cx="2844800" cy="214546"/>
          </a:xfrm>
          <a:prstGeom prst="rect">
            <a:avLst/>
          </a:prstGeom>
        </p:spPr>
        <p:txBody>
          <a:bodyPr vert="horz" lIns="91440" tIns="45720" rIns="91440" bIns="45720" rtlCol="0" anchor="ctr">
            <a:spAutoFit/>
          </a:bodyPr>
          <a:lstStyle>
            <a:lvl1pPr algn="l">
              <a:defRPr sz="795" b="0" i="0">
                <a:solidFill>
                  <a:srgbClr val="FFFFFF"/>
                </a:solidFill>
                <a:latin typeface="Gill Sans MT" panose="020B0502020104020203"/>
                <a:cs typeface="Gill Sans MT" panose="020B0502020104020203"/>
              </a:defRPr>
            </a:lvl1pPr>
          </a:lstStyle>
          <a:p>
            <a:fld id="{EB2C8F94-9D67-854F-8417-3B884156945E}" type="datetime1">
              <a:rPr lang="en-US" smtClean="0"/>
              <a:t>4/27/2023</a:t>
            </a:fld>
            <a:endParaRPr lang="en-US" dirty="0"/>
          </a:p>
        </p:txBody>
      </p:sp>
      <p:sp>
        <p:nvSpPr>
          <p:cNvPr id="9" name="Footer Placeholder 4"/>
          <p:cNvSpPr>
            <a:spLocks noGrp="1"/>
          </p:cNvSpPr>
          <p:nvPr>
            <p:ph type="ftr" sz="quarter" idx="3"/>
          </p:nvPr>
        </p:nvSpPr>
        <p:spPr>
          <a:xfrm>
            <a:off x="4165600" y="6423933"/>
            <a:ext cx="3860800" cy="214546"/>
          </a:xfrm>
          <a:prstGeom prst="rect">
            <a:avLst/>
          </a:prstGeom>
        </p:spPr>
        <p:txBody>
          <a:bodyPr vert="horz" lIns="91440" tIns="45720" rIns="91440" bIns="45720" rtlCol="0" anchor="ctr">
            <a:spAutoFit/>
          </a:bodyPr>
          <a:lstStyle>
            <a:lvl1pPr algn="ctr">
              <a:defRPr sz="795" b="0" i="0">
                <a:solidFill>
                  <a:srgbClr val="FFFFFF"/>
                </a:solidFill>
                <a:latin typeface="Gill Sans MT" panose="020B0502020104020203"/>
                <a:cs typeface="Gill Sans MT" panose="020B0502020104020203"/>
              </a:defRPr>
            </a:lvl1pPr>
          </a:lstStyle>
          <a:p>
            <a:r>
              <a:rPr lang="en-US"/>
              <a:t>FOOTER GOES HERE</a:t>
            </a:r>
          </a:p>
        </p:txBody>
      </p:sp>
      <p:sp>
        <p:nvSpPr>
          <p:cNvPr id="10" name="Slide Number Placeholder 5"/>
          <p:cNvSpPr>
            <a:spLocks noGrp="1"/>
          </p:cNvSpPr>
          <p:nvPr>
            <p:ph type="sldNum" sz="quarter" idx="4"/>
          </p:nvPr>
        </p:nvSpPr>
        <p:spPr>
          <a:xfrm>
            <a:off x="9144000" y="6423933"/>
            <a:ext cx="2844800" cy="214546"/>
          </a:xfrm>
          <a:prstGeom prst="rect">
            <a:avLst/>
          </a:prstGeom>
        </p:spPr>
        <p:txBody>
          <a:bodyPr vert="horz" lIns="91440" tIns="45720" rIns="91440" bIns="45720" rtlCol="0" anchor="ctr">
            <a:spAutoFit/>
          </a:bodyPr>
          <a:lstStyle>
            <a:lvl1pPr algn="r">
              <a:defRPr sz="795" b="0" i="0">
                <a:solidFill>
                  <a:srgbClr val="FFFFFF"/>
                </a:solidFill>
                <a:latin typeface="Gill Sans MT" panose="020B0502020104020203"/>
                <a:cs typeface="Gill Sans MT" panose="020B0502020104020203"/>
              </a:defRPr>
            </a:lvl1pPr>
          </a:lstStyle>
          <a:p>
            <a:fld id="{42782948-4DBE-204D-AB9E-B65E067054AE}" type="slidenum">
              <a:rPr lang="en-US" smtClean="0"/>
              <a:t>‹#›</a:t>
            </a:fld>
            <a:endParaRPr lang="en-US"/>
          </a:p>
        </p:txBody>
      </p:sp>
      <p:sp>
        <p:nvSpPr>
          <p:cNvPr id="12" name="Title 1"/>
          <p:cNvSpPr>
            <a:spLocks noGrp="1"/>
          </p:cNvSpPr>
          <p:nvPr>
            <p:ph type="ctrTitle" hasCustomPrompt="1"/>
          </p:nvPr>
        </p:nvSpPr>
        <p:spPr>
          <a:xfrm>
            <a:off x="914400" y="2118715"/>
            <a:ext cx="5181600" cy="1600200"/>
          </a:xfrm>
          <a:effectLst/>
        </p:spPr>
        <p:txBody>
          <a:bodyPr anchor="b" anchorCtr="0">
            <a:normAutofit/>
          </a:bodyPr>
          <a:lstStyle>
            <a:lvl1pPr>
              <a:defRPr sz="3175">
                <a:solidFill>
                  <a:schemeClr val="bg1"/>
                </a:solidFill>
              </a:defRPr>
            </a:lvl1pPr>
          </a:lstStyle>
          <a:p>
            <a:r>
              <a:rPr lang="en-US" dirty="0"/>
              <a:t>CLICK TO EDIT MASTER TITLE STYLE</a:t>
            </a:r>
          </a:p>
        </p:txBody>
      </p:sp>
      <p:sp>
        <p:nvSpPr>
          <p:cNvPr id="13" name="Subtitle 2"/>
          <p:cNvSpPr>
            <a:spLocks noGrp="1"/>
          </p:cNvSpPr>
          <p:nvPr>
            <p:ph type="subTitle" idx="1" hasCustomPrompt="1"/>
          </p:nvPr>
        </p:nvSpPr>
        <p:spPr>
          <a:xfrm>
            <a:off x="914400" y="4146997"/>
            <a:ext cx="4572000" cy="1600200"/>
          </a:xfrm>
          <a:effectLst/>
        </p:spPr>
        <p:txBody>
          <a:bodyPr>
            <a:normAutofit/>
          </a:bodyPr>
          <a:lstStyle>
            <a:lvl1pPr marL="0" indent="0" algn="l">
              <a:buNone/>
              <a:defRPr sz="2115">
                <a:solidFill>
                  <a:schemeClr val="bg1"/>
                </a:solidFill>
              </a:defRPr>
            </a:lvl1pPr>
            <a:lvl2pPr marL="604520" indent="0" algn="ctr">
              <a:buNone/>
              <a:defRPr>
                <a:solidFill>
                  <a:schemeClr val="tx1">
                    <a:tint val="75000"/>
                  </a:schemeClr>
                </a:solidFill>
              </a:defRPr>
            </a:lvl2pPr>
            <a:lvl3pPr marL="1209675" indent="0" algn="ctr">
              <a:buNone/>
              <a:defRPr>
                <a:solidFill>
                  <a:schemeClr val="tx1">
                    <a:tint val="75000"/>
                  </a:schemeClr>
                </a:solidFill>
              </a:defRPr>
            </a:lvl3pPr>
            <a:lvl4pPr marL="1814195" indent="0" algn="ctr">
              <a:buNone/>
              <a:defRPr>
                <a:solidFill>
                  <a:schemeClr val="tx1">
                    <a:tint val="75000"/>
                  </a:schemeClr>
                </a:solidFill>
              </a:defRPr>
            </a:lvl4pPr>
            <a:lvl5pPr marL="2418715" indent="0" algn="ctr">
              <a:buNone/>
              <a:defRPr>
                <a:solidFill>
                  <a:schemeClr val="tx1">
                    <a:tint val="75000"/>
                  </a:schemeClr>
                </a:solidFill>
              </a:defRPr>
            </a:lvl5pPr>
            <a:lvl6pPr marL="3023870" indent="0" algn="ctr">
              <a:buNone/>
              <a:defRPr>
                <a:solidFill>
                  <a:schemeClr val="tx1">
                    <a:tint val="75000"/>
                  </a:schemeClr>
                </a:solidFill>
              </a:defRPr>
            </a:lvl6pPr>
            <a:lvl7pPr marL="3628390" indent="0" algn="ctr">
              <a:buNone/>
              <a:defRPr>
                <a:solidFill>
                  <a:schemeClr val="tx1">
                    <a:tint val="75000"/>
                  </a:schemeClr>
                </a:solidFill>
              </a:defRPr>
            </a:lvl7pPr>
            <a:lvl8pPr marL="4232910" indent="0" algn="ctr">
              <a:buNone/>
              <a:defRPr>
                <a:solidFill>
                  <a:schemeClr val="tx1">
                    <a:tint val="75000"/>
                  </a:schemeClr>
                </a:solidFill>
              </a:defRPr>
            </a:lvl8pPr>
            <a:lvl9pPr marL="4838065" indent="0" algn="ctr">
              <a:buNone/>
              <a:defRPr>
                <a:solidFill>
                  <a:schemeClr val="tx1">
                    <a:tint val="75000"/>
                  </a:schemeClr>
                </a:solidFill>
              </a:defRPr>
            </a:lvl9pPr>
          </a:lstStyle>
          <a:p>
            <a:r>
              <a:rPr lang="en-US" dirty="0"/>
              <a:t>CLICK TO EDIT MASTER SUBTITLE STYLE</a:t>
            </a:r>
          </a:p>
        </p:txBody>
      </p:sp>
      <p:cxnSp>
        <p:nvCxnSpPr>
          <p:cNvPr id="17" name="Straight Connector 16"/>
          <p:cNvCxnSpPr/>
          <p:nvPr/>
        </p:nvCxnSpPr>
        <p:spPr>
          <a:xfrm>
            <a:off x="995680" y="3932955"/>
            <a:ext cx="426720" cy="0"/>
          </a:xfrm>
          <a:prstGeom prst="line">
            <a:avLst/>
          </a:prstGeom>
          <a:ln w="19050">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p:nvPicPr>
        <p:blipFill>
          <a:blip r:embed="rId2"/>
          <a:stretch>
            <a:fillRect/>
          </a:stretch>
        </p:blipFill>
        <p:spPr>
          <a:xfrm>
            <a:off x="655830" y="592364"/>
            <a:ext cx="2346667" cy="890454"/>
          </a:xfrm>
          <a:prstGeom prst="rect">
            <a:avLst/>
          </a:prstGeom>
        </p:spPr>
      </p:pic>
      <p:cxnSp>
        <p:nvCxnSpPr>
          <p:cNvPr id="14" name="Straight Connector 13"/>
          <p:cNvCxnSpPr/>
          <p:nvPr userDrawn="1"/>
        </p:nvCxnSpPr>
        <p:spPr>
          <a:xfrm>
            <a:off x="995680" y="3932955"/>
            <a:ext cx="426720" cy="0"/>
          </a:xfrm>
          <a:prstGeom prst="line">
            <a:avLst/>
          </a:prstGeom>
          <a:ln w="19050">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15" name="Picture 14"/>
          <p:cNvPicPr>
            <a:picLocks noChangeAspect="1"/>
          </p:cNvPicPr>
          <p:nvPr userDrawn="1"/>
        </p:nvPicPr>
        <p:blipFill>
          <a:blip r:embed="rId3"/>
          <a:stretch>
            <a:fillRect/>
          </a:stretch>
        </p:blipFill>
        <p:spPr>
          <a:xfrm>
            <a:off x="655297" y="592365"/>
            <a:ext cx="2347200" cy="901135"/>
          </a:xfrm>
          <a:prstGeom prst="rect">
            <a:avLst/>
          </a:prstGeom>
        </p:spPr>
      </p:pic>
      <p:pic>
        <p:nvPicPr>
          <p:cNvPr id="16" name="Рисунок 5"/>
          <p:cNvPicPr>
            <a:picLocks noChangeAspect="1"/>
          </p:cNvPicPr>
          <p:nvPr userDrawn="1"/>
        </p:nvPicPr>
        <p:blipFill>
          <a:blip r:embed="rId4"/>
          <a:stretch>
            <a:fillRect/>
          </a:stretch>
        </p:blipFill>
        <p:spPr>
          <a:xfrm>
            <a:off x="9984001" y="523797"/>
            <a:ext cx="1765300" cy="1001477"/>
          </a:xfrm>
          <a:prstGeom prst="rect">
            <a:avLst/>
          </a:prstGeom>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1_Divider - Full Red">
    <p:bg>
      <p:bgPr>
        <a:solidFill>
          <a:srgbClr val="002F6C"/>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707638"/>
            <a:ext cx="7315200" cy="580800"/>
          </a:xfrm>
        </p:spPr>
        <p:txBody>
          <a:bodyPr wrap="square" anchor="t" anchorCtr="0">
            <a:spAutoFit/>
          </a:bodyPr>
          <a:lstStyle>
            <a:lvl1pPr>
              <a:defRPr sz="3175">
                <a:solidFill>
                  <a:srgbClr val="FFFFFF"/>
                </a:solidFill>
              </a:defRPr>
            </a:lvl1pPr>
          </a:lstStyle>
          <a:p>
            <a:r>
              <a:rPr lang="en-US" dirty="0"/>
              <a:t>CLICK TO EDIT MASTER TITLE STYLE</a:t>
            </a:r>
          </a:p>
        </p:txBody>
      </p:sp>
      <p:sp>
        <p:nvSpPr>
          <p:cNvPr id="3" name="Date Placeholder 2"/>
          <p:cNvSpPr>
            <a:spLocks noGrp="1"/>
          </p:cNvSpPr>
          <p:nvPr>
            <p:ph type="dt" sz="half" idx="10"/>
          </p:nvPr>
        </p:nvSpPr>
        <p:spPr>
          <a:xfrm>
            <a:off x="203200" y="6423933"/>
            <a:ext cx="2844800" cy="214546"/>
          </a:xfrm>
        </p:spPr>
        <p:txBody>
          <a:bodyPr/>
          <a:lstStyle>
            <a:lvl1pPr>
              <a:defRPr>
                <a:solidFill>
                  <a:srgbClr val="FFFFFF"/>
                </a:solidFill>
              </a:defRPr>
            </a:lvl1pPr>
          </a:lstStyle>
          <a:p>
            <a:fld id="{C3349C05-927F-3348-96DF-9086CF2761D6}" type="datetime1">
              <a:rPr lang="en-US" smtClean="0"/>
              <a:t>4/27/2023</a:t>
            </a:fld>
            <a:endParaRPr lang="en-US" dirty="0"/>
          </a:p>
        </p:txBody>
      </p:sp>
      <p:sp>
        <p:nvSpPr>
          <p:cNvPr id="4" name="Footer Placeholder 3"/>
          <p:cNvSpPr>
            <a:spLocks noGrp="1"/>
          </p:cNvSpPr>
          <p:nvPr>
            <p:ph type="ftr" sz="quarter" idx="11"/>
          </p:nvPr>
        </p:nvSpPr>
        <p:spPr>
          <a:xfrm>
            <a:off x="4165600" y="6423933"/>
            <a:ext cx="3860800" cy="214546"/>
          </a:xfrm>
        </p:spPr>
        <p:txBody>
          <a:bodyPr/>
          <a:lstStyle>
            <a:lvl1pPr>
              <a:defRPr>
                <a:solidFill>
                  <a:srgbClr val="FFFFFF"/>
                </a:solidFill>
              </a:defRPr>
            </a:lvl1pPr>
          </a:lstStyle>
          <a:p>
            <a:r>
              <a:rPr lang="en-US"/>
              <a:t>FOOTER GOES HERE</a:t>
            </a:r>
          </a:p>
        </p:txBody>
      </p:sp>
      <p:sp>
        <p:nvSpPr>
          <p:cNvPr id="5" name="Slide Number Placeholder 4"/>
          <p:cNvSpPr>
            <a:spLocks noGrp="1"/>
          </p:cNvSpPr>
          <p:nvPr>
            <p:ph type="sldNum" sz="quarter" idx="12"/>
          </p:nvPr>
        </p:nvSpPr>
        <p:spPr>
          <a:xfrm>
            <a:off x="9144000" y="6423933"/>
            <a:ext cx="2844800" cy="214546"/>
          </a:xfrm>
        </p:spPr>
        <p:txBody>
          <a:bodyPr/>
          <a:lstStyle>
            <a:lvl1pPr>
              <a:defRPr>
                <a:solidFill>
                  <a:srgbClr val="FFFFFF"/>
                </a:solidFill>
              </a:defRPr>
            </a:lvl1pPr>
          </a:lstStyle>
          <a:p>
            <a:fld id="{42782948-4DBE-204D-AB9E-B65E067054AE}" type="slidenum">
              <a:rPr lang="en-US" smtClean="0"/>
              <a:t>‹#›</a:t>
            </a:fld>
            <a:endParaRPr lang="en-US"/>
          </a:p>
        </p:txBody>
      </p:sp>
      <p:cxnSp>
        <p:nvCxnSpPr>
          <p:cNvPr id="13" name="Straight Connector 12"/>
          <p:cNvCxnSpPr/>
          <p:nvPr/>
        </p:nvCxnSpPr>
        <p:spPr>
          <a:xfrm>
            <a:off x="995680" y="909220"/>
            <a:ext cx="426720" cy="0"/>
          </a:xfrm>
          <a:prstGeom prst="line">
            <a:avLst/>
          </a:prstGeom>
          <a:ln w="19050">
            <a:solidFill>
              <a:srgbClr val="FFFFFF"/>
            </a:solidFill>
          </a:ln>
          <a:effectLst>
            <a:outerShdw blurRad="254000" dir="2700000" algn="tl" rotWithShape="0">
              <a:srgbClr val="000000">
                <a:alpha val="40000"/>
              </a:srgbClr>
            </a:outerShdw>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2"/>
          <a:stretch>
            <a:fillRect/>
          </a:stretch>
        </p:blipFill>
        <p:spPr>
          <a:xfrm>
            <a:off x="655830" y="5583172"/>
            <a:ext cx="2346667" cy="890454"/>
          </a:xfrm>
          <a:prstGeom prst="rect">
            <a:avLst/>
          </a:prstGeom>
        </p:spPr>
      </p:pic>
      <p:cxnSp>
        <p:nvCxnSpPr>
          <p:cNvPr id="9" name="Straight Connector 8"/>
          <p:cNvCxnSpPr/>
          <p:nvPr userDrawn="1"/>
        </p:nvCxnSpPr>
        <p:spPr>
          <a:xfrm>
            <a:off x="995680" y="909220"/>
            <a:ext cx="426720" cy="0"/>
          </a:xfrm>
          <a:prstGeom prst="line">
            <a:avLst/>
          </a:prstGeom>
          <a:ln w="19050">
            <a:solidFill>
              <a:srgbClr val="FFFFFF"/>
            </a:solidFill>
          </a:ln>
          <a:effectLst>
            <a:outerShdw blurRad="254000" dir="2700000" algn="tl" rotWithShape="0">
              <a:srgbClr val="000000">
                <a:alpha val="40000"/>
              </a:srgbClr>
            </a:outerShdw>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userDrawn="1"/>
        </p:nvPicPr>
        <p:blipFill>
          <a:blip r:embed="rId3"/>
          <a:stretch>
            <a:fillRect/>
          </a:stretch>
        </p:blipFill>
        <p:spPr>
          <a:xfrm>
            <a:off x="657600" y="5585578"/>
            <a:ext cx="2347200" cy="901135"/>
          </a:xfrm>
          <a:prstGeom prst="rect">
            <a:avLst/>
          </a:prstGeom>
        </p:spPr>
      </p:pic>
      <p:sp>
        <p:nvSpPr>
          <p:cNvPr id="12" name="Rectangle 11"/>
          <p:cNvSpPr/>
          <p:nvPr userDrawn="1"/>
        </p:nvSpPr>
        <p:spPr>
          <a:xfrm>
            <a:off x="5181600" y="4684068"/>
            <a:ext cx="6288021" cy="1042273"/>
          </a:xfrm>
          <a:prstGeom prst="rect">
            <a:avLst/>
          </a:prstGeom>
        </p:spPr>
        <p:txBody>
          <a:bodyPr wrap="square">
            <a:spAutoFit/>
          </a:bodyPr>
          <a:lstStyle/>
          <a:p>
            <a:pPr algn="l"/>
            <a:r>
              <a:rPr lang="uk-UA" sz="1850" baseline="30000" dirty="0">
                <a:solidFill>
                  <a:schemeClr val="bg1"/>
                </a:solidFill>
                <a:latin typeface="Arial" panose="020B0604020202020204" pitchFamily="34" charset="0"/>
                <a:cs typeface="Arial" panose="020B0604020202020204" pitchFamily="34" charset="0"/>
              </a:rPr>
              <a:t>Цей документ став можливим завдяки підтримці американського народу через Агентство США з міжнародного розвитку (</a:t>
            </a:r>
            <a:r>
              <a:rPr lang="en-GB" sz="1850" baseline="30000" dirty="0">
                <a:solidFill>
                  <a:schemeClr val="bg1"/>
                </a:solidFill>
                <a:latin typeface="Arial" panose="020B0604020202020204" pitchFamily="34" charset="0"/>
                <a:cs typeface="Arial" panose="020B0604020202020204" pitchFamily="34" charset="0"/>
              </a:rPr>
              <a:t>USAID).</a:t>
            </a:r>
          </a:p>
          <a:p>
            <a:pPr algn="l"/>
            <a:r>
              <a:rPr lang="en-GB" sz="1850" baseline="30000" dirty="0">
                <a:solidFill>
                  <a:schemeClr val="bg1"/>
                </a:solidFill>
                <a:latin typeface="Arial" panose="020B0604020202020204" pitchFamily="34" charset="0"/>
                <a:cs typeface="Arial" panose="020B0604020202020204" pitchFamily="34" charset="0"/>
              </a:rPr>
              <a:t>Tetra Tech </a:t>
            </a:r>
            <a:r>
              <a:rPr lang="en-GB" sz="1850" baseline="30000" dirty="0" err="1">
                <a:solidFill>
                  <a:schemeClr val="bg1"/>
                </a:solidFill>
                <a:latin typeface="Arial" panose="020B0604020202020204" pitchFamily="34" charset="0"/>
                <a:cs typeface="Arial" panose="020B0604020202020204" pitchFamily="34" charset="0"/>
              </a:rPr>
              <a:t>ES,Inc</a:t>
            </a:r>
            <a:r>
              <a:rPr lang="en-GB" sz="1850" baseline="30000" dirty="0">
                <a:solidFill>
                  <a:schemeClr val="bg1"/>
                </a:solidFill>
                <a:latin typeface="Arial" panose="020B0604020202020204" pitchFamily="34" charset="0"/>
                <a:cs typeface="Arial" panose="020B0604020202020204" pitchFamily="34" charset="0"/>
              </a:rPr>
              <a:t>. </a:t>
            </a:r>
            <a:r>
              <a:rPr lang="uk-UA" sz="1850" baseline="30000" dirty="0">
                <a:solidFill>
                  <a:schemeClr val="bg1"/>
                </a:solidFill>
                <a:latin typeface="Arial" panose="020B0604020202020204" pitchFamily="34" charset="0"/>
                <a:cs typeface="Arial" panose="020B0604020202020204" pitchFamily="34" charset="0"/>
              </a:rPr>
              <a:t>несе повну відповідальність за зміст цього документу. Викладений зміст не обов’язково відображає позицію </a:t>
            </a:r>
            <a:r>
              <a:rPr lang="en-GB" sz="1850" baseline="30000" dirty="0">
                <a:solidFill>
                  <a:schemeClr val="bg1"/>
                </a:solidFill>
                <a:latin typeface="Arial" panose="020B0604020202020204" pitchFamily="34" charset="0"/>
                <a:cs typeface="Arial" panose="020B0604020202020204" pitchFamily="34" charset="0"/>
              </a:rPr>
              <a:t>USAID </a:t>
            </a:r>
            <a:r>
              <a:rPr lang="uk-UA" sz="1850" baseline="30000" dirty="0">
                <a:solidFill>
                  <a:schemeClr val="bg1"/>
                </a:solidFill>
                <a:latin typeface="Arial" panose="020B0604020202020204" pitchFamily="34" charset="0"/>
                <a:cs typeface="Arial" panose="020B0604020202020204" pitchFamily="34" charset="0"/>
              </a:rPr>
              <a:t>або Уряду Сполучених Штатів.</a:t>
            </a:r>
          </a:p>
        </p:txBody>
      </p:sp>
      <p:pic>
        <p:nvPicPr>
          <p:cNvPr id="14" name="Рисунок 5"/>
          <p:cNvPicPr>
            <a:picLocks noChangeAspect="1"/>
          </p:cNvPicPr>
          <p:nvPr userDrawn="1"/>
        </p:nvPicPr>
        <p:blipFill>
          <a:blip r:embed="rId4"/>
          <a:stretch>
            <a:fillRect/>
          </a:stretch>
        </p:blipFill>
        <p:spPr>
          <a:xfrm>
            <a:off x="9984001" y="523797"/>
            <a:ext cx="1765300" cy="1001477"/>
          </a:xfrm>
          <a:prstGeom prst="rect">
            <a:avLst/>
          </a:prstGeom>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2_Red/Gray 1 Content">
    <p:bg>
      <p:bgPr>
        <a:solidFill>
          <a:srgbClr val="E7E7E5"/>
        </a:solidFill>
        <a:effectLst/>
      </p:bgPr>
    </p:bg>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203200" y="6423933"/>
            <a:ext cx="2844800" cy="214546"/>
          </a:xfrm>
          <a:prstGeom prst="rect">
            <a:avLst/>
          </a:prstGeom>
        </p:spPr>
        <p:txBody>
          <a:bodyPr vert="horz" lIns="91440" tIns="45720" rIns="91440" bIns="45720" rtlCol="0" anchor="ctr">
            <a:spAutoFit/>
          </a:bodyPr>
          <a:lstStyle>
            <a:lvl1pPr algn="l">
              <a:defRPr sz="795" b="0" i="0">
                <a:solidFill>
                  <a:srgbClr val="6C6463"/>
                </a:solidFill>
                <a:latin typeface="Gill Sans MT" panose="020B0502020104020203"/>
                <a:cs typeface="Gill Sans MT" panose="020B0502020104020203"/>
              </a:defRPr>
            </a:lvl1pPr>
          </a:lstStyle>
          <a:p>
            <a:fld id="{7C017F59-29DA-6F48-B92A-5AD511CC2D63}" type="datetime1">
              <a:rPr lang="en-US" smtClean="0"/>
              <a:t>4/27/2023</a:t>
            </a:fld>
            <a:endParaRPr lang="en-US"/>
          </a:p>
        </p:txBody>
      </p:sp>
      <p:sp>
        <p:nvSpPr>
          <p:cNvPr id="9" name="Footer Placeholder 4"/>
          <p:cNvSpPr>
            <a:spLocks noGrp="1"/>
          </p:cNvSpPr>
          <p:nvPr>
            <p:ph type="ftr" sz="quarter" idx="3"/>
          </p:nvPr>
        </p:nvSpPr>
        <p:spPr>
          <a:xfrm>
            <a:off x="4165600" y="6423933"/>
            <a:ext cx="3860800" cy="214546"/>
          </a:xfrm>
          <a:prstGeom prst="rect">
            <a:avLst/>
          </a:prstGeom>
        </p:spPr>
        <p:txBody>
          <a:bodyPr vert="horz" lIns="91440" tIns="45720" rIns="91440" bIns="45720" rtlCol="0" anchor="ctr">
            <a:spAutoFit/>
          </a:bodyPr>
          <a:lstStyle>
            <a:lvl1pPr algn="ctr">
              <a:defRPr sz="795" b="0" i="0">
                <a:solidFill>
                  <a:srgbClr val="6C6463"/>
                </a:solidFill>
                <a:latin typeface="Gill Sans MT" panose="020B0502020104020203"/>
                <a:cs typeface="Gill Sans MT" panose="020B0502020104020203"/>
              </a:defRPr>
            </a:lvl1pPr>
          </a:lstStyle>
          <a:p>
            <a:r>
              <a:rPr lang="en-US"/>
              <a:t>FOOTER GOES HERE</a:t>
            </a:r>
          </a:p>
        </p:txBody>
      </p:sp>
      <p:sp>
        <p:nvSpPr>
          <p:cNvPr id="10" name="Slide Number Placeholder 5"/>
          <p:cNvSpPr>
            <a:spLocks noGrp="1"/>
          </p:cNvSpPr>
          <p:nvPr>
            <p:ph type="sldNum" sz="quarter" idx="4"/>
          </p:nvPr>
        </p:nvSpPr>
        <p:spPr>
          <a:xfrm>
            <a:off x="9144000" y="6423933"/>
            <a:ext cx="2844800" cy="214546"/>
          </a:xfrm>
          <a:prstGeom prst="rect">
            <a:avLst/>
          </a:prstGeom>
        </p:spPr>
        <p:txBody>
          <a:bodyPr vert="horz" lIns="91440" tIns="45720" rIns="91440" bIns="45720" rtlCol="0" anchor="ctr">
            <a:spAutoFit/>
          </a:bodyPr>
          <a:lstStyle>
            <a:lvl1pPr algn="r">
              <a:defRPr sz="795" b="0" i="0">
                <a:solidFill>
                  <a:srgbClr val="6C6463"/>
                </a:solidFill>
                <a:latin typeface="Gill Sans MT" panose="020B0502020104020203"/>
                <a:cs typeface="Gill Sans MT" panose="020B0502020104020203"/>
              </a:defRPr>
            </a:lvl1pPr>
          </a:lstStyle>
          <a:p>
            <a:fld id="{42782948-4DBE-204D-AB9E-B65E067054AE}" type="slidenum">
              <a:rPr lang="en-US" smtClean="0"/>
              <a:t>‹#›</a:t>
            </a:fld>
            <a:endParaRPr lang="en-US"/>
          </a:p>
        </p:txBody>
      </p:sp>
      <p:sp>
        <p:nvSpPr>
          <p:cNvPr id="12" name="Title Placeholder 1"/>
          <p:cNvSpPr>
            <a:spLocks noGrp="1"/>
          </p:cNvSpPr>
          <p:nvPr>
            <p:ph type="title"/>
          </p:nvPr>
        </p:nvSpPr>
        <p:spPr>
          <a:xfrm>
            <a:off x="914805" y="933168"/>
            <a:ext cx="10363200" cy="580800"/>
          </a:xfrm>
          <a:prstGeom prst="rect">
            <a:avLst/>
          </a:prstGeom>
        </p:spPr>
        <p:txBody>
          <a:bodyPr vert="horz" lIns="91440" tIns="45720" rIns="91440" bIns="45720" rtlCol="0" anchor="b" anchorCtr="0">
            <a:spAutoFit/>
          </a:bodyPr>
          <a:lstStyle>
            <a:lvl1pPr>
              <a:defRPr>
                <a:solidFill>
                  <a:srgbClr val="0067B9"/>
                </a:solidFill>
              </a:defRPr>
            </a:lvl1pPr>
          </a:lstStyle>
          <a:p>
            <a:r>
              <a:rPr lang="en-US"/>
              <a:t>Click to edit Master title style</a:t>
            </a:r>
            <a:endParaRPr lang="en-US" dirty="0"/>
          </a:p>
        </p:txBody>
      </p:sp>
      <p:sp>
        <p:nvSpPr>
          <p:cNvPr id="13" name="Text Placeholder 2"/>
          <p:cNvSpPr>
            <a:spLocks noGrp="1"/>
          </p:cNvSpPr>
          <p:nvPr>
            <p:ph idx="1"/>
          </p:nvPr>
        </p:nvSpPr>
        <p:spPr>
          <a:xfrm>
            <a:off x="914400" y="1715549"/>
            <a:ext cx="10363200" cy="4233230"/>
          </a:xfrm>
          <a:prstGeom prst="rect">
            <a:avLst/>
          </a:prstGeom>
        </p:spPr>
        <p:txBody>
          <a:bodyPr vert="horz" lIns="91440" tIns="45720" rIns="91440" bIns="45720" rtlCol="0">
            <a:normAutofit/>
          </a:bodyPr>
          <a:lstStyle>
            <a:lvl1pPr marL="304165" marR="0" indent="-304165" algn="l" defTabSz="604520" rtl="0" eaLnBrk="1" fontAlgn="auto" latinLnBrk="0" hangingPunct="1">
              <a:lnSpc>
                <a:spcPct val="100000"/>
              </a:lnSpc>
              <a:spcBef>
                <a:spcPts val="0"/>
              </a:spcBef>
              <a:spcAft>
                <a:spcPts val="1060"/>
              </a:spcAft>
              <a:buClrTx/>
              <a:buSzTx/>
              <a:buFont typeface="Arial" panose="020B0604020202020204"/>
              <a:buChar char="•"/>
              <a:defRPr/>
            </a:lvl1pPr>
          </a:lstStyle>
          <a:p>
            <a:pPr marL="304165" marR="0" lvl="0" indent="-304165" algn="l" defTabSz="604520" rtl="0" eaLnBrk="1" fontAlgn="auto" latinLnBrk="0" hangingPunct="1">
              <a:lnSpc>
                <a:spcPct val="100000"/>
              </a:lnSpc>
              <a:spcBef>
                <a:spcPts val="0"/>
              </a:spcBef>
              <a:spcAft>
                <a:spcPts val="1060"/>
              </a:spcAft>
              <a:buClrTx/>
              <a:buSzTx/>
              <a:buFont typeface="Arial" panose="020B0604020202020204"/>
              <a:buChar char="•"/>
              <a:defRPr/>
            </a:pPr>
            <a:r>
              <a:rPr kumimoji="0" lang="en-US" sz="2115" b="0" i="0" u="none" strike="noStrike" kern="1200" cap="none" spc="0" normalizeH="0" baseline="0" noProof="0" dirty="0">
                <a:ln>
                  <a:noFill/>
                </a:ln>
                <a:solidFill>
                  <a:srgbClr val="6C6463"/>
                </a:solidFill>
                <a:effectLst/>
                <a:uLnTx/>
                <a:uFillTx/>
                <a:latin typeface="Gill Sans MT" panose="020B0502020104020203"/>
                <a:ea typeface="+mn-ea"/>
                <a:cs typeface="Gill Sans MT" panose="020B0502020104020203"/>
              </a:rPr>
              <a:t>Click to edit Master text styles</a:t>
            </a:r>
          </a:p>
          <a:p>
            <a:pPr marL="904875" marR="0" lvl="1" indent="-304165" algn="l" defTabSz="604520" rtl="0" eaLnBrk="1" fontAlgn="auto" latinLnBrk="0" hangingPunct="1">
              <a:lnSpc>
                <a:spcPct val="100000"/>
              </a:lnSpc>
              <a:spcBef>
                <a:spcPts val="0"/>
              </a:spcBef>
              <a:spcAft>
                <a:spcPts val="1060"/>
              </a:spcAft>
              <a:buClrTx/>
              <a:buSzTx/>
              <a:buFont typeface="Arial" panose="020B0604020202020204"/>
              <a:buChar char="–"/>
              <a:defRPr/>
            </a:pPr>
            <a:r>
              <a:rPr kumimoji="0" lang="en-US" sz="2115" b="0" i="0" u="none" strike="noStrike" kern="1200" cap="none" spc="0" normalizeH="0" baseline="0" noProof="0" dirty="0">
                <a:ln>
                  <a:noFill/>
                </a:ln>
                <a:solidFill>
                  <a:srgbClr val="6C6463"/>
                </a:solidFill>
                <a:effectLst/>
                <a:uLnTx/>
                <a:uFillTx/>
                <a:latin typeface="Gill Sans MT" panose="020B0502020104020203"/>
                <a:ea typeface="+mn-ea"/>
                <a:cs typeface="Gill Sans MT" panose="020B0502020104020203"/>
              </a:rPr>
              <a:t>Second level</a:t>
            </a:r>
          </a:p>
        </p:txBody>
      </p:sp>
    </p:spTree>
  </p:cSld>
  <p:clrMapOvr>
    <a:masterClrMapping/>
  </p:clrMapOvr>
  <p:hf hdr="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2_Red/Gray 2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4805" y="1715549"/>
            <a:ext cx="5079595" cy="4233230"/>
          </a:xfrm>
        </p:spPr>
        <p:txBody>
          <a:bodyPr>
            <a:normAutofit/>
          </a:bodyPr>
          <a:lstStyle>
            <a:lvl1pPr>
              <a:defRPr sz="2115">
                <a:solidFill>
                  <a:srgbClr val="6C6463"/>
                </a:solidFill>
              </a:defRPr>
            </a:lvl1pPr>
            <a:lvl2pPr>
              <a:defRPr sz="2115">
                <a:solidFill>
                  <a:srgbClr val="6C6463"/>
                </a:solidFill>
              </a:defRPr>
            </a:lvl2pPr>
            <a:lvl3pPr>
              <a:defRPr sz="2115">
                <a:solidFill>
                  <a:srgbClr val="6C6463"/>
                </a:solidFill>
              </a:defRPr>
            </a:lvl3pPr>
            <a:lvl4pPr>
              <a:defRPr sz="1850">
                <a:solidFill>
                  <a:srgbClr val="6C6463"/>
                </a:solidFill>
              </a:defRPr>
            </a:lvl4pPr>
            <a:lvl5pPr>
              <a:defRPr sz="2115">
                <a:solidFill>
                  <a:srgbClr val="6C6463"/>
                </a:solidFill>
              </a:defRPr>
            </a:lvl5pPr>
            <a:lvl6pPr>
              <a:defRPr sz="2380"/>
            </a:lvl6pPr>
            <a:lvl7pPr>
              <a:defRPr sz="2380"/>
            </a:lvl7pPr>
            <a:lvl8pPr>
              <a:defRPr sz="2380"/>
            </a:lvl8pPr>
            <a:lvl9pPr>
              <a:defRPr sz="238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6197600" y="1715549"/>
            <a:ext cx="5080405" cy="4233230"/>
          </a:xfrm>
        </p:spPr>
        <p:txBody>
          <a:bodyPr>
            <a:normAutofit/>
          </a:bodyPr>
          <a:lstStyle>
            <a:lvl1pPr>
              <a:defRPr sz="2115">
                <a:solidFill>
                  <a:srgbClr val="6C6463"/>
                </a:solidFill>
              </a:defRPr>
            </a:lvl1pPr>
            <a:lvl2pPr>
              <a:defRPr sz="2115">
                <a:solidFill>
                  <a:srgbClr val="6C6463"/>
                </a:solidFill>
              </a:defRPr>
            </a:lvl2pPr>
            <a:lvl3pPr>
              <a:defRPr sz="2115">
                <a:solidFill>
                  <a:srgbClr val="6C6463"/>
                </a:solidFill>
              </a:defRPr>
            </a:lvl3pPr>
            <a:lvl4pPr>
              <a:defRPr sz="1850">
                <a:solidFill>
                  <a:srgbClr val="6C6463"/>
                </a:solidFill>
              </a:defRPr>
            </a:lvl4pPr>
            <a:lvl5pPr>
              <a:defRPr sz="2115">
                <a:solidFill>
                  <a:srgbClr val="6C6463"/>
                </a:solidFill>
              </a:defRPr>
            </a:lvl5pPr>
            <a:lvl6pPr>
              <a:defRPr sz="2380"/>
            </a:lvl6pPr>
            <a:lvl7pPr>
              <a:defRPr sz="2380"/>
            </a:lvl7pPr>
            <a:lvl8pPr>
              <a:defRPr sz="2380"/>
            </a:lvl8pPr>
            <a:lvl9pPr>
              <a:defRPr sz="238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203200" y="6423933"/>
            <a:ext cx="2844800" cy="214546"/>
          </a:xfrm>
        </p:spPr>
        <p:txBody>
          <a:bodyPr/>
          <a:lstStyle>
            <a:lvl1pPr>
              <a:defRPr>
                <a:solidFill>
                  <a:srgbClr val="6C6463"/>
                </a:solidFill>
              </a:defRPr>
            </a:lvl1pPr>
          </a:lstStyle>
          <a:p>
            <a:fld id="{AB18E012-EC0C-1649-A039-CB178266D114}" type="datetime1">
              <a:rPr lang="en-US" smtClean="0"/>
              <a:t>4/27/2023</a:t>
            </a:fld>
            <a:endParaRPr lang="en-US"/>
          </a:p>
        </p:txBody>
      </p:sp>
      <p:sp>
        <p:nvSpPr>
          <p:cNvPr id="6" name="Footer Placeholder 5"/>
          <p:cNvSpPr>
            <a:spLocks noGrp="1"/>
          </p:cNvSpPr>
          <p:nvPr>
            <p:ph type="ftr" sz="quarter" idx="11"/>
          </p:nvPr>
        </p:nvSpPr>
        <p:spPr>
          <a:xfrm>
            <a:off x="4165600" y="6423933"/>
            <a:ext cx="3860800" cy="214546"/>
          </a:xfrm>
        </p:spPr>
        <p:txBody>
          <a:bodyPr/>
          <a:lstStyle>
            <a:lvl1pPr>
              <a:defRPr>
                <a:solidFill>
                  <a:srgbClr val="6C6463"/>
                </a:solidFill>
              </a:defRPr>
            </a:lvl1pPr>
          </a:lstStyle>
          <a:p>
            <a:r>
              <a:rPr lang="en-US"/>
              <a:t>FOOTER GOES HERE</a:t>
            </a:r>
          </a:p>
        </p:txBody>
      </p:sp>
      <p:sp>
        <p:nvSpPr>
          <p:cNvPr id="7" name="Slide Number Placeholder 6"/>
          <p:cNvSpPr>
            <a:spLocks noGrp="1"/>
          </p:cNvSpPr>
          <p:nvPr>
            <p:ph type="sldNum" sz="quarter" idx="12"/>
          </p:nvPr>
        </p:nvSpPr>
        <p:spPr>
          <a:xfrm>
            <a:off x="9144000" y="6423933"/>
            <a:ext cx="2844800" cy="214546"/>
          </a:xfrm>
        </p:spPr>
        <p:txBody>
          <a:bodyPr/>
          <a:lstStyle>
            <a:lvl1pPr>
              <a:defRPr>
                <a:solidFill>
                  <a:srgbClr val="6C6463"/>
                </a:solidFill>
              </a:defRPr>
            </a:lvl1pPr>
          </a:lstStyle>
          <a:p>
            <a:fld id="{42782948-4DBE-204D-AB9E-B65E067054AE}" type="slidenum">
              <a:rPr lang="en-US" smtClean="0"/>
              <a:t>‹#›</a:t>
            </a:fld>
            <a:endParaRPr lang="en-US"/>
          </a:p>
        </p:txBody>
      </p:sp>
      <p:sp>
        <p:nvSpPr>
          <p:cNvPr id="10" name="Title 1"/>
          <p:cNvSpPr>
            <a:spLocks noGrp="1"/>
          </p:cNvSpPr>
          <p:nvPr>
            <p:ph type="title" hasCustomPrompt="1"/>
          </p:nvPr>
        </p:nvSpPr>
        <p:spPr>
          <a:xfrm>
            <a:off x="914805" y="933167"/>
            <a:ext cx="10363200" cy="580800"/>
          </a:xfrm>
        </p:spPr>
        <p:txBody>
          <a:bodyPr anchor="b" anchorCtr="0">
            <a:spAutoFit/>
          </a:bodyPr>
          <a:lstStyle>
            <a:lvl1pPr>
              <a:defRPr>
                <a:solidFill>
                  <a:srgbClr val="0067B9"/>
                </a:solidFill>
              </a:defRPr>
            </a:lvl1pPr>
          </a:lstStyle>
          <a:p>
            <a:r>
              <a:rPr lang="en-US" dirty="0"/>
              <a:t>CLICK TO EDIT MASTER TITLE STYLE</a:t>
            </a: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2_Red/Gray 3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4805" y="1715549"/>
            <a:ext cx="3352395" cy="4233230"/>
          </a:xfrm>
        </p:spPr>
        <p:txBody>
          <a:bodyPr>
            <a:normAutofit/>
          </a:bodyPr>
          <a:lstStyle>
            <a:lvl1pPr>
              <a:defRPr sz="2115">
                <a:solidFill>
                  <a:srgbClr val="6C6463"/>
                </a:solidFill>
              </a:defRPr>
            </a:lvl1pPr>
            <a:lvl2pPr>
              <a:defRPr sz="2115">
                <a:solidFill>
                  <a:srgbClr val="6C6463"/>
                </a:solidFill>
              </a:defRPr>
            </a:lvl2pPr>
            <a:lvl3pPr>
              <a:defRPr sz="2115">
                <a:solidFill>
                  <a:srgbClr val="6C6463"/>
                </a:solidFill>
              </a:defRPr>
            </a:lvl3pPr>
            <a:lvl4pPr>
              <a:defRPr sz="1850">
                <a:solidFill>
                  <a:srgbClr val="6C6463"/>
                </a:solidFill>
              </a:defRPr>
            </a:lvl4pPr>
            <a:lvl5pPr>
              <a:defRPr sz="2115">
                <a:solidFill>
                  <a:srgbClr val="FFFFFF"/>
                </a:solidFill>
              </a:defRPr>
            </a:lvl5pPr>
            <a:lvl6pPr>
              <a:defRPr sz="2380"/>
            </a:lvl6pPr>
            <a:lvl7pPr>
              <a:defRPr sz="2380"/>
            </a:lvl7pPr>
            <a:lvl8pPr>
              <a:defRPr sz="2380"/>
            </a:lvl8pPr>
            <a:lvl9pPr>
              <a:defRPr sz="238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7924800" y="1715549"/>
            <a:ext cx="3353205" cy="4233230"/>
          </a:xfrm>
        </p:spPr>
        <p:txBody>
          <a:bodyPr>
            <a:normAutofit/>
          </a:bodyPr>
          <a:lstStyle>
            <a:lvl1pPr>
              <a:defRPr sz="2115">
                <a:solidFill>
                  <a:srgbClr val="6C6463"/>
                </a:solidFill>
              </a:defRPr>
            </a:lvl1pPr>
            <a:lvl2pPr>
              <a:defRPr sz="2115">
                <a:solidFill>
                  <a:srgbClr val="6C6463"/>
                </a:solidFill>
              </a:defRPr>
            </a:lvl2pPr>
            <a:lvl3pPr>
              <a:defRPr sz="2115">
                <a:solidFill>
                  <a:srgbClr val="6C6463"/>
                </a:solidFill>
              </a:defRPr>
            </a:lvl3pPr>
            <a:lvl4pPr>
              <a:defRPr sz="1850">
                <a:solidFill>
                  <a:srgbClr val="6C6463"/>
                </a:solidFill>
              </a:defRPr>
            </a:lvl4pPr>
            <a:lvl5pPr>
              <a:defRPr sz="2115">
                <a:solidFill>
                  <a:srgbClr val="FFFFFF"/>
                </a:solidFill>
              </a:defRPr>
            </a:lvl5pPr>
            <a:lvl6pPr>
              <a:defRPr sz="2380"/>
            </a:lvl6pPr>
            <a:lvl7pPr>
              <a:defRPr sz="2380"/>
            </a:lvl7pPr>
            <a:lvl8pPr>
              <a:defRPr sz="2380"/>
            </a:lvl8pPr>
            <a:lvl9pPr>
              <a:defRPr sz="238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203200" y="6423933"/>
            <a:ext cx="2844800" cy="214546"/>
          </a:xfrm>
        </p:spPr>
        <p:txBody>
          <a:bodyPr/>
          <a:lstStyle>
            <a:lvl1pPr>
              <a:defRPr>
                <a:solidFill>
                  <a:srgbClr val="6C6463"/>
                </a:solidFill>
              </a:defRPr>
            </a:lvl1pPr>
          </a:lstStyle>
          <a:p>
            <a:fld id="{39C62A9A-2216-F44B-AFF9-136AA601C377}" type="datetime1">
              <a:rPr lang="en-US" smtClean="0"/>
              <a:t>4/27/2023</a:t>
            </a:fld>
            <a:endParaRPr lang="en-US"/>
          </a:p>
        </p:txBody>
      </p:sp>
      <p:sp>
        <p:nvSpPr>
          <p:cNvPr id="6" name="Footer Placeholder 5"/>
          <p:cNvSpPr>
            <a:spLocks noGrp="1"/>
          </p:cNvSpPr>
          <p:nvPr>
            <p:ph type="ftr" sz="quarter" idx="11"/>
          </p:nvPr>
        </p:nvSpPr>
        <p:spPr>
          <a:xfrm>
            <a:off x="4165600" y="6423933"/>
            <a:ext cx="3860800" cy="214546"/>
          </a:xfrm>
        </p:spPr>
        <p:txBody>
          <a:bodyPr/>
          <a:lstStyle>
            <a:lvl1pPr>
              <a:defRPr>
                <a:solidFill>
                  <a:srgbClr val="6C6463"/>
                </a:solidFill>
              </a:defRPr>
            </a:lvl1pPr>
          </a:lstStyle>
          <a:p>
            <a:r>
              <a:rPr lang="en-US"/>
              <a:t>FOOTER GOES HERE</a:t>
            </a:r>
          </a:p>
        </p:txBody>
      </p:sp>
      <p:sp>
        <p:nvSpPr>
          <p:cNvPr id="7" name="Slide Number Placeholder 6"/>
          <p:cNvSpPr>
            <a:spLocks noGrp="1"/>
          </p:cNvSpPr>
          <p:nvPr>
            <p:ph type="sldNum" sz="quarter" idx="12"/>
          </p:nvPr>
        </p:nvSpPr>
        <p:spPr>
          <a:xfrm>
            <a:off x="9144000" y="6423933"/>
            <a:ext cx="2844800" cy="214546"/>
          </a:xfrm>
        </p:spPr>
        <p:txBody>
          <a:bodyPr/>
          <a:lstStyle>
            <a:lvl1pPr>
              <a:defRPr>
                <a:solidFill>
                  <a:srgbClr val="6C6463"/>
                </a:solidFill>
              </a:defRPr>
            </a:lvl1pPr>
          </a:lstStyle>
          <a:p>
            <a:fld id="{42782948-4DBE-204D-AB9E-B65E067054AE}" type="slidenum">
              <a:rPr lang="en-US" smtClean="0"/>
              <a:t>‹#›</a:t>
            </a:fld>
            <a:endParaRPr lang="en-US"/>
          </a:p>
        </p:txBody>
      </p:sp>
      <p:sp>
        <p:nvSpPr>
          <p:cNvPr id="10" name="Content Placeholder 3"/>
          <p:cNvSpPr>
            <a:spLocks noGrp="1"/>
          </p:cNvSpPr>
          <p:nvPr>
            <p:ph sz="half" idx="13"/>
          </p:nvPr>
        </p:nvSpPr>
        <p:spPr>
          <a:xfrm>
            <a:off x="4419398" y="1715549"/>
            <a:ext cx="3353205" cy="4233230"/>
          </a:xfrm>
        </p:spPr>
        <p:txBody>
          <a:bodyPr>
            <a:normAutofit/>
          </a:bodyPr>
          <a:lstStyle>
            <a:lvl1pPr>
              <a:defRPr sz="2115">
                <a:solidFill>
                  <a:srgbClr val="6C6463"/>
                </a:solidFill>
              </a:defRPr>
            </a:lvl1pPr>
            <a:lvl2pPr>
              <a:defRPr sz="2115">
                <a:solidFill>
                  <a:srgbClr val="6C6463"/>
                </a:solidFill>
              </a:defRPr>
            </a:lvl2pPr>
            <a:lvl3pPr>
              <a:defRPr sz="2115">
                <a:solidFill>
                  <a:srgbClr val="6C6463"/>
                </a:solidFill>
              </a:defRPr>
            </a:lvl3pPr>
            <a:lvl4pPr>
              <a:defRPr sz="1850">
                <a:solidFill>
                  <a:srgbClr val="6C6463"/>
                </a:solidFill>
              </a:defRPr>
            </a:lvl4pPr>
            <a:lvl5pPr>
              <a:defRPr sz="2115">
                <a:solidFill>
                  <a:srgbClr val="FFFFFF"/>
                </a:solidFill>
              </a:defRPr>
            </a:lvl5pPr>
            <a:lvl6pPr>
              <a:defRPr sz="2380"/>
            </a:lvl6pPr>
            <a:lvl7pPr>
              <a:defRPr sz="2380"/>
            </a:lvl7pPr>
            <a:lvl8pPr>
              <a:defRPr sz="2380"/>
            </a:lvl8pPr>
            <a:lvl9pPr>
              <a:defRPr sz="2380"/>
            </a:lvl9pPr>
          </a:lstStyle>
          <a:p>
            <a:pPr lvl="0"/>
            <a:r>
              <a:rPr lang="en-US"/>
              <a:t>Click to edit Master text styles</a:t>
            </a:r>
          </a:p>
          <a:p>
            <a:pPr lvl="1"/>
            <a:r>
              <a:rPr lang="en-US"/>
              <a:t>Second level</a:t>
            </a:r>
          </a:p>
        </p:txBody>
      </p:sp>
      <p:sp>
        <p:nvSpPr>
          <p:cNvPr id="11" name="Title 1"/>
          <p:cNvSpPr>
            <a:spLocks noGrp="1"/>
          </p:cNvSpPr>
          <p:nvPr>
            <p:ph type="title" hasCustomPrompt="1"/>
          </p:nvPr>
        </p:nvSpPr>
        <p:spPr>
          <a:xfrm>
            <a:off x="914805" y="933167"/>
            <a:ext cx="10363200" cy="580800"/>
          </a:xfrm>
        </p:spPr>
        <p:txBody>
          <a:bodyPr anchor="b" anchorCtr="0">
            <a:spAutoFit/>
          </a:bodyPr>
          <a:lstStyle>
            <a:lvl1pPr>
              <a:defRPr>
                <a:solidFill>
                  <a:srgbClr val="0067B9"/>
                </a:solidFill>
              </a:defRPr>
            </a:lvl1pPr>
          </a:lstStyle>
          <a:p>
            <a:r>
              <a:rPr lang="en-US" dirty="0"/>
              <a:t>CLICK TO EDIT MASTER TITLE STYLE</a:t>
            </a: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2_Red/Gray 1 Content + Bottom Photo">
    <p:bg>
      <p:bgPr>
        <a:solidFill>
          <a:srgbClr val="E7E7E5"/>
        </a:solidFill>
        <a:effectLst/>
      </p:bgPr>
    </p:bg>
    <p:spTree>
      <p:nvGrpSpPr>
        <p:cNvPr id="1" name=""/>
        <p:cNvGrpSpPr/>
        <p:nvPr/>
      </p:nvGrpSpPr>
      <p:grpSpPr>
        <a:xfrm>
          <a:off x="0" y="0"/>
          <a:ext cx="0" cy="0"/>
          <a:chOff x="0" y="0"/>
          <a:chExt cx="0" cy="0"/>
        </a:xfrm>
      </p:grpSpPr>
      <p:sp>
        <p:nvSpPr>
          <p:cNvPr id="12" name="Picture Placeholder 3"/>
          <p:cNvSpPr>
            <a:spLocks noGrp="1"/>
          </p:cNvSpPr>
          <p:nvPr>
            <p:ph type="pic" sz="quarter" idx="10" hasCustomPrompt="1"/>
          </p:nvPr>
        </p:nvSpPr>
        <p:spPr>
          <a:xfrm>
            <a:off x="203200" y="3428999"/>
            <a:ext cx="11785600" cy="3228220"/>
          </a:xfrm>
          <a:solidFill>
            <a:schemeClr val="bg1"/>
          </a:solidFill>
        </p:spPr>
        <p:txBody>
          <a:bodyPr>
            <a:normAutofit/>
          </a:bodyPr>
          <a:lstStyle>
            <a:lvl1pPr marL="0" marR="0" indent="0" algn="l" defTabSz="604520" rtl="0" eaLnBrk="1" fontAlgn="auto" latinLnBrk="0" hangingPunct="1">
              <a:lnSpc>
                <a:spcPct val="100000"/>
              </a:lnSpc>
              <a:spcBef>
                <a:spcPct val="20000"/>
              </a:spcBef>
              <a:spcAft>
                <a:spcPts val="0"/>
              </a:spcAft>
              <a:buClrTx/>
              <a:buSzTx/>
              <a:buFont typeface="Arial" panose="020B0604020202020204"/>
              <a:buNone/>
              <a:defRPr sz="1585">
                <a:solidFill>
                  <a:srgbClr val="6C6463"/>
                </a:solidFill>
              </a:defRPr>
            </a:lvl1pPr>
          </a:lstStyle>
          <a:p>
            <a:r>
              <a:rPr lang="en-US" dirty="0"/>
              <a:t>ADD PHOTO HERE</a:t>
            </a:r>
          </a:p>
        </p:txBody>
      </p:sp>
      <p:sp>
        <p:nvSpPr>
          <p:cNvPr id="3" name="Content Placeholder 2"/>
          <p:cNvSpPr>
            <a:spLocks noGrp="1"/>
          </p:cNvSpPr>
          <p:nvPr>
            <p:ph idx="1"/>
          </p:nvPr>
        </p:nvSpPr>
        <p:spPr>
          <a:xfrm>
            <a:off x="914400" y="1715549"/>
            <a:ext cx="10363200" cy="1511868"/>
          </a:xfrm>
        </p:spPr>
        <p:txBody>
          <a:bodyPr/>
          <a:lstStyle>
            <a:lvl1pPr>
              <a:defRPr>
                <a:solidFill>
                  <a:srgbClr val="6C6463"/>
                </a:solidFill>
              </a:defRPr>
            </a:lvl1pPr>
            <a:lvl2pPr>
              <a:defRPr>
                <a:solidFill>
                  <a:srgbClr val="6C6463"/>
                </a:solidFill>
              </a:defRPr>
            </a:lvl2pPr>
            <a:lvl3pPr>
              <a:defRPr>
                <a:solidFill>
                  <a:srgbClr val="6C6463"/>
                </a:solidFill>
              </a:defRPr>
            </a:lvl3pPr>
            <a:lvl4pPr>
              <a:defRPr>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9" name="Date Placeholder 3"/>
          <p:cNvSpPr>
            <a:spLocks noGrp="1"/>
          </p:cNvSpPr>
          <p:nvPr>
            <p:ph type="dt" sz="half" idx="2"/>
          </p:nvPr>
        </p:nvSpPr>
        <p:spPr>
          <a:xfrm>
            <a:off x="203200" y="6423933"/>
            <a:ext cx="2844800" cy="214546"/>
          </a:xfrm>
          <a:prstGeom prst="rect">
            <a:avLst/>
          </a:prstGeom>
        </p:spPr>
        <p:txBody>
          <a:bodyPr vert="horz" lIns="91440" tIns="45720" rIns="91440" bIns="45720" rtlCol="0" anchor="ctr">
            <a:spAutoFit/>
          </a:bodyPr>
          <a:lstStyle>
            <a:lvl1pPr algn="l">
              <a:defRPr sz="795" b="0" i="0">
                <a:solidFill>
                  <a:srgbClr val="FFFFFF"/>
                </a:solidFill>
                <a:latin typeface="Gill Sans MT" panose="020B0502020104020203"/>
                <a:cs typeface="Gill Sans MT" panose="020B0502020104020203"/>
              </a:defRPr>
            </a:lvl1pPr>
          </a:lstStyle>
          <a:p>
            <a:fld id="{193355D5-F1DA-0F48-9E7E-0A3FEBF9FF84}" type="datetime1">
              <a:rPr lang="en-US" smtClean="0"/>
              <a:t>4/27/2023</a:t>
            </a:fld>
            <a:endParaRPr lang="en-US"/>
          </a:p>
        </p:txBody>
      </p:sp>
      <p:sp>
        <p:nvSpPr>
          <p:cNvPr id="10" name="Footer Placeholder 4"/>
          <p:cNvSpPr>
            <a:spLocks noGrp="1"/>
          </p:cNvSpPr>
          <p:nvPr>
            <p:ph type="ftr" sz="quarter" idx="3"/>
          </p:nvPr>
        </p:nvSpPr>
        <p:spPr>
          <a:xfrm>
            <a:off x="4165600" y="6423933"/>
            <a:ext cx="3860800" cy="214546"/>
          </a:xfrm>
          <a:prstGeom prst="rect">
            <a:avLst/>
          </a:prstGeom>
        </p:spPr>
        <p:txBody>
          <a:bodyPr vert="horz" lIns="91440" tIns="45720" rIns="91440" bIns="45720" rtlCol="0" anchor="ctr">
            <a:spAutoFit/>
          </a:bodyPr>
          <a:lstStyle>
            <a:lvl1pPr algn="ctr">
              <a:defRPr sz="795" b="0" i="0">
                <a:solidFill>
                  <a:srgbClr val="FFFFFF"/>
                </a:solidFill>
                <a:latin typeface="Gill Sans MT" panose="020B0502020104020203"/>
                <a:cs typeface="Gill Sans MT" panose="020B0502020104020203"/>
              </a:defRPr>
            </a:lvl1pPr>
          </a:lstStyle>
          <a:p>
            <a:r>
              <a:rPr lang="en-US"/>
              <a:t>FOOTER GOES HERE</a:t>
            </a:r>
          </a:p>
        </p:txBody>
      </p:sp>
      <p:sp>
        <p:nvSpPr>
          <p:cNvPr id="11" name="Slide Number Placeholder 5"/>
          <p:cNvSpPr>
            <a:spLocks noGrp="1"/>
          </p:cNvSpPr>
          <p:nvPr>
            <p:ph type="sldNum" sz="quarter" idx="4"/>
          </p:nvPr>
        </p:nvSpPr>
        <p:spPr>
          <a:xfrm>
            <a:off x="9144000" y="6423933"/>
            <a:ext cx="2844800" cy="214546"/>
          </a:xfrm>
          <a:prstGeom prst="rect">
            <a:avLst/>
          </a:prstGeom>
        </p:spPr>
        <p:txBody>
          <a:bodyPr vert="horz" lIns="91440" tIns="45720" rIns="91440" bIns="45720" rtlCol="0" anchor="ctr">
            <a:spAutoFit/>
          </a:bodyPr>
          <a:lstStyle>
            <a:lvl1pPr algn="r">
              <a:defRPr sz="795" b="0" i="0">
                <a:solidFill>
                  <a:srgbClr val="FFFFFF"/>
                </a:solidFill>
                <a:latin typeface="Gill Sans MT" panose="020B0502020104020203"/>
                <a:cs typeface="Gill Sans MT" panose="020B0502020104020203"/>
              </a:defRPr>
            </a:lvl1pPr>
          </a:lstStyle>
          <a:p>
            <a:fld id="{42782948-4DBE-204D-AB9E-B65E067054AE}" type="slidenum">
              <a:rPr lang="en-US" smtClean="0"/>
              <a:t>‹#›</a:t>
            </a:fld>
            <a:endParaRPr lang="en-US"/>
          </a:p>
        </p:txBody>
      </p:sp>
      <p:sp>
        <p:nvSpPr>
          <p:cNvPr id="14" name="Text Placeholder 4"/>
          <p:cNvSpPr>
            <a:spLocks noGrp="1"/>
          </p:cNvSpPr>
          <p:nvPr>
            <p:ph type="body" sz="quarter" idx="12" hasCustomPrompt="1"/>
          </p:nvPr>
        </p:nvSpPr>
        <p:spPr>
          <a:xfrm rot="16200000">
            <a:off x="10494091" y="4693325"/>
            <a:ext cx="2743200" cy="214546"/>
          </a:xfrm>
        </p:spPr>
        <p:txBody>
          <a:bodyPr>
            <a:spAutoFit/>
          </a:bodyPr>
          <a:lstStyle>
            <a:lvl1pPr marL="0" indent="0" algn="r">
              <a:buNone/>
              <a:defRPr sz="795" baseline="0">
                <a:solidFill>
                  <a:srgbClr val="FFFFFF"/>
                </a:solidFill>
              </a:defRPr>
            </a:lvl1pPr>
            <a:lvl2pPr marL="304165" indent="0">
              <a:buNone/>
              <a:defRPr sz="2380">
                <a:solidFill>
                  <a:schemeClr val="bg1"/>
                </a:solidFill>
              </a:defRPr>
            </a:lvl2pPr>
            <a:lvl3pPr marL="608965" indent="0">
              <a:buNone/>
              <a:defRPr sz="2115">
                <a:solidFill>
                  <a:schemeClr val="bg1"/>
                </a:solidFill>
              </a:defRPr>
            </a:lvl3pPr>
            <a:lvl4pPr marL="904875" indent="0">
              <a:buNone/>
              <a:defRPr sz="1850">
                <a:solidFill>
                  <a:schemeClr val="bg1"/>
                </a:solidFill>
              </a:defRPr>
            </a:lvl4pPr>
            <a:lvl5pPr marL="1356360" indent="0">
              <a:buNone/>
              <a:defRPr sz="1585">
                <a:solidFill>
                  <a:schemeClr val="bg1"/>
                </a:solidFill>
              </a:defRPr>
            </a:lvl5pPr>
          </a:lstStyle>
          <a:p>
            <a:pPr lvl="0"/>
            <a:r>
              <a:rPr lang="en-US" dirty="0"/>
              <a:t>ADD PHOTO CREDIT HERE</a:t>
            </a:r>
          </a:p>
        </p:txBody>
      </p:sp>
      <p:sp>
        <p:nvSpPr>
          <p:cNvPr id="17" name="Title 1"/>
          <p:cNvSpPr>
            <a:spLocks noGrp="1"/>
          </p:cNvSpPr>
          <p:nvPr>
            <p:ph type="title" hasCustomPrompt="1"/>
          </p:nvPr>
        </p:nvSpPr>
        <p:spPr>
          <a:xfrm>
            <a:off x="914805" y="933167"/>
            <a:ext cx="10363200" cy="580800"/>
          </a:xfrm>
        </p:spPr>
        <p:txBody>
          <a:bodyPr anchor="b" anchorCtr="0">
            <a:spAutoFit/>
          </a:bodyPr>
          <a:lstStyle>
            <a:lvl1pPr>
              <a:defRPr>
                <a:solidFill>
                  <a:srgbClr val="0067B9"/>
                </a:solidFill>
              </a:defRPr>
            </a:lvl1pPr>
          </a:lstStyle>
          <a:p>
            <a:r>
              <a:rPr lang="en-US" dirty="0"/>
              <a:t>CLICK TO EDIT MASTER TITLE STYLE</a:t>
            </a: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2_Red/Gray 1 Content + Right Photo">
    <p:bg>
      <p:bgPr>
        <a:solidFill>
          <a:srgbClr val="E7E7E5"/>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6096000" y="203683"/>
            <a:ext cx="5892800" cy="6450636"/>
          </a:xfrm>
          <a:solidFill>
            <a:srgbClr val="FFFFFF"/>
          </a:solidFill>
        </p:spPr>
        <p:txBody>
          <a:bodyPr>
            <a:normAutofit/>
          </a:bodyPr>
          <a:lstStyle>
            <a:lvl1pPr marL="0" marR="0" indent="0" algn="l" defTabSz="604520" rtl="0" eaLnBrk="1" fontAlgn="auto" latinLnBrk="0" hangingPunct="1">
              <a:lnSpc>
                <a:spcPct val="100000"/>
              </a:lnSpc>
              <a:spcBef>
                <a:spcPct val="20000"/>
              </a:spcBef>
              <a:spcAft>
                <a:spcPts val="0"/>
              </a:spcAft>
              <a:buClrTx/>
              <a:buSzTx/>
              <a:buFont typeface="Arial" panose="020B0604020202020204"/>
              <a:buNone/>
              <a:defRPr sz="1585">
                <a:solidFill>
                  <a:srgbClr val="6C6463"/>
                </a:solidFill>
              </a:defRPr>
            </a:lvl1pPr>
          </a:lstStyle>
          <a:p>
            <a:r>
              <a:rPr lang="en-US" dirty="0"/>
              <a:t>ADD PHOTO HERE</a:t>
            </a:r>
          </a:p>
        </p:txBody>
      </p:sp>
      <p:sp>
        <p:nvSpPr>
          <p:cNvPr id="9" name="Date Placeholder 3"/>
          <p:cNvSpPr>
            <a:spLocks noGrp="1"/>
          </p:cNvSpPr>
          <p:nvPr>
            <p:ph type="dt" sz="half" idx="2"/>
          </p:nvPr>
        </p:nvSpPr>
        <p:spPr>
          <a:xfrm>
            <a:off x="203200" y="6423933"/>
            <a:ext cx="2844800" cy="214546"/>
          </a:xfrm>
          <a:prstGeom prst="rect">
            <a:avLst/>
          </a:prstGeom>
        </p:spPr>
        <p:txBody>
          <a:bodyPr vert="horz" lIns="91440" tIns="45720" rIns="91440" bIns="45720" rtlCol="0" anchor="ctr">
            <a:spAutoFit/>
          </a:bodyPr>
          <a:lstStyle>
            <a:lvl1pPr algn="l">
              <a:defRPr sz="795" b="0" i="0">
                <a:solidFill>
                  <a:srgbClr val="6C6463"/>
                </a:solidFill>
                <a:latin typeface="Gill Sans MT" panose="020B0502020104020203"/>
                <a:cs typeface="Gill Sans MT" panose="020B0502020104020203"/>
              </a:defRPr>
            </a:lvl1pPr>
          </a:lstStyle>
          <a:p>
            <a:fld id="{60FEB5C5-97E6-6B45-BBE4-F2449473BB96}" type="datetime1">
              <a:rPr lang="en-US" smtClean="0"/>
              <a:t>4/27/2023</a:t>
            </a:fld>
            <a:endParaRPr lang="en-US"/>
          </a:p>
        </p:txBody>
      </p:sp>
      <p:sp>
        <p:nvSpPr>
          <p:cNvPr id="11" name="Slide Number Placeholder 5"/>
          <p:cNvSpPr>
            <a:spLocks noGrp="1"/>
          </p:cNvSpPr>
          <p:nvPr>
            <p:ph type="sldNum" sz="quarter" idx="4"/>
          </p:nvPr>
        </p:nvSpPr>
        <p:spPr>
          <a:xfrm>
            <a:off x="9144000" y="6423933"/>
            <a:ext cx="2844800" cy="214546"/>
          </a:xfrm>
          <a:prstGeom prst="rect">
            <a:avLst/>
          </a:prstGeom>
        </p:spPr>
        <p:txBody>
          <a:bodyPr vert="horz" lIns="91440" tIns="45720" rIns="91440" bIns="45720" rtlCol="0" anchor="ctr">
            <a:spAutoFit/>
          </a:bodyPr>
          <a:lstStyle>
            <a:lvl1pPr algn="r">
              <a:defRPr sz="795" b="0" i="0">
                <a:solidFill>
                  <a:srgbClr val="FFFFFF"/>
                </a:solidFill>
                <a:latin typeface="Gill Sans MT" panose="020B0502020104020203"/>
                <a:cs typeface="Gill Sans MT" panose="020B0502020104020203"/>
              </a:defRPr>
            </a:lvl1pPr>
          </a:lstStyle>
          <a:p>
            <a:fld id="{42782948-4DBE-204D-AB9E-B65E067054AE}" type="slidenum">
              <a:rPr lang="en-US" smtClean="0"/>
              <a:t>‹#›</a:t>
            </a:fld>
            <a:endParaRPr lang="en-US"/>
          </a:p>
        </p:txBody>
      </p:sp>
      <p:sp>
        <p:nvSpPr>
          <p:cNvPr id="14" name="Content Placeholder 2"/>
          <p:cNvSpPr>
            <a:spLocks noGrp="1"/>
          </p:cNvSpPr>
          <p:nvPr>
            <p:ph idx="1"/>
          </p:nvPr>
        </p:nvSpPr>
        <p:spPr>
          <a:xfrm>
            <a:off x="914400" y="2219505"/>
            <a:ext cx="4876800" cy="3729274"/>
          </a:xfrm>
        </p:spPr>
        <p:txBody>
          <a:bodyPr>
            <a:normAutofit/>
          </a:bodyPr>
          <a:lstStyle>
            <a:lvl1pPr>
              <a:defRPr sz="2115">
                <a:solidFill>
                  <a:srgbClr val="6C6463"/>
                </a:solidFill>
              </a:defRPr>
            </a:lvl1pPr>
            <a:lvl2pPr>
              <a:defRPr sz="2115">
                <a:solidFill>
                  <a:srgbClr val="6C6463"/>
                </a:solidFill>
              </a:defRPr>
            </a:lvl2pPr>
            <a:lvl3pPr>
              <a:defRPr sz="2115">
                <a:solidFill>
                  <a:srgbClr val="6C6463"/>
                </a:solidFill>
              </a:defRPr>
            </a:lvl3pPr>
            <a:lvl4pPr>
              <a:defRPr sz="1850">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13" name="Text Placeholder 4"/>
          <p:cNvSpPr>
            <a:spLocks noGrp="1"/>
          </p:cNvSpPr>
          <p:nvPr>
            <p:ph type="body" sz="quarter" idx="12" hasCustomPrompt="1"/>
          </p:nvPr>
        </p:nvSpPr>
        <p:spPr>
          <a:xfrm rot="16200000">
            <a:off x="10494089" y="1468008"/>
            <a:ext cx="2743200" cy="214546"/>
          </a:xfrm>
        </p:spPr>
        <p:txBody>
          <a:bodyPr>
            <a:spAutoFit/>
          </a:bodyPr>
          <a:lstStyle>
            <a:lvl1pPr marL="0" indent="0" algn="r">
              <a:buNone/>
              <a:defRPr sz="795" baseline="0">
                <a:solidFill>
                  <a:srgbClr val="FFFFFF"/>
                </a:solidFill>
              </a:defRPr>
            </a:lvl1pPr>
            <a:lvl2pPr marL="304165" indent="0">
              <a:buNone/>
              <a:defRPr sz="2380">
                <a:solidFill>
                  <a:schemeClr val="bg1"/>
                </a:solidFill>
              </a:defRPr>
            </a:lvl2pPr>
            <a:lvl3pPr marL="608965" indent="0">
              <a:buNone/>
              <a:defRPr sz="2115">
                <a:solidFill>
                  <a:schemeClr val="bg1"/>
                </a:solidFill>
              </a:defRPr>
            </a:lvl3pPr>
            <a:lvl4pPr marL="904875" indent="0">
              <a:buNone/>
              <a:defRPr sz="1850">
                <a:solidFill>
                  <a:schemeClr val="bg1"/>
                </a:solidFill>
              </a:defRPr>
            </a:lvl4pPr>
            <a:lvl5pPr marL="1356360" indent="0">
              <a:buNone/>
              <a:defRPr sz="1585">
                <a:solidFill>
                  <a:schemeClr val="bg1"/>
                </a:solidFill>
              </a:defRPr>
            </a:lvl5pPr>
          </a:lstStyle>
          <a:p>
            <a:pPr lvl="0"/>
            <a:r>
              <a:rPr lang="en-US" dirty="0"/>
              <a:t>ADD PHOTO CREDIT HERE</a:t>
            </a:r>
          </a:p>
        </p:txBody>
      </p:sp>
      <p:sp>
        <p:nvSpPr>
          <p:cNvPr id="8" name="Title 1"/>
          <p:cNvSpPr>
            <a:spLocks noGrp="1"/>
          </p:cNvSpPr>
          <p:nvPr>
            <p:ph type="title" hasCustomPrompt="1"/>
          </p:nvPr>
        </p:nvSpPr>
        <p:spPr>
          <a:xfrm>
            <a:off x="914400" y="897750"/>
            <a:ext cx="4876800" cy="1099175"/>
          </a:xfrm>
        </p:spPr>
        <p:txBody>
          <a:bodyPr wrap="square" anchor="b" anchorCtr="0">
            <a:spAutoFit/>
          </a:bodyPr>
          <a:lstStyle>
            <a:lvl1pPr>
              <a:defRPr>
                <a:solidFill>
                  <a:srgbClr val="0067B9"/>
                </a:solidFill>
              </a:defRPr>
            </a:lvl1pPr>
          </a:lstStyle>
          <a:p>
            <a:r>
              <a:rPr lang="en-US" dirty="0"/>
              <a:t>CLICK TO EDIT MASTER TITLE STYLE</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2_Red/Gray Title Only">
    <p:bg>
      <p:bgPr>
        <a:solidFill>
          <a:srgbClr val="E7E7E5"/>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203200" y="203682"/>
            <a:ext cx="5892800" cy="6450634"/>
          </a:xfrm>
          <a:solidFill>
            <a:schemeClr val="bg1"/>
          </a:solidFill>
        </p:spPr>
        <p:txBody>
          <a:bodyPr>
            <a:normAutofit/>
          </a:bodyPr>
          <a:lstStyle>
            <a:lvl1pPr marL="0" marR="0" indent="0" algn="l" defTabSz="604520" rtl="0" eaLnBrk="1" fontAlgn="auto" latinLnBrk="0" hangingPunct="1">
              <a:lnSpc>
                <a:spcPct val="100000"/>
              </a:lnSpc>
              <a:spcBef>
                <a:spcPct val="20000"/>
              </a:spcBef>
              <a:spcAft>
                <a:spcPts val="0"/>
              </a:spcAft>
              <a:buClrTx/>
              <a:buSzTx/>
              <a:buFont typeface="Arial" panose="020B0604020202020204"/>
              <a:buNone/>
              <a:defRPr sz="1585">
                <a:solidFill>
                  <a:srgbClr val="6C6463"/>
                </a:solidFill>
              </a:defRPr>
            </a:lvl1pPr>
          </a:lstStyle>
          <a:p>
            <a:r>
              <a:rPr lang="en-US" dirty="0"/>
              <a:t>ADD PHOTO HERE</a:t>
            </a:r>
          </a:p>
        </p:txBody>
      </p:sp>
      <p:sp>
        <p:nvSpPr>
          <p:cNvPr id="9" name="Date Placeholder 3"/>
          <p:cNvSpPr>
            <a:spLocks noGrp="1"/>
          </p:cNvSpPr>
          <p:nvPr>
            <p:ph type="dt" sz="half" idx="2"/>
          </p:nvPr>
        </p:nvSpPr>
        <p:spPr>
          <a:xfrm>
            <a:off x="203200" y="6423933"/>
            <a:ext cx="2844800" cy="214546"/>
          </a:xfrm>
          <a:prstGeom prst="rect">
            <a:avLst/>
          </a:prstGeom>
        </p:spPr>
        <p:txBody>
          <a:bodyPr vert="horz" lIns="91440" tIns="45720" rIns="91440" bIns="45720" rtlCol="0" anchor="ctr">
            <a:spAutoFit/>
          </a:bodyPr>
          <a:lstStyle>
            <a:lvl1pPr algn="l">
              <a:defRPr sz="795" b="0" i="0">
                <a:solidFill>
                  <a:schemeClr val="bg1"/>
                </a:solidFill>
                <a:latin typeface="Gill Sans MT" panose="020B0502020104020203"/>
                <a:cs typeface="Gill Sans MT" panose="020B0502020104020203"/>
              </a:defRPr>
            </a:lvl1pPr>
          </a:lstStyle>
          <a:p>
            <a:fld id="{60FEB5C5-97E6-6B45-BBE4-F2449473BB96}" type="datetime1">
              <a:rPr lang="en-US" smtClean="0"/>
              <a:t>4/27/2023</a:t>
            </a:fld>
            <a:endParaRPr lang="en-US"/>
          </a:p>
        </p:txBody>
      </p:sp>
      <p:sp>
        <p:nvSpPr>
          <p:cNvPr id="11" name="Slide Number Placeholder 5"/>
          <p:cNvSpPr>
            <a:spLocks noGrp="1"/>
          </p:cNvSpPr>
          <p:nvPr>
            <p:ph type="sldNum" sz="quarter" idx="4"/>
          </p:nvPr>
        </p:nvSpPr>
        <p:spPr>
          <a:xfrm>
            <a:off x="9144000" y="6423933"/>
            <a:ext cx="2844800" cy="214546"/>
          </a:xfrm>
          <a:prstGeom prst="rect">
            <a:avLst/>
          </a:prstGeom>
        </p:spPr>
        <p:txBody>
          <a:bodyPr vert="horz" lIns="91440" tIns="45720" rIns="91440" bIns="45720" rtlCol="0" anchor="ctr">
            <a:spAutoFit/>
          </a:bodyPr>
          <a:lstStyle>
            <a:lvl1pPr algn="r">
              <a:defRPr sz="795" b="0" i="0">
                <a:solidFill>
                  <a:srgbClr val="6C6463"/>
                </a:solidFill>
                <a:latin typeface="Gill Sans MT" panose="020B0502020104020203"/>
                <a:cs typeface="Gill Sans MT" panose="020B0502020104020203"/>
              </a:defRPr>
            </a:lvl1pPr>
          </a:lstStyle>
          <a:p>
            <a:fld id="{42782948-4DBE-204D-AB9E-B65E067054AE}" type="slidenum">
              <a:rPr lang="en-US" smtClean="0"/>
              <a:t>‹#›</a:t>
            </a:fld>
            <a:endParaRPr lang="en-US"/>
          </a:p>
        </p:txBody>
      </p:sp>
      <p:sp>
        <p:nvSpPr>
          <p:cNvPr id="13" name="Text Placeholder 4"/>
          <p:cNvSpPr>
            <a:spLocks noGrp="1"/>
          </p:cNvSpPr>
          <p:nvPr>
            <p:ph type="body" sz="quarter" idx="12" hasCustomPrompt="1"/>
          </p:nvPr>
        </p:nvSpPr>
        <p:spPr>
          <a:xfrm rot="16200000">
            <a:off x="4601291" y="1468008"/>
            <a:ext cx="2743200" cy="214546"/>
          </a:xfrm>
        </p:spPr>
        <p:txBody>
          <a:bodyPr>
            <a:spAutoFit/>
          </a:bodyPr>
          <a:lstStyle>
            <a:lvl1pPr marL="0" indent="0" algn="r">
              <a:buNone/>
              <a:defRPr sz="795" baseline="0">
                <a:solidFill>
                  <a:srgbClr val="FFFFFF"/>
                </a:solidFill>
              </a:defRPr>
            </a:lvl1pPr>
            <a:lvl2pPr marL="304165" indent="0">
              <a:buNone/>
              <a:defRPr sz="2380">
                <a:solidFill>
                  <a:schemeClr val="bg1"/>
                </a:solidFill>
              </a:defRPr>
            </a:lvl2pPr>
            <a:lvl3pPr marL="608965" indent="0">
              <a:buNone/>
              <a:defRPr sz="2115">
                <a:solidFill>
                  <a:schemeClr val="bg1"/>
                </a:solidFill>
              </a:defRPr>
            </a:lvl3pPr>
            <a:lvl4pPr marL="904875" indent="0">
              <a:buNone/>
              <a:defRPr sz="1850">
                <a:solidFill>
                  <a:schemeClr val="bg1"/>
                </a:solidFill>
              </a:defRPr>
            </a:lvl4pPr>
            <a:lvl5pPr marL="1356360" indent="0">
              <a:buNone/>
              <a:defRPr sz="1585">
                <a:solidFill>
                  <a:schemeClr val="bg1"/>
                </a:solidFill>
              </a:defRPr>
            </a:lvl5pPr>
          </a:lstStyle>
          <a:p>
            <a:pPr lvl="0"/>
            <a:r>
              <a:rPr lang="en-US" dirty="0"/>
              <a:t>ADD PHOTO CREDIT HERE</a:t>
            </a:r>
          </a:p>
        </p:txBody>
      </p:sp>
      <p:sp>
        <p:nvSpPr>
          <p:cNvPr id="16" name="Title 1"/>
          <p:cNvSpPr>
            <a:spLocks noGrp="1"/>
          </p:cNvSpPr>
          <p:nvPr>
            <p:ph type="title" hasCustomPrompt="1"/>
          </p:nvPr>
        </p:nvSpPr>
        <p:spPr>
          <a:xfrm>
            <a:off x="6502805" y="2894860"/>
            <a:ext cx="5181195" cy="1107995"/>
          </a:xfrm>
        </p:spPr>
        <p:txBody>
          <a:bodyPr wrap="square" anchor="ctr" anchorCtr="0">
            <a:spAutoFit/>
          </a:bodyPr>
          <a:lstStyle>
            <a:lvl1pPr>
              <a:defRPr>
                <a:solidFill>
                  <a:srgbClr val="0067B9"/>
                </a:solidFill>
              </a:defRPr>
            </a:lvl1pPr>
          </a:lstStyle>
          <a:p>
            <a:r>
              <a:rPr lang="en-US" dirty="0"/>
              <a:t>CLICK TO EDIT MASTER TITLE STYLE</a:t>
            </a: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3_Red/Gray 1 Content">
    <p:bg>
      <p:bgPr>
        <a:solidFill>
          <a:schemeClr val="bg1"/>
        </a:solidFill>
        <a:effectLst/>
      </p:bgPr>
    </p:bg>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203200" y="6423933"/>
            <a:ext cx="2844800" cy="214546"/>
          </a:xfrm>
          <a:prstGeom prst="rect">
            <a:avLst/>
          </a:prstGeom>
        </p:spPr>
        <p:txBody>
          <a:bodyPr vert="horz" lIns="91440" tIns="45720" rIns="91440" bIns="45720" rtlCol="0" anchor="ctr">
            <a:spAutoFit/>
          </a:bodyPr>
          <a:lstStyle>
            <a:lvl1pPr algn="l">
              <a:defRPr sz="795" b="0" i="0">
                <a:solidFill>
                  <a:srgbClr val="6C6463"/>
                </a:solidFill>
                <a:latin typeface="Gill Sans MT" panose="020B0502020104020203"/>
                <a:cs typeface="Gill Sans MT" panose="020B0502020104020203"/>
              </a:defRPr>
            </a:lvl1pPr>
          </a:lstStyle>
          <a:p>
            <a:fld id="{414FB1AD-D69E-B741-965A-0BAE826C2FA6}" type="datetime1">
              <a:rPr lang="en-US" smtClean="0"/>
              <a:t>4/27/2023</a:t>
            </a:fld>
            <a:endParaRPr lang="en-US"/>
          </a:p>
        </p:txBody>
      </p:sp>
      <p:sp>
        <p:nvSpPr>
          <p:cNvPr id="9" name="Footer Placeholder 4"/>
          <p:cNvSpPr>
            <a:spLocks noGrp="1"/>
          </p:cNvSpPr>
          <p:nvPr>
            <p:ph type="ftr" sz="quarter" idx="3"/>
          </p:nvPr>
        </p:nvSpPr>
        <p:spPr>
          <a:xfrm>
            <a:off x="4165600" y="6423933"/>
            <a:ext cx="3860800" cy="214546"/>
          </a:xfrm>
          <a:prstGeom prst="rect">
            <a:avLst/>
          </a:prstGeom>
        </p:spPr>
        <p:txBody>
          <a:bodyPr vert="horz" lIns="91440" tIns="45720" rIns="91440" bIns="45720" rtlCol="0" anchor="ctr">
            <a:spAutoFit/>
          </a:bodyPr>
          <a:lstStyle>
            <a:lvl1pPr algn="ctr">
              <a:defRPr sz="795" b="0" i="0">
                <a:solidFill>
                  <a:srgbClr val="6C6463"/>
                </a:solidFill>
                <a:latin typeface="Gill Sans MT" panose="020B0502020104020203"/>
                <a:cs typeface="Gill Sans MT" panose="020B0502020104020203"/>
              </a:defRPr>
            </a:lvl1pPr>
          </a:lstStyle>
          <a:p>
            <a:r>
              <a:rPr lang="en-US"/>
              <a:t>FOOTER GOES HERE</a:t>
            </a:r>
          </a:p>
        </p:txBody>
      </p:sp>
      <p:sp>
        <p:nvSpPr>
          <p:cNvPr id="10" name="Slide Number Placeholder 5"/>
          <p:cNvSpPr>
            <a:spLocks noGrp="1"/>
          </p:cNvSpPr>
          <p:nvPr>
            <p:ph type="sldNum" sz="quarter" idx="4"/>
          </p:nvPr>
        </p:nvSpPr>
        <p:spPr>
          <a:xfrm>
            <a:off x="9144000" y="6423933"/>
            <a:ext cx="2844800" cy="214546"/>
          </a:xfrm>
          <a:prstGeom prst="rect">
            <a:avLst/>
          </a:prstGeom>
        </p:spPr>
        <p:txBody>
          <a:bodyPr vert="horz" lIns="91440" tIns="45720" rIns="91440" bIns="45720" rtlCol="0" anchor="ctr">
            <a:spAutoFit/>
          </a:bodyPr>
          <a:lstStyle>
            <a:lvl1pPr algn="r">
              <a:defRPr sz="795" b="0" i="0">
                <a:solidFill>
                  <a:srgbClr val="6C6463"/>
                </a:solidFill>
                <a:latin typeface="Gill Sans MT" panose="020B0502020104020203"/>
                <a:cs typeface="Gill Sans MT" panose="020B0502020104020203"/>
              </a:defRPr>
            </a:lvl1pPr>
          </a:lstStyle>
          <a:p>
            <a:fld id="{42782948-4DBE-204D-AB9E-B65E067054AE}" type="slidenum">
              <a:rPr lang="en-US" smtClean="0"/>
              <a:t>‹#›</a:t>
            </a:fld>
            <a:endParaRPr lang="en-US"/>
          </a:p>
        </p:txBody>
      </p:sp>
      <p:sp>
        <p:nvSpPr>
          <p:cNvPr id="12" name="Title Placeholder 1"/>
          <p:cNvSpPr>
            <a:spLocks noGrp="1"/>
          </p:cNvSpPr>
          <p:nvPr>
            <p:ph type="title"/>
          </p:nvPr>
        </p:nvSpPr>
        <p:spPr>
          <a:xfrm>
            <a:off x="914805" y="933168"/>
            <a:ext cx="10363200" cy="580800"/>
          </a:xfrm>
          <a:prstGeom prst="rect">
            <a:avLst/>
          </a:prstGeom>
        </p:spPr>
        <p:txBody>
          <a:bodyPr vert="horz" lIns="91440" tIns="45720" rIns="91440" bIns="45720" rtlCol="0" anchor="b" anchorCtr="0">
            <a:spAutoFit/>
          </a:bodyPr>
          <a:lstStyle>
            <a:lvl1pPr>
              <a:defRPr>
                <a:solidFill>
                  <a:srgbClr val="0067B9"/>
                </a:solidFill>
              </a:defRPr>
            </a:lvl1pPr>
          </a:lstStyle>
          <a:p>
            <a:r>
              <a:rPr lang="en-US"/>
              <a:t>Click to edit Master title style</a:t>
            </a:r>
            <a:endParaRPr lang="en-US" dirty="0"/>
          </a:p>
        </p:txBody>
      </p:sp>
      <p:sp>
        <p:nvSpPr>
          <p:cNvPr id="7" name="Text Placeholder 2"/>
          <p:cNvSpPr>
            <a:spLocks noGrp="1"/>
          </p:cNvSpPr>
          <p:nvPr>
            <p:ph idx="1"/>
          </p:nvPr>
        </p:nvSpPr>
        <p:spPr>
          <a:xfrm>
            <a:off x="914400" y="1715549"/>
            <a:ext cx="10363200" cy="4233230"/>
          </a:xfrm>
          <a:prstGeom prst="rect">
            <a:avLst/>
          </a:prstGeom>
        </p:spPr>
        <p:txBody>
          <a:bodyPr vert="horz" lIns="91440" tIns="45720" rIns="91440" bIns="45720" rtlCol="0">
            <a:normAutofit/>
          </a:bodyPr>
          <a:lstStyle>
            <a:lvl1pPr marL="304165" marR="0" indent="-304165" algn="l" defTabSz="604520" rtl="0" eaLnBrk="1" fontAlgn="auto" latinLnBrk="0" hangingPunct="1">
              <a:lnSpc>
                <a:spcPct val="100000"/>
              </a:lnSpc>
              <a:spcBef>
                <a:spcPts val="0"/>
              </a:spcBef>
              <a:spcAft>
                <a:spcPts val="1060"/>
              </a:spcAft>
              <a:buClrTx/>
              <a:buSzTx/>
              <a:buFont typeface="Arial" panose="020B0604020202020204"/>
              <a:buChar char="•"/>
              <a:defRPr/>
            </a:lvl1pPr>
          </a:lstStyle>
          <a:p>
            <a:pPr marL="304165" marR="0" lvl="0" indent="-304165" algn="l" defTabSz="604520" rtl="0" eaLnBrk="1" fontAlgn="auto" latinLnBrk="0" hangingPunct="1">
              <a:lnSpc>
                <a:spcPct val="100000"/>
              </a:lnSpc>
              <a:spcBef>
                <a:spcPts val="0"/>
              </a:spcBef>
              <a:spcAft>
                <a:spcPts val="1060"/>
              </a:spcAft>
              <a:buClrTx/>
              <a:buSzTx/>
              <a:buFont typeface="Arial" panose="020B0604020202020204"/>
              <a:buChar char="•"/>
              <a:defRPr/>
            </a:pPr>
            <a:r>
              <a:rPr kumimoji="0" lang="en-US" sz="2115" b="0" i="0" u="none" strike="noStrike" kern="1200" cap="none" spc="0" normalizeH="0" baseline="0" noProof="0" dirty="0">
                <a:ln>
                  <a:noFill/>
                </a:ln>
                <a:solidFill>
                  <a:srgbClr val="6C6463"/>
                </a:solidFill>
                <a:effectLst/>
                <a:uLnTx/>
                <a:uFillTx/>
                <a:latin typeface="Gill Sans MT" panose="020B0502020104020203"/>
                <a:ea typeface="+mn-ea"/>
                <a:cs typeface="Gill Sans MT" panose="020B0502020104020203"/>
              </a:rPr>
              <a:t>Click to edit Master text styles</a:t>
            </a:r>
          </a:p>
          <a:p>
            <a:pPr marL="904875" marR="0" lvl="1" indent="-304165" algn="l" defTabSz="604520" rtl="0" eaLnBrk="1" fontAlgn="auto" latinLnBrk="0" hangingPunct="1">
              <a:lnSpc>
                <a:spcPct val="100000"/>
              </a:lnSpc>
              <a:spcBef>
                <a:spcPts val="0"/>
              </a:spcBef>
              <a:spcAft>
                <a:spcPts val="1060"/>
              </a:spcAft>
              <a:buClrTx/>
              <a:buSzTx/>
              <a:buFont typeface="Arial" panose="020B0604020202020204"/>
              <a:buChar char="–"/>
              <a:defRPr/>
            </a:pPr>
            <a:r>
              <a:rPr kumimoji="0" lang="en-US" sz="2115" b="0" i="0" u="none" strike="noStrike" kern="1200" cap="none" spc="0" normalizeH="0" baseline="0" noProof="0" dirty="0">
                <a:ln>
                  <a:noFill/>
                </a:ln>
                <a:solidFill>
                  <a:srgbClr val="6C6463"/>
                </a:solidFill>
                <a:effectLst/>
                <a:uLnTx/>
                <a:uFillTx/>
                <a:latin typeface="Gill Sans MT" panose="020B0502020104020203"/>
                <a:ea typeface="+mn-ea"/>
                <a:cs typeface="Gill Sans MT" panose="020B0502020104020203"/>
              </a:rPr>
              <a:t>Second level</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115FD96-BBF0-4294-9754-8ED2891EB246}" type="datetimeFigureOut">
              <a:rPr lang="en-US" smtClean="0"/>
              <a:t>4/27/2023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C700DA-4165-4880-9F60-9917741622D8}"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3_Red/Gray 2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4805" y="1715549"/>
            <a:ext cx="5079595" cy="4233230"/>
          </a:xfrm>
        </p:spPr>
        <p:txBody>
          <a:bodyPr>
            <a:normAutofit/>
          </a:bodyPr>
          <a:lstStyle>
            <a:lvl1pPr>
              <a:defRPr sz="2115">
                <a:solidFill>
                  <a:srgbClr val="6C6463"/>
                </a:solidFill>
              </a:defRPr>
            </a:lvl1pPr>
            <a:lvl2pPr>
              <a:defRPr sz="2115">
                <a:solidFill>
                  <a:srgbClr val="6C6463"/>
                </a:solidFill>
              </a:defRPr>
            </a:lvl2pPr>
            <a:lvl3pPr>
              <a:defRPr sz="2115">
                <a:solidFill>
                  <a:srgbClr val="6C6463"/>
                </a:solidFill>
              </a:defRPr>
            </a:lvl3pPr>
            <a:lvl4pPr>
              <a:defRPr sz="1850">
                <a:solidFill>
                  <a:srgbClr val="6C6463"/>
                </a:solidFill>
              </a:defRPr>
            </a:lvl4pPr>
            <a:lvl5pPr>
              <a:defRPr sz="2115">
                <a:solidFill>
                  <a:srgbClr val="6C6463"/>
                </a:solidFill>
              </a:defRPr>
            </a:lvl5pPr>
            <a:lvl6pPr>
              <a:defRPr sz="2380"/>
            </a:lvl6pPr>
            <a:lvl7pPr>
              <a:defRPr sz="2380"/>
            </a:lvl7pPr>
            <a:lvl8pPr>
              <a:defRPr sz="2380"/>
            </a:lvl8pPr>
            <a:lvl9pPr>
              <a:defRPr sz="238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6197600" y="1715549"/>
            <a:ext cx="5080405" cy="4233230"/>
          </a:xfrm>
        </p:spPr>
        <p:txBody>
          <a:bodyPr>
            <a:normAutofit/>
          </a:bodyPr>
          <a:lstStyle>
            <a:lvl1pPr>
              <a:defRPr sz="2115">
                <a:solidFill>
                  <a:srgbClr val="6C6463"/>
                </a:solidFill>
              </a:defRPr>
            </a:lvl1pPr>
            <a:lvl2pPr>
              <a:defRPr sz="2115">
                <a:solidFill>
                  <a:srgbClr val="6C6463"/>
                </a:solidFill>
              </a:defRPr>
            </a:lvl2pPr>
            <a:lvl3pPr>
              <a:defRPr sz="2115">
                <a:solidFill>
                  <a:srgbClr val="6C6463"/>
                </a:solidFill>
              </a:defRPr>
            </a:lvl3pPr>
            <a:lvl4pPr>
              <a:defRPr sz="1850">
                <a:solidFill>
                  <a:srgbClr val="6C6463"/>
                </a:solidFill>
              </a:defRPr>
            </a:lvl4pPr>
            <a:lvl5pPr>
              <a:defRPr sz="2115">
                <a:solidFill>
                  <a:srgbClr val="6C6463"/>
                </a:solidFill>
              </a:defRPr>
            </a:lvl5pPr>
            <a:lvl6pPr>
              <a:defRPr sz="2380"/>
            </a:lvl6pPr>
            <a:lvl7pPr>
              <a:defRPr sz="2380"/>
            </a:lvl7pPr>
            <a:lvl8pPr>
              <a:defRPr sz="2380"/>
            </a:lvl8pPr>
            <a:lvl9pPr>
              <a:defRPr sz="238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203200" y="6423933"/>
            <a:ext cx="2844800" cy="214546"/>
          </a:xfrm>
        </p:spPr>
        <p:txBody>
          <a:bodyPr/>
          <a:lstStyle>
            <a:lvl1pPr>
              <a:defRPr>
                <a:solidFill>
                  <a:srgbClr val="6C6463"/>
                </a:solidFill>
              </a:defRPr>
            </a:lvl1pPr>
          </a:lstStyle>
          <a:p>
            <a:fld id="{AB18E012-EC0C-1649-A039-CB178266D114}" type="datetime1">
              <a:rPr lang="en-US" smtClean="0"/>
              <a:t>4/27/2023</a:t>
            </a:fld>
            <a:endParaRPr lang="en-US"/>
          </a:p>
        </p:txBody>
      </p:sp>
      <p:sp>
        <p:nvSpPr>
          <p:cNvPr id="6" name="Footer Placeholder 5"/>
          <p:cNvSpPr>
            <a:spLocks noGrp="1"/>
          </p:cNvSpPr>
          <p:nvPr>
            <p:ph type="ftr" sz="quarter" idx="11"/>
          </p:nvPr>
        </p:nvSpPr>
        <p:spPr>
          <a:xfrm>
            <a:off x="4165600" y="6423933"/>
            <a:ext cx="3860800" cy="214546"/>
          </a:xfrm>
        </p:spPr>
        <p:txBody>
          <a:bodyPr/>
          <a:lstStyle>
            <a:lvl1pPr>
              <a:defRPr>
                <a:solidFill>
                  <a:srgbClr val="6C6463"/>
                </a:solidFill>
              </a:defRPr>
            </a:lvl1pPr>
          </a:lstStyle>
          <a:p>
            <a:r>
              <a:rPr lang="en-US"/>
              <a:t>FOOTER GOES HERE</a:t>
            </a:r>
          </a:p>
        </p:txBody>
      </p:sp>
      <p:sp>
        <p:nvSpPr>
          <p:cNvPr id="7" name="Slide Number Placeholder 6"/>
          <p:cNvSpPr>
            <a:spLocks noGrp="1"/>
          </p:cNvSpPr>
          <p:nvPr>
            <p:ph type="sldNum" sz="quarter" idx="12"/>
          </p:nvPr>
        </p:nvSpPr>
        <p:spPr>
          <a:xfrm>
            <a:off x="9144000" y="6423933"/>
            <a:ext cx="2844800" cy="214546"/>
          </a:xfrm>
        </p:spPr>
        <p:txBody>
          <a:bodyPr/>
          <a:lstStyle>
            <a:lvl1pPr>
              <a:defRPr>
                <a:solidFill>
                  <a:srgbClr val="6C6463"/>
                </a:solidFill>
              </a:defRPr>
            </a:lvl1pPr>
          </a:lstStyle>
          <a:p>
            <a:fld id="{42782948-4DBE-204D-AB9E-B65E067054AE}" type="slidenum">
              <a:rPr lang="en-US" smtClean="0"/>
              <a:t>‹#›</a:t>
            </a:fld>
            <a:endParaRPr lang="en-US"/>
          </a:p>
        </p:txBody>
      </p:sp>
      <p:sp>
        <p:nvSpPr>
          <p:cNvPr id="10" name="Title 1"/>
          <p:cNvSpPr>
            <a:spLocks noGrp="1"/>
          </p:cNvSpPr>
          <p:nvPr>
            <p:ph type="title" hasCustomPrompt="1"/>
          </p:nvPr>
        </p:nvSpPr>
        <p:spPr>
          <a:xfrm>
            <a:off x="914805" y="933167"/>
            <a:ext cx="10363200" cy="580800"/>
          </a:xfrm>
        </p:spPr>
        <p:txBody>
          <a:bodyPr anchor="b" anchorCtr="0">
            <a:spAutoFit/>
          </a:bodyPr>
          <a:lstStyle>
            <a:lvl1pPr>
              <a:defRPr>
                <a:solidFill>
                  <a:srgbClr val="0067B9"/>
                </a:solidFill>
              </a:defRPr>
            </a:lvl1pPr>
          </a:lstStyle>
          <a:p>
            <a:r>
              <a:rPr lang="en-US" dirty="0"/>
              <a:t>CLICK TO EDIT MASTER TITLE STYLE</a:t>
            </a: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3_Red/Gray 3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4805" y="1715549"/>
            <a:ext cx="3352395" cy="4233230"/>
          </a:xfrm>
        </p:spPr>
        <p:txBody>
          <a:bodyPr>
            <a:normAutofit/>
          </a:bodyPr>
          <a:lstStyle>
            <a:lvl1pPr>
              <a:defRPr sz="2115">
                <a:solidFill>
                  <a:srgbClr val="6C6463"/>
                </a:solidFill>
              </a:defRPr>
            </a:lvl1pPr>
            <a:lvl2pPr>
              <a:defRPr sz="2115">
                <a:solidFill>
                  <a:srgbClr val="6C6463"/>
                </a:solidFill>
              </a:defRPr>
            </a:lvl2pPr>
            <a:lvl3pPr>
              <a:defRPr sz="2115">
                <a:solidFill>
                  <a:srgbClr val="6C6463"/>
                </a:solidFill>
              </a:defRPr>
            </a:lvl3pPr>
            <a:lvl4pPr>
              <a:defRPr sz="1850">
                <a:solidFill>
                  <a:srgbClr val="6C6463"/>
                </a:solidFill>
              </a:defRPr>
            </a:lvl4pPr>
            <a:lvl5pPr>
              <a:defRPr sz="2115">
                <a:solidFill>
                  <a:srgbClr val="FFFFFF"/>
                </a:solidFill>
              </a:defRPr>
            </a:lvl5pPr>
            <a:lvl6pPr>
              <a:defRPr sz="2380"/>
            </a:lvl6pPr>
            <a:lvl7pPr>
              <a:defRPr sz="2380"/>
            </a:lvl7pPr>
            <a:lvl8pPr>
              <a:defRPr sz="2380"/>
            </a:lvl8pPr>
            <a:lvl9pPr>
              <a:defRPr sz="238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7924800" y="1715549"/>
            <a:ext cx="3353205" cy="4233230"/>
          </a:xfrm>
        </p:spPr>
        <p:txBody>
          <a:bodyPr>
            <a:normAutofit/>
          </a:bodyPr>
          <a:lstStyle>
            <a:lvl1pPr>
              <a:defRPr sz="2115">
                <a:solidFill>
                  <a:srgbClr val="6C6463"/>
                </a:solidFill>
              </a:defRPr>
            </a:lvl1pPr>
            <a:lvl2pPr>
              <a:defRPr sz="2115">
                <a:solidFill>
                  <a:srgbClr val="6C6463"/>
                </a:solidFill>
              </a:defRPr>
            </a:lvl2pPr>
            <a:lvl3pPr>
              <a:defRPr sz="2115">
                <a:solidFill>
                  <a:srgbClr val="6C6463"/>
                </a:solidFill>
              </a:defRPr>
            </a:lvl3pPr>
            <a:lvl4pPr>
              <a:defRPr sz="1850">
                <a:solidFill>
                  <a:srgbClr val="6C6463"/>
                </a:solidFill>
              </a:defRPr>
            </a:lvl4pPr>
            <a:lvl5pPr>
              <a:defRPr sz="2115">
                <a:solidFill>
                  <a:srgbClr val="FFFFFF"/>
                </a:solidFill>
              </a:defRPr>
            </a:lvl5pPr>
            <a:lvl6pPr>
              <a:defRPr sz="2380"/>
            </a:lvl6pPr>
            <a:lvl7pPr>
              <a:defRPr sz="2380"/>
            </a:lvl7pPr>
            <a:lvl8pPr>
              <a:defRPr sz="2380"/>
            </a:lvl8pPr>
            <a:lvl9pPr>
              <a:defRPr sz="238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203200" y="6423933"/>
            <a:ext cx="2844800" cy="214546"/>
          </a:xfrm>
        </p:spPr>
        <p:txBody>
          <a:bodyPr/>
          <a:lstStyle>
            <a:lvl1pPr>
              <a:defRPr>
                <a:solidFill>
                  <a:srgbClr val="6C6463"/>
                </a:solidFill>
              </a:defRPr>
            </a:lvl1pPr>
          </a:lstStyle>
          <a:p>
            <a:fld id="{39C62A9A-2216-F44B-AFF9-136AA601C377}" type="datetime1">
              <a:rPr lang="en-US" smtClean="0"/>
              <a:t>4/27/2023</a:t>
            </a:fld>
            <a:endParaRPr lang="en-US"/>
          </a:p>
        </p:txBody>
      </p:sp>
      <p:sp>
        <p:nvSpPr>
          <p:cNvPr id="6" name="Footer Placeholder 5"/>
          <p:cNvSpPr>
            <a:spLocks noGrp="1"/>
          </p:cNvSpPr>
          <p:nvPr>
            <p:ph type="ftr" sz="quarter" idx="11"/>
          </p:nvPr>
        </p:nvSpPr>
        <p:spPr>
          <a:xfrm>
            <a:off x="4165600" y="6423933"/>
            <a:ext cx="3860800" cy="214546"/>
          </a:xfrm>
        </p:spPr>
        <p:txBody>
          <a:bodyPr/>
          <a:lstStyle>
            <a:lvl1pPr>
              <a:defRPr>
                <a:solidFill>
                  <a:srgbClr val="6C6463"/>
                </a:solidFill>
              </a:defRPr>
            </a:lvl1pPr>
          </a:lstStyle>
          <a:p>
            <a:r>
              <a:rPr lang="en-US"/>
              <a:t>FOOTER GOES HERE</a:t>
            </a:r>
          </a:p>
        </p:txBody>
      </p:sp>
      <p:sp>
        <p:nvSpPr>
          <p:cNvPr id="7" name="Slide Number Placeholder 6"/>
          <p:cNvSpPr>
            <a:spLocks noGrp="1"/>
          </p:cNvSpPr>
          <p:nvPr>
            <p:ph type="sldNum" sz="quarter" idx="12"/>
          </p:nvPr>
        </p:nvSpPr>
        <p:spPr>
          <a:xfrm>
            <a:off x="9144000" y="6423933"/>
            <a:ext cx="2844800" cy="214546"/>
          </a:xfrm>
        </p:spPr>
        <p:txBody>
          <a:bodyPr/>
          <a:lstStyle>
            <a:lvl1pPr>
              <a:defRPr>
                <a:solidFill>
                  <a:srgbClr val="6C6463"/>
                </a:solidFill>
              </a:defRPr>
            </a:lvl1pPr>
          </a:lstStyle>
          <a:p>
            <a:fld id="{42782948-4DBE-204D-AB9E-B65E067054AE}" type="slidenum">
              <a:rPr lang="en-US" smtClean="0"/>
              <a:t>‹#›</a:t>
            </a:fld>
            <a:endParaRPr lang="en-US"/>
          </a:p>
        </p:txBody>
      </p:sp>
      <p:sp>
        <p:nvSpPr>
          <p:cNvPr id="10" name="Content Placeholder 3"/>
          <p:cNvSpPr>
            <a:spLocks noGrp="1"/>
          </p:cNvSpPr>
          <p:nvPr>
            <p:ph sz="half" idx="13"/>
          </p:nvPr>
        </p:nvSpPr>
        <p:spPr>
          <a:xfrm>
            <a:off x="4419398" y="1715549"/>
            <a:ext cx="3353205" cy="4233230"/>
          </a:xfrm>
        </p:spPr>
        <p:txBody>
          <a:bodyPr>
            <a:normAutofit/>
          </a:bodyPr>
          <a:lstStyle>
            <a:lvl1pPr>
              <a:defRPr sz="2115">
                <a:solidFill>
                  <a:srgbClr val="6C6463"/>
                </a:solidFill>
              </a:defRPr>
            </a:lvl1pPr>
            <a:lvl2pPr>
              <a:defRPr sz="2115">
                <a:solidFill>
                  <a:srgbClr val="6C6463"/>
                </a:solidFill>
              </a:defRPr>
            </a:lvl2pPr>
            <a:lvl3pPr>
              <a:defRPr sz="2115">
                <a:solidFill>
                  <a:srgbClr val="6C6463"/>
                </a:solidFill>
              </a:defRPr>
            </a:lvl3pPr>
            <a:lvl4pPr>
              <a:defRPr sz="1850">
                <a:solidFill>
                  <a:srgbClr val="6C6463"/>
                </a:solidFill>
              </a:defRPr>
            </a:lvl4pPr>
            <a:lvl5pPr>
              <a:defRPr sz="2115">
                <a:solidFill>
                  <a:srgbClr val="FFFFFF"/>
                </a:solidFill>
              </a:defRPr>
            </a:lvl5pPr>
            <a:lvl6pPr>
              <a:defRPr sz="2380"/>
            </a:lvl6pPr>
            <a:lvl7pPr>
              <a:defRPr sz="2380"/>
            </a:lvl7pPr>
            <a:lvl8pPr>
              <a:defRPr sz="2380"/>
            </a:lvl8pPr>
            <a:lvl9pPr>
              <a:defRPr sz="2380"/>
            </a:lvl9pPr>
          </a:lstStyle>
          <a:p>
            <a:pPr lvl="0"/>
            <a:r>
              <a:rPr lang="en-US"/>
              <a:t>Click to edit Master text styles</a:t>
            </a:r>
          </a:p>
          <a:p>
            <a:pPr lvl="1"/>
            <a:r>
              <a:rPr lang="en-US"/>
              <a:t>Second level</a:t>
            </a:r>
          </a:p>
        </p:txBody>
      </p:sp>
      <p:sp>
        <p:nvSpPr>
          <p:cNvPr id="11" name="Title 1"/>
          <p:cNvSpPr>
            <a:spLocks noGrp="1"/>
          </p:cNvSpPr>
          <p:nvPr>
            <p:ph type="title" hasCustomPrompt="1"/>
          </p:nvPr>
        </p:nvSpPr>
        <p:spPr>
          <a:xfrm>
            <a:off x="914805" y="933167"/>
            <a:ext cx="10363200" cy="580800"/>
          </a:xfrm>
        </p:spPr>
        <p:txBody>
          <a:bodyPr anchor="b" anchorCtr="0">
            <a:spAutoFit/>
          </a:bodyPr>
          <a:lstStyle>
            <a:lvl1pPr>
              <a:defRPr>
                <a:solidFill>
                  <a:srgbClr val="0067B9"/>
                </a:solidFill>
              </a:defRPr>
            </a:lvl1pPr>
          </a:lstStyle>
          <a:p>
            <a:r>
              <a:rPr lang="en-US" dirty="0"/>
              <a:t>CLICK TO EDIT MASTER TITLE STYLE</a:t>
            </a: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3_Red/Gray 1 Content + Bottom Photo">
    <p:bg>
      <p:bgPr>
        <a:solidFill>
          <a:schemeClr val="bg1"/>
        </a:solidFill>
        <a:effectLst/>
      </p:bgPr>
    </p:bg>
    <p:spTree>
      <p:nvGrpSpPr>
        <p:cNvPr id="1" name=""/>
        <p:cNvGrpSpPr/>
        <p:nvPr/>
      </p:nvGrpSpPr>
      <p:grpSpPr>
        <a:xfrm>
          <a:off x="0" y="0"/>
          <a:ext cx="0" cy="0"/>
          <a:chOff x="0" y="0"/>
          <a:chExt cx="0" cy="0"/>
        </a:xfrm>
      </p:grpSpPr>
      <p:sp>
        <p:nvSpPr>
          <p:cNvPr id="12" name="Picture Placeholder 3"/>
          <p:cNvSpPr>
            <a:spLocks noGrp="1"/>
          </p:cNvSpPr>
          <p:nvPr>
            <p:ph type="pic" sz="quarter" idx="10" hasCustomPrompt="1"/>
          </p:nvPr>
        </p:nvSpPr>
        <p:spPr>
          <a:xfrm>
            <a:off x="203200" y="3428999"/>
            <a:ext cx="11785600" cy="3228220"/>
          </a:xfrm>
          <a:solidFill>
            <a:srgbClr val="E7E7E5"/>
          </a:solidFill>
        </p:spPr>
        <p:txBody>
          <a:bodyPr>
            <a:normAutofit/>
          </a:bodyPr>
          <a:lstStyle>
            <a:lvl1pPr marL="0" marR="0" indent="0" algn="l" defTabSz="604520" rtl="0" eaLnBrk="1" fontAlgn="auto" latinLnBrk="0" hangingPunct="1">
              <a:lnSpc>
                <a:spcPct val="100000"/>
              </a:lnSpc>
              <a:spcBef>
                <a:spcPct val="20000"/>
              </a:spcBef>
              <a:spcAft>
                <a:spcPts val="0"/>
              </a:spcAft>
              <a:buClrTx/>
              <a:buSzTx/>
              <a:buFont typeface="Arial" panose="020B0604020202020204"/>
              <a:buNone/>
              <a:defRPr sz="1585">
                <a:solidFill>
                  <a:srgbClr val="6C6463"/>
                </a:solidFill>
              </a:defRPr>
            </a:lvl1pPr>
          </a:lstStyle>
          <a:p>
            <a:r>
              <a:rPr lang="en-US" dirty="0"/>
              <a:t>ADD PHOTO HERE</a:t>
            </a:r>
          </a:p>
        </p:txBody>
      </p:sp>
      <p:sp>
        <p:nvSpPr>
          <p:cNvPr id="3" name="Content Placeholder 2"/>
          <p:cNvSpPr>
            <a:spLocks noGrp="1"/>
          </p:cNvSpPr>
          <p:nvPr>
            <p:ph idx="1"/>
          </p:nvPr>
        </p:nvSpPr>
        <p:spPr>
          <a:xfrm>
            <a:off x="914400" y="1715549"/>
            <a:ext cx="10363200" cy="1511868"/>
          </a:xfrm>
        </p:spPr>
        <p:txBody>
          <a:bodyPr/>
          <a:lstStyle>
            <a:lvl1pPr>
              <a:defRPr>
                <a:solidFill>
                  <a:srgbClr val="6C6463"/>
                </a:solidFill>
              </a:defRPr>
            </a:lvl1pPr>
            <a:lvl2pPr>
              <a:defRPr>
                <a:solidFill>
                  <a:srgbClr val="6C6463"/>
                </a:solidFill>
              </a:defRPr>
            </a:lvl2pPr>
            <a:lvl3pPr>
              <a:defRPr>
                <a:solidFill>
                  <a:srgbClr val="6C6463"/>
                </a:solidFill>
              </a:defRPr>
            </a:lvl3pPr>
            <a:lvl4pPr>
              <a:defRPr>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9" name="Date Placeholder 3"/>
          <p:cNvSpPr>
            <a:spLocks noGrp="1"/>
          </p:cNvSpPr>
          <p:nvPr>
            <p:ph type="dt" sz="half" idx="2"/>
          </p:nvPr>
        </p:nvSpPr>
        <p:spPr>
          <a:xfrm>
            <a:off x="203200" y="6423933"/>
            <a:ext cx="2844800" cy="214546"/>
          </a:xfrm>
          <a:prstGeom prst="rect">
            <a:avLst/>
          </a:prstGeom>
        </p:spPr>
        <p:txBody>
          <a:bodyPr vert="horz" lIns="91440" tIns="45720" rIns="91440" bIns="45720" rtlCol="0" anchor="ctr">
            <a:spAutoFit/>
          </a:bodyPr>
          <a:lstStyle>
            <a:lvl1pPr algn="l">
              <a:defRPr sz="795" b="0" i="0">
                <a:solidFill>
                  <a:srgbClr val="FFFFFF"/>
                </a:solidFill>
                <a:latin typeface="Gill Sans MT" panose="020B0502020104020203"/>
                <a:cs typeface="Gill Sans MT" panose="020B0502020104020203"/>
              </a:defRPr>
            </a:lvl1pPr>
          </a:lstStyle>
          <a:p>
            <a:fld id="{193355D5-F1DA-0F48-9E7E-0A3FEBF9FF84}" type="datetime1">
              <a:rPr lang="en-US" smtClean="0"/>
              <a:t>4/27/2023</a:t>
            </a:fld>
            <a:endParaRPr lang="en-US"/>
          </a:p>
        </p:txBody>
      </p:sp>
      <p:sp>
        <p:nvSpPr>
          <p:cNvPr id="10" name="Footer Placeholder 4"/>
          <p:cNvSpPr>
            <a:spLocks noGrp="1"/>
          </p:cNvSpPr>
          <p:nvPr>
            <p:ph type="ftr" sz="quarter" idx="3"/>
          </p:nvPr>
        </p:nvSpPr>
        <p:spPr>
          <a:xfrm>
            <a:off x="4165600" y="6423933"/>
            <a:ext cx="3860800" cy="214546"/>
          </a:xfrm>
          <a:prstGeom prst="rect">
            <a:avLst/>
          </a:prstGeom>
        </p:spPr>
        <p:txBody>
          <a:bodyPr vert="horz" lIns="91440" tIns="45720" rIns="91440" bIns="45720" rtlCol="0" anchor="ctr">
            <a:spAutoFit/>
          </a:bodyPr>
          <a:lstStyle>
            <a:lvl1pPr algn="ctr">
              <a:defRPr sz="795" b="0" i="0">
                <a:solidFill>
                  <a:srgbClr val="FFFFFF"/>
                </a:solidFill>
                <a:latin typeface="Gill Sans MT" panose="020B0502020104020203"/>
                <a:cs typeface="Gill Sans MT" panose="020B0502020104020203"/>
              </a:defRPr>
            </a:lvl1pPr>
          </a:lstStyle>
          <a:p>
            <a:r>
              <a:rPr lang="en-US"/>
              <a:t>FOOTER GOES HERE</a:t>
            </a:r>
          </a:p>
        </p:txBody>
      </p:sp>
      <p:sp>
        <p:nvSpPr>
          <p:cNvPr id="11" name="Slide Number Placeholder 5"/>
          <p:cNvSpPr>
            <a:spLocks noGrp="1"/>
          </p:cNvSpPr>
          <p:nvPr>
            <p:ph type="sldNum" sz="quarter" idx="4"/>
          </p:nvPr>
        </p:nvSpPr>
        <p:spPr>
          <a:xfrm>
            <a:off x="9144000" y="6423933"/>
            <a:ext cx="2844800" cy="214546"/>
          </a:xfrm>
          <a:prstGeom prst="rect">
            <a:avLst/>
          </a:prstGeom>
        </p:spPr>
        <p:txBody>
          <a:bodyPr vert="horz" lIns="91440" tIns="45720" rIns="91440" bIns="45720" rtlCol="0" anchor="ctr">
            <a:spAutoFit/>
          </a:bodyPr>
          <a:lstStyle>
            <a:lvl1pPr algn="r">
              <a:defRPr sz="795" b="0" i="0">
                <a:solidFill>
                  <a:srgbClr val="FFFFFF"/>
                </a:solidFill>
                <a:latin typeface="Gill Sans MT" panose="020B0502020104020203"/>
                <a:cs typeface="Gill Sans MT" panose="020B0502020104020203"/>
              </a:defRPr>
            </a:lvl1pPr>
          </a:lstStyle>
          <a:p>
            <a:fld id="{42782948-4DBE-204D-AB9E-B65E067054AE}" type="slidenum">
              <a:rPr lang="en-US" smtClean="0"/>
              <a:t>‹#›</a:t>
            </a:fld>
            <a:endParaRPr lang="en-US"/>
          </a:p>
        </p:txBody>
      </p:sp>
      <p:sp>
        <p:nvSpPr>
          <p:cNvPr id="14" name="Text Placeholder 4"/>
          <p:cNvSpPr>
            <a:spLocks noGrp="1"/>
          </p:cNvSpPr>
          <p:nvPr>
            <p:ph type="body" sz="quarter" idx="12" hasCustomPrompt="1"/>
          </p:nvPr>
        </p:nvSpPr>
        <p:spPr>
          <a:xfrm rot="16200000">
            <a:off x="10494091" y="4693325"/>
            <a:ext cx="2743200" cy="214546"/>
          </a:xfrm>
        </p:spPr>
        <p:txBody>
          <a:bodyPr>
            <a:spAutoFit/>
          </a:bodyPr>
          <a:lstStyle>
            <a:lvl1pPr marL="0" indent="0" algn="r">
              <a:buNone/>
              <a:defRPr sz="795" baseline="0">
                <a:solidFill>
                  <a:srgbClr val="FFFFFF"/>
                </a:solidFill>
              </a:defRPr>
            </a:lvl1pPr>
            <a:lvl2pPr marL="304165" indent="0">
              <a:buNone/>
              <a:defRPr sz="2380">
                <a:solidFill>
                  <a:schemeClr val="bg1"/>
                </a:solidFill>
              </a:defRPr>
            </a:lvl2pPr>
            <a:lvl3pPr marL="608965" indent="0">
              <a:buNone/>
              <a:defRPr sz="2115">
                <a:solidFill>
                  <a:schemeClr val="bg1"/>
                </a:solidFill>
              </a:defRPr>
            </a:lvl3pPr>
            <a:lvl4pPr marL="904875" indent="0">
              <a:buNone/>
              <a:defRPr sz="1850">
                <a:solidFill>
                  <a:schemeClr val="bg1"/>
                </a:solidFill>
              </a:defRPr>
            </a:lvl4pPr>
            <a:lvl5pPr marL="1356360" indent="0">
              <a:buNone/>
              <a:defRPr sz="1585">
                <a:solidFill>
                  <a:schemeClr val="bg1"/>
                </a:solidFill>
              </a:defRPr>
            </a:lvl5pPr>
          </a:lstStyle>
          <a:p>
            <a:pPr lvl="0"/>
            <a:r>
              <a:rPr lang="en-US" dirty="0"/>
              <a:t>ADD PHOTO CREDIT HERE</a:t>
            </a:r>
          </a:p>
        </p:txBody>
      </p:sp>
      <p:sp>
        <p:nvSpPr>
          <p:cNvPr id="17" name="Title 1"/>
          <p:cNvSpPr>
            <a:spLocks noGrp="1"/>
          </p:cNvSpPr>
          <p:nvPr>
            <p:ph type="title" hasCustomPrompt="1"/>
          </p:nvPr>
        </p:nvSpPr>
        <p:spPr>
          <a:xfrm>
            <a:off x="914805" y="933167"/>
            <a:ext cx="10363200" cy="580800"/>
          </a:xfrm>
        </p:spPr>
        <p:txBody>
          <a:bodyPr anchor="b" anchorCtr="0">
            <a:spAutoFit/>
          </a:bodyPr>
          <a:lstStyle>
            <a:lvl1pPr>
              <a:defRPr>
                <a:solidFill>
                  <a:srgbClr val="0067B9"/>
                </a:solidFill>
              </a:defRPr>
            </a:lvl1pPr>
          </a:lstStyle>
          <a:p>
            <a:r>
              <a:rPr lang="en-US" dirty="0"/>
              <a:t>CLICK TO EDIT MASTER TITLE STYLE</a:t>
            </a: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3_Red/Gray 1 Content + Right Photo">
    <p:bg>
      <p:bgPr>
        <a:solidFill>
          <a:schemeClr val="bg1"/>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6096000" y="203683"/>
            <a:ext cx="5892800" cy="6450636"/>
          </a:xfrm>
          <a:solidFill>
            <a:srgbClr val="E7E7E5"/>
          </a:solidFill>
        </p:spPr>
        <p:txBody>
          <a:bodyPr>
            <a:normAutofit/>
          </a:bodyPr>
          <a:lstStyle>
            <a:lvl1pPr marL="0" marR="0" indent="0" algn="l" defTabSz="604520" rtl="0" eaLnBrk="1" fontAlgn="auto" latinLnBrk="0" hangingPunct="1">
              <a:lnSpc>
                <a:spcPct val="100000"/>
              </a:lnSpc>
              <a:spcBef>
                <a:spcPct val="20000"/>
              </a:spcBef>
              <a:spcAft>
                <a:spcPts val="0"/>
              </a:spcAft>
              <a:buClrTx/>
              <a:buSzTx/>
              <a:buFont typeface="Arial" panose="020B0604020202020204"/>
              <a:buNone/>
              <a:defRPr sz="1585">
                <a:solidFill>
                  <a:srgbClr val="6C6463"/>
                </a:solidFill>
              </a:defRPr>
            </a:lvl1pPr>
          </a:lstStyle>
          <a:p>
            <a:r>
              <a:rPr lang="en-US" dirty="0"/>
              <a:t>ADD PHOTO HERE</a:t>
            </a:r>
          </a:p>
        </p:txBody>
      </p:sp>
      <p:sp>
        <p:nvSpPr>
          <p:cNvPr id="9" name="Date Placeholder 3"/>
          <p:cNvSpPr>
            <a:spLocks noGrp="1"/>
          </p:cNvSpPr>
          <p:nvPr>
            <p:ph type="dt" sz="half" idx="2"/>
          </p:nvPr>
        </p:nvSpPr>
        <p:spPr>
          <a:xfrm>
            <a:off x="203200" y="6423933"/>
            <a:ext cx="2844800" cy="214546"/>
          </a:xfrm>
          <a:prstGeom prst="rect">
            <a:avLst/>
          </a:prstGeom>
        </p:spPr>
        <p:txBody>
          <a:bodyPr vert="horz" lIns="91440" tIns="45720" rIns="91440" bIns="45720" rtlCol="0" anchor="ctr">
            <a:spAutoFit/>
          </a:bodyPr>
          <a:lstStyle>
            <a:lvl1pPr algn="l">
              <a:defRPr sz="795" b="0" i="0">
                <a:solidFill>
                  <a:srgbClr val="6C6463"/>
                </a:solidFill>
                <a:latin typeface="Gill Sans MT" panose="020B0502020104020203"/>
                <a:cs typeface="Gill Sans MT" panose="020B0502020104020203"/>
              </a:defRPr>
            </a:lvl1pPr>
          </a:lstStyle>
          <a:p>
            <a:fld id="{60FEB5C5-97E6-6B45-BBE4-F2449473BB96}" type="datetime1">
              <a:rPr lang="en-US" smtClean="0"/>
              <a:t>4/27/2023</a:t>
            </a:fld>
            <a:endParaRPr lang="en-US"/>
          </a:p>
        </p:txBody>
      </p:sp>
      <p:sp>
        <p:nvSpPr>
          <p:cNvPr id="11" name="Slide Number Placeholder 5"/>
          <p:cNvSpPr>
            <a:spLocks noGrp="1"/>
          </p:cNvSpPr>
          <p:nvPr>
            <p:ph type="sldNum" sz="quarter" idx="4"/>
          </p:nvPr>
        </p:nvSpPr>
        <p:spPr>
          <a:xfrm>
            <a:off x="9144000" y="6423933"/>
            <a:ext cx="2844800" cy="214546"/>
          </a:xfrm>
          <a:prstGeom prst="rect">
            <a:avLst/>
          </a:prstGeom>
        </p:spPr>
        <p:txBody>
          <a:bodyPr vert="horz" lIns="91440" tIns="45720" rIns="91440" bIns="45720" rtlCol="0" anchor="ctr">
            <a:spAutoFit/>
          </a:bodyPr>
          <a:lstStyle>
            <a:lvl1pPr algn="r">
              <a:defRPr sz="795" b="0" i="0">
                <a:solidFill>
                  <a:srgbClr val="FFFFFF"/>
                </a:solidFill>
                <a:latin typeface="Gill Sans MT" panose="020B0502020104020203"/>
                <a:cs typeface="Gill Sans MT" panose="020B0502020104020203"/>
              </a:defRPr>
            </a:lvl1pPr>
          </a:lstStyle>
          <a:p>
            <a:fld id="{42782948-4DBE-204D-AB9E-B65E067054AE}" type="slidenum">
              <a:rPr lang="en-US" smtClean="0"/>
              <a:t>‹#›</a:t>
            </a:fld>
            <a:endParaRPr lang="en-US"/>
          </a:p>
        </p:txBody>
      </p:sp>
      <p:sp>
        <p:nvSpPr>
          <p:cNvPr id="14" name="Content Placeholder 2"/>
          <p:cNvSpPr>
            <a:spLocks noGrp="1"/>
          </p:cNvSpPr>
          <p:nvPr>
            <p:ph idx="1"/>
          </p:nvPr>
        </p:nvSpPr>
        <p:spPr>
          <a:xfrm>
            <a:off x="914400" y="2219505"/>
            <a:ext cx="4876800" cy="3729274"/>
          </a:xfrm>
        </p:spPr>
        <p:txBody>
          <a:bodyPr>
            <a:normAutofit/>
          </a:bodyPr>
          <a:lstStyle>
            <a:lvl1pPr>
              <a:defRPr sz="2115">
                <a:solidFill>
                  <a:srgbClr val="6C6463"/>
                </a:solidFill>
              </a:defRPr>
            </a:lvl1pPr>
            <a:lvl2pPr>
              <a:defRPr sz="2115">
                <a:solidFill>
                  <a:srgbClr val="6C6463"/>
                </a:solidFill>
              </a:defRPr>
            </a:lvl2pPr>
            <a:lvl3pPr>
              <a:defRPr sz="2115">
                <a:solidFill>
                  <a:srgbClr val="6C6463"/>
                </a:solidFill>
              </a:defRPr>
            </a:lvl3pPr>
            <a:lvl4pPr>
              <a:defRPr sz="1850">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13" name="Text Placeholder 4"/>
          <p:cNvSpPr>
            <a:spLocks noGrp="1"/>
          </p:cNvSpPr>
          <p:nvPr>
            <p:ph type="body" sz="quarter" idx="12" hasCustomPrompt="1"/>
          </p:nvPr>
        </p:nvSpPr>
        <p:spPr>
          <a:xfrm rot="16200000">
            <a:off x="10494089" y="1468008"/>
            <a:ext cx="2743200" cy="214546"/>
          </a:xfrm>
        </p:spPr>
        <p:txBody>
          <a:bodyPr>
            <a:spAutoFit/>
          </a:bodyPr>
          <a:lstStyle>
            <a:lvl1pPr marL="0" indent="0" algn="r">
              <a:buNone/>
              <a:defRPr sz="795" baseline="0">
                <a:solidFill>
                  <a:srgbClr val="FFFFFF"/>
                </a:solidFill>
              </a:defRPr>
            </a:lvl1pPr>
            <a:lvl2pPr marL="304165" indent="0">
              <a:buNone/>
              <a:defRPr sz="2380">
                <a:solidFill>
                  <a:schemeClr val="bg1"/>
                </a:solidFill>
              </a:defRPr>
            </a:lvl2pPr>
            <a:lvl3pPr marL="608965" indent="0">
              <a:buNone/>
              <a:defRPr sz="2115">
                <a:solidFill>
                  <a:schemeClr val="bg1"/>
                </a:solidFill>
              </a:defRPr>
            </a:lvl3pPr>
            <a:lvl4pPr marL="904875" indent="0">
              <a:buNone/>
              <a:defRPr sz="1850">
                <a:solidFill>
                  <a:schemeClr val="bg1"/>
                </a:solidFill>
              </a:defRPr>
            </a:lvl4pPr>
            <a:lvl5pPr marL="1356360" indent="0">
              <a:buNone/>
              <a:defRPr sz="1585">
                <a:solidFill>
                  <a:schemeClr val="bg1"/>
                </a:solidFill>
              </a:defRPr>
            </a:lvl5pPr>
          </a:lstStyle>
          <a:p>
            <a:pPr lvl="0"/>
            <a:r>
              <a:rPr lang="en-US" dirty="0"/>
              <a:t>ADD PHOTO CREDIT HERE</a:t>
            </a:r>
          </a:p>
        </p:txBody>
      </p:sp>
      <p:sp>
        <p:nvSpPr>
          <p:cNvPr id="8" name="Title 1"/>
          <p:cNvSpPr>
            <a:spLocks noGrp="1"/>
          </p:cNvSpPr>
          <p:nvPr>
            <p:ph type="title" hasCustomPrompt="1"/>
          </p:nvPr>
        </p:nvSpPr>
        <p:spPr>
          <a:xfrm>
            <a:off x="914400" y="897750"/>
            <a:ext cx="4876800" cy="1099175"/>
          </a:xfrm>
        </p:spPr>
        <p:txBody>
          <a:bodyPr wrap="square" anchor="b" anchorCtr="0">
            <a:spAutoFit/>
          </a:bodyPr>
          <a:lstStyle>
            <a:lvl1pPr>
              <a:defRPr>
                <a:solidFill>
                  <a:srgbClr val="0067B9"/>
                </a:solidFill>
              </a:defRPr>
            </a:lvl1pPr>
          </a:lstStyle>
          <a:p>
            <a:r>
              <a:rPr lang="en-US" dirty="0"/>
              <a:t>CLICK TO EDIT MASTER TITLE STYLE</a:t>
            </a: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3_Red/Gray Title Only">
    <p:bg>
      <p:bgPr>
        <a:solidFill>
          <a:schemeClr val="bg1"/>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203200" y="203682"/>
            <a:ext cx="5892800" cy="6450634"/>
          </a:xfrm>
          <a:solidFill>
            <a:srgbClr val="E7E7E5"/>
          </a:solidFill>
        </p:spPr>
        <p:txBody>
          <a:bodyPr>
            <a:normAutofit/>
          </a:bodyPr>
          <a:lstStyle>
            <a:lvl1pPr marL="0" marR="0" indent="0" algn="l" defTabSz="604520" rtl="0" eaLnBrk="1" fontAlgn="auto" latinLnBrk="0" hangingPunct="1">
              <a:lnSpc>
                <a:spcPct val="100000"/>
              </a:lnSpc>
              <a:spcBef>
                <a:spcPct val="20000"/>
              </a:spcBef>
              <a:spcAft>
                <a:spcPts val="0"/>
              </a:spcAft>
              <a:buClrTx/>
              <a:buSzTx/>
              <a:buFont typeface="Arial" panose="020B0604020202020204"/>
              <a:buNone/>
              <a:defRPr sz="1585">
                <a:solidFill>
                  <a:srgbClr val="6C6463"/>
                </a:solidFill>
              </a:defRPr>
            </a:lvl1pPr>
          </a:lstStyle>
          <a:p>
            <a:r>
              <a:rPr lang="en-US" dirty="0"/>
              <a:t>ADD PHOTO HERE</a:t>
            </a:r>
          </a:p>
        </p:txBody>
      </p:sp>
      <p:sp>
        <p:nvSpPr>
          <p:cNvPr id="9" name="Date Placeholder 3"/>
          <p:cNvSpPr>
            <a:spLocks noGrp="1"/>
          </p:cNvSpPr>
          <p:nvPr>
            <p:ph type="dt" sz="half" idx="2"/>
          </p:nvPr>
        </p:nvSpPr>
        <p:spPr>
          <a:xfrm>
            <a:off x="203200" y="6423933"/>
            <a:ext cx="2844800" cy="214546"/>
          </a:xfrm>
          <a:prstGeom prst="rect">
            <a:avLst/>
          </a:prstGeom>
        </p:spPr>
        <p:txBody>
          <a:bodyPr vert="horz" lIns="91440" tIns="45720" rIns="91440" bIns="45720" rtlCol="0" anchor="ctr">
            <a:spAutoFit/>
          </a:bodyPr>
          <a:lstStyle>
            <a:lvl1pPr algn="l">
              <a:defRPr sz="795" b="0" i="0">
                <a:solidFill>
                  <a:schemeClr val="bg1"/>
                </a:solidFill>
                <a:latin typeface="Gill Sans MT" panose="020B0502020104020203"/>
                <a:cs typeface="Gill Sans MT" panose="020B0502020104020203"/>
              </a:defRPr>
            </a:lvl1pPr>
          </a:lstStyle>
          <a:p>
            <a:fld id="{60FEB5C5-97E6-6B45-BBE4-F2449473BB96}" type="datetime1">
              <a:rPr lang="en-US" smtClean="0"/>
              <a:t>4/27/2023</a:t>
            </a:fld>
            <a:endParaRPr lang="en-US"/>
          </a:p>
        </p:txBody>
      </p:sp>
      <p:sp>
        <p:nvSpPr>
          <p:cNvPr id="11" name="Slide Number Placeholder 5"/>
          <p:cNvSpPr>
            <a:spLocks noGrp="1"/>
          </p:cNvSpPr>
          <p:nvPr>
            <p:ph type="sldNum" sz="quarter" idx="4"/>
          </p:nvPr>
        </p:nvSpPr>
        <p:spPr>
          <a:xfrm>
            <a:off x="9144000" y="6423933"/>
            <a:ext cx="2844800" cy="214546"/>
          </a:xfrm>
          <a:prstGeom prst="rect">
            <a:avLst/>
          </a:prstGeom>
        </p:spPr>
        <p:txBody>
          <a:bodyPr vert="horz" lIns="91440" tIns="45720" rIns="91440" bIns="45720" rtlCol="0" anchor="ctr">
            <a:spAutoFit/>
          </a:bodyPr>
          <a:lstStyle>
            <a:lvl1pPr algn="r">
              <a:defRPr sz="795" b="0" i="0">
                <a:solidFill>
                  <a:srgbClr val="6C6463"/>
                </a:solidFill>
                <a:latin typeface="Gill Sans MT" panose="020B0502020104020203"/>
                <a:cs typeface="Gill Sans MT" panose="020B0502020104020203"/>
              </a:defRPr>
            </a:lvl1pPr>
          </a:lstStyle>
          <a:p>
            <a:fld id="{42782948-4DBE-204D-AB9E-B65E067054AE}" type="slidenum">
              <a:rPr lang="en-US" smtClean="0"/>
              <a:t>‹#›</a:t>
            </a:fld>
            <a:endParaRPr lang="en-US"/>
          </a:p>
        </p:txBody>
      </p:sp>
      <p:sp>
        <p:nvSpPr>
          <p:cNvPr id="13" name="Text Placeholder 4"/>
          <p:cNvSpPr>
            <a:spLocks noGrp="1"/>
          </p:cNvSpPr>
          <p:nvPr>
            <p:ph type="body" sz="quarter" idx="12" hasCustomPrompt="1"/>
          </p:nvPr>
        </p:nvSpPr>
        <p:spPr>
          <a:xfrm rot="16200000">
            <a:off x="4601291" y="1468008"/>
            <a:ext cx="2743200" cy="214546"/>
          </a:xfrm>
        </p:spPr>
        <p:txBody>
          <a:bodyPr>
            <a:spAutoFit/>
          </a:bodyPr>
          <a:lstStyle>
            <a:lvl1pPr marL="0" indent="0" algn="r">
              <a:buNone/>
              <a:defRPr sz="795" baseline="0">
                <a:solidFill>
                  <a:srgbClr val="FFFFFF"/>
                </a:solidFill>
              </a:defRPr>
            </a:lvl1pPr>
            <a:lvl2pPr marL="304165" indent="0">
              <a:buNone/>
              <a:defRPr sz="2380">
                <a:solidFill>
                  <a:schemeClr val="bg1"/>
                </a:solidFill>
              </a:defRPr>
            </a:lvl2pPr>
            <a:lvl3pPr marL="608965" indent="0">
              <a:buNone/>
              <a:defRPr sz="2115">
                <a:solidFill>
                  <a:schemeClr val="bg1"/>
                </a:solidFill>
              </a:defRPr>
            </a:lvl3pPr>
            <a:lvl4pPr marL="904875" indent="0">
              <a:buNone/>
              <a:defRPr sz="1850">
                <a:solidFill>
                  <a:schemeClr val="bg1"/>
                </a:solidFill>
              </a:defRPr>
            </a:lvl4pPr>
            <a:lvl5pPr marL="1356360" indent="0">
              <a:buNone/>
              <a:defRPr sz="1585">
                <a:solidFill>
                  <a:schemeClr val="bg1"/>
                </a:solidFill>
              </a:defRPr>
            </a:lvl5pPr>
          </a:lstStyle>
          <a:p>
            <a:pPr lvl="0"/>
            <a:r>
              <a:rPr lang="en-US" dirty="0"/>
              <a:t>ADD PHOTO CREDIT HERE</a:t>
            </a:r>
          </a:p>
        </p:txBody>
      </p:sp>
      <p:sp>
        <p:nvSpPr>
          <p:cNvPr id="16" name="Title 1"/>
          <p:cNvSpPr>
            <a:spLocks noGrp="1"/>
          </p:cNvSpPr>
          <p:nvPr>
            <p:ph type="title" hasCustomPrompt="1"/>
          </p:nvPr>
        </p:nvSpPr>
        <p:spPr>
          <a:xfrm>
            <a:off x="6502805" y="2894860"/>
            <a:ext cx="5181195" cy="1107995"/>
          </a:xfrm>
        </p:spPr>
        <p:txBody>
          <a:bodyPr wrap="square" anchor="ctr" anchorCtr="0">
            <a:spAutoFit/>
          </a:bodyPr>
          <a:lstStyle>
            <a:lvl1pPr>
              <a:defRPr>
                <a:solidFill>
                  <a:srgbClr val="0067B9"/>
                </a:solidFill>
              </a:defRPr>
            </a:lvl1pPr>
          </a:lstStyle>
          <a:p>
            <a:r>
              <a:rPr lang="en-US" dirty="0"/>
              <a:t>CLICK TO EDIT MASTER TITLE STYLE</a:t>
            </a: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5_Red/Gray 2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4805" y="1600202"/>
            <a:ext cx="5079595" cy="4571999"/>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6197600" y="1600202"/>
            <a:ext cx="5080405" cy="4571999"/>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p:txBody>
          <a:bodyPr/>
          <a:lstStyle>
            <a:lvl1pPr>
              <a:defRPr>
                <a:solidFill>
                  <a:srgbClr val="6C6463"/>
                </a:solidFill>
              </a:defRPr>
            </a:lvl1pPr>
          </a:lstStyle>
          <a:p>
            <a:fld id="{7C017F59-29DA-6F48-B92A-5AD511CC2D63}" type="datetime1">
              <a:rPr lang="en-US" smtClean="0"/>
              <a:t>4/27/2023</a:t>
            </a:fld>
            <a:endParaRPr lang="en-US"/>
          </a:p>
        </p:txBody>
      </p:sp>
      <p:sp>
        <p:nvSpPr>
          <p:cNvPr id="6" name="Footer Placeholder 5"/>
          <p:cNvSpPr>
            <a:spLocks noGrp="1"/>
          </p:cNvSpPr>
          <p:nvPr>
            <p:ph type="ftr" sz="quarter" idx="11"/>
          </p:nvPr>
        </p:nvSpPr>
        <p:spPr/>
        <p:txBody>
          <a:bodyPr/>
          <a:lstStyle>
            <a:lvl1pPr>
              <a:defRPr>
                <a:solidFill>
                  <a:srgbClr val="6C6463"/>
                </a:solidFill>
              </a:defRPr>
            </a:lvl1pPr>
          </a:lstStyle>
          <a:p>
            <a:r>
              <a:rPr lang="en-US"/>
              <a:t>FOOTER GOES HERE</a:t>
            </a:r>
          </a:p>
        </p:txBody>
      </p:sp>
      <p:sp>
        <p:nvSpPr>
          <p:cNvPr id="7" name="Slide Number Placeholder 6"/>
          <p:cNvSpPr>
            <a:spLocks noGrp="1"/>
          </p:cNvSpPr>
          <p:nvPr>
            <p:ph type="sldNum" sz="quarter" idx="12"/>
          </p:nvPr>
        </p:nvSpPr>
        <p:spPr/>
        <p:txBody>
          <a:bodyPr/>
          <a:lstStyle>
            <a:lvl1pPr>
              <a:defRPr>
                <a:solidFill>
                  <a:srgbClr val="6C6463"/>
                </a:solidFill>
              </a:defRPr>
            </a:lvl1pPr>
          </a:lstStyle>
          <a:p>
            <a:fld id="{42782948-4DBE-204D-AB9E-B65E067054AE}" type="slidenum">
              <a:rPr lang="en-US" smtClean="0"/>
              <a:t>‹#›</a:t>
            </a:fld>
            <a:endParaRPr lang="en-US"/>
          </a:p>
        </p:txBody>
      </p:sp>
      <p:sp>
        <p:nvSpPr>
          <p:cNvPr id="10" name="Title 1"/>
          <p:cNvSpPr>
            <a:spLocks noGrp="1"/>
          </p:cNvSpPr>
          <p:nvPr>
            <p:ph type="title" hasCustomPrompt="1"/>
          </p:nvPr>
        </p:nvSpPr>
        <p:spPr>
          <a:xfrm>
            <a:off x="914805" y="790801"/>
            <a:ext cx="10363200" cy="580800"/>
          </a:xfrm>
        </p:spPr>
        <p:txBody>
          <a:bodyPr anchor="b" anchorCtr="0">
            <a:spAutoFit/>
          </a:bodyPr>
          <a:lstStyle>
            <a:lvl1pPr>
              <a:defRPr>
                <a:solidFill>
                  <a:srgbClr val="BA0C2F"/>
                </a:solidFill>
              </a:defRPr>
            </a:lvl1pPr>
          </a:lstStyle>
          <a:p>
            <a:r>
              <a:rPr lang="en-US" dirty="0"/>
              <a:t>CLICK TO EDIT MASTER TITLE STYLE</a:t>
            </a:r>
          </a:p>
        </p:txBody>
      </p:sp>
    </p:spTree>
  </p:cSld>
  <p:clrMapOvr>
    <a:masterClrMapping/>
  </p:clrMapOvr>
  <p:hf hdr="0"/>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Empty">
    <p:bg>
      <p:bgPr>
        <a:solidFill>
          <a:srgbClr val="E7E7E5"/>
        </a:solidFill>
        <a:effectLst/>
      </p:bgPr>
    </p:bg>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203200" y="6423933"/>
            <a:ext cx="2844800" cy="214546"/>
          </a:xfrm>
          <a:prstGeom prst="rect">
            <a:avLst/>
          </a:prstGeom>
        </p:spPr>
        <p:txBody>
          <a:bodyPr vert="horz" lIns="91440" tIns="45720" rIns="91440" bIns="45720" rtlCol="0" anchor="ctr">
            <a:spAutoFit/>
          </a:bodyPr>
          <a:lstStyle>
            <a:lvl1pPr algn="l">
              <a:defRPr sz="795" b="0" i="0">
                <a:solidFill>
                  <a:srgbClr val="6C6463"/>
                </a:solidFill>
                <a:latin typeface="Arial" panose="020B0604020202020204" pitchFamily="34" charset="0"/>
                <a:cs typeface="Arial" panose="020B0604020202020204" pitchFamily="34" charset="0"/>
              </a:defRPr>
            </a:lvl1pPr>
          </a:lstStyle>
          <a:p>
            <a:fld id="{414FB1AD-D69E-B741-965A-0BAE826C2FA6}" type="datetime1">
              <a:rPr lang="en-US" smtClean="0"/>
              <a:t>4/27/2023</a:t>
            </a:fld>
            <a:endParaRPr lang="en-US"/>
          </a:p>
        </p:txBody>
      </p:sp>
      <p:sp>
        <p:nvSpPr>
          <p:cNvPr id="9" name="Footer Placeholder 4"/>
          <p:cNvSpPr>
            <a:spLocks noGrp="1"/>
          </p:cNvSpPr>
          <p:nvPr>
            <p:ph type="ftr" sz="quarter" idx="3"/>
          </p:nvPr>
        </p:nvSpPr>
        <p:spPr>
          <a:xfrm>
            <a:off x="4165600" y="6423933"/>
            <a:ext cx="3860800" cy="214546"/>
          </a:xfrm>
          <a:prstGeom prst="rect">
            <a:avLst/>
          </a:prstGeom>
        </p:spPr>
        <p:txBody>
          <a:bodyPr vert="horz" lIns="91440" tIns="45720" rIns="91440" bIns="45720" rtlCol="0" anchor="ctr">
            <a:spAutoFit/>
          </a:bodyPr>
          <a:lstStyle>
            <a:lvl1pPr algn="ctr">
              <a:defRPr sz="795" b="0" i="0">
                <a:solidFill>
                  <a:srgbClr val="6C6463"/>
                </a:solidFill>
                <a:latin typeface="Arial" panose="020B0604020202020204" pitchFamily="34" charset="0"/>
                <a:cs typeface="Arial" panose="020B0604020202020204" pitchFamily="34" charset="0"/>
              </a:defRPr>
            </a:lvl1pPr>
          </a:lstStyle>
          <a:p>
            <a:r>
              <a:rPr lang="en-US"/>
              <a:t>FOOTER GOES HERE</a:t>
            </a:r>
          </a:p>
        </p:txBody>
      </p:sp>
      <p:sp>
        <p:nvSpPr>
          <p:cNvPr id="10" name="Slide Number Placeholder 5"/>
          <p:cNvSpPr>
            <a:spLocks noGrp="1"/>
          </p:cNvSpPr>
          <p:nvPr>
            <p:ph type="sldNum" sz="quarter" idx="4"/>
          </p:nvPr>
        </p:nvSpPr>
        <p:spPr>
          <a:xfrm>
            <a:off x="9144000" y="6423933"/>
            <a:ext cx="2844800" cy="214546"/>
          </a:xfrm>
          <a:prstGeom prst="rect">
            <a:avLst/>
          </a:prstGeom>
        </p:spPr>
        <p:txBody>
          <a:bodyPr vert="horz" lIns="91440" tIns="45720" rIns="91440" bIns="45720" rtlCol="0" anchor="ctr">
            <a:spAutoFit/>
          </a:bodyPr>
          <a:lstStyle>
            <a:lvl1pPr algn="r">
              <a:defRPr sz="795" b="0" i="0">
                <a:solidFill>
                  <a:srgbClr val="6C6463"/>
                </a:solidFill>
                <a:latin typeface="Arial" panose="020B0604020202020204" pitchFamily="34" charset="0"/>
                <a:cs typeface="Arial" panose="020B0604020202020204" pitchFamily="34" charset="0"/>
              </a:defRPr>
            </a:lvl1pPr>
          </a:lstStyle>
          <a:p>
            <a:fld id="{42782948-4DBE-204D-AB9E-B65E067054AE}" type="slidenum">
              <a:rPr lang="en-US" smtClean="0"/>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ver - Full Photo">
    <p:bg>
      <p:bgPr>
        <a:solidFill>
          <a:schemeClr val="tx1"/>
        </a:solidFill>
        <a:effectLst/>
      </p:bgPr>
    </p:bg>
    <p:spTree>
      <p:nvGrpSpPr>
        <p:cNvPr id="1" name=""/>
        <p:cNvGrpSpPr/>
        <p:nvPr/>
      </p:nvGrpSpPr>
      <p:grpSpPr>
        <a:xfrm>
          <a:off x="0" y="0"/>
          <a:ext cx="0" cy="0"/>
          <a:chOff x="0" y="0"/>
          <a:chExt cx="0" cy="0"/>
        </a:xfrm>
      </p:grpSpPr>
      <p:pic>
        <p:nvPicPr>
          <p:cNvPr id="19" name="Picture Placeholder 9"/>
          <p:cNvPicPr>
            <a:picLocks noChangeAspect="1"/>
          </p:cNvPicPr>
          <p:nvPr userDrawn="1"/>
        </p:nvPicPr>
        <p:blipFill rotWithShape="1">
          <a:blip r:embed="rId2" cstate="print"/>
          <a:srcRect/>
          <a:stretch>
            <a:fillRect/>
          </a:stretch>
        </p:blipFill>
        <p:spPr>
          <a:xfrm>
            <a:off x="203201" y="203683"/>
            <a:ext cx="11785599" cy="6450636"/>
          </a:xfrm>
          <a:prstGeom prst="rect">
            <a:avLst/>
          </a:prstGeom>
        </p:spPr>
      </p:pic>
      <p:sp>
        <p:nvSpPr>
          <p:cNvPr id="9" name="Date Placeholder 3"/>
          <p:cNvSpPr>
            <a:spLocks noGrp="1"/>
          </p:cNvSpPr>
          <p:nvPr>
            <p:ph type="dt" sz="half" idx="2"/>
          </p:nvPr>
        </p:nvSpPr>
        <p:spPr>
          <a:xfrm>
            <a:off x="203200" y="6423933"/>
            <a:ext cx="2844800" cy="214546"/>
          </a:xfrm>
          <a:prstGeom prst="rect">
            <a:avLst/>
          </a:prstGeom>
        </p:spPr>
        <p:txBody>
          <a:bodyPr vert="horz" lIns="91440" tIns="45720" rIns="91440" bIns="45720" rtlCol="0" anchor="ctr">
            <a:spAutoFit/>
          </a:bodyPr>
          <a:lstStyle>
            <a:lvl1pPr algn="l">
              <a:defRPr sz="795" b="0" i="0">
                <a:solidFill>
                  <a:srgbClr val="FFFFFF"/>
                </a:solidFill>
                <a:latin typeface="Gill Sans MT" panose="020B0502020104020203"/>
                <a:cs typeface="Gill Sans MT" panose="020B0502020104020203"/>
              </a:defRPr>
            </a:lvl1pPr>
          </a:lstStyle>
          <a:p>
            <a:fld id="{40C00456-721A-A94C-800A-D5E7EE91C160}" type="datetime1">
              <a:rPr lang="en-US" smtClean="0"/>
              <a:t>4/27/2023</a:t>
            </a:fld>
            <a:endParaRPr lang="en-US"/>
          </a:p>
        </p:txBody>
      </p:sp>
      <p:sp>
        <p:nvSpPr>
          <p:cNvPr id="10" name="Footer Placeholder 4"/>
          <p:cNvSpPr>
            <a:spLocks noGrp="1"/>
          </p:cNvSpPr>
          <p:nvPr>
            <p:ph type="ftr" sz="quarter" idx="3"/>
          </p:nvPr>
        </p:nvSpPr>
        <p:spPr>
          <a:xfrm>
            <a:off x="4165600" y="6423933"/>
            <a:ext cx="3860800" cy="214546"/>
          </a:xfrm>
          <a:prstGeom prst="rect">
            <a:avLst/>
          </a:prstGeom>
        </p:spPr>
        <p:txBody>
          <a:bodyPr vert="horz" lIns="91440" tIns="45720" rIns="91440" bIns="45720" rtlCol="0" anchor="ctr">
            <a:spAutoFit/>
          </a:bodyPr>
          <a:lstStyle>
            <a:lvl1pPr algn="ctr">
              <a:defRPr sz="795" b="0" i="0">
                <a:solidFill>
                  <a:srgbClr val="FFFFFF"/>
                </a:solidFill>
                <a:latin typeface="Gill Sans MT" panose="020B0502020104020203"/>
                <a:cs typeface="Gill Sans MT" panose="020B0502020104020203"/>
              </a:defRPr>
            </a:lvl1pPr>
          </a:lstStyle>
          <a:p>
            <a:r>
              <a:rPr lang="en-US"/>
              <a:t>FOOTER GOES HERE</a:t>
            </a:r>
          </a:p>
        </p:txBody>
      </p:sp>
      <p:sp>
        <p:nvSpPr>
          <p:cNvPr id="11" name="Slide Number Placeholder 5"/>
          <p:cNvSpPr>
            <a:spLocks noGrp="1"/>
          </p:cNvSpPr>
          <p:nvPr>
            <p:ph type="sldNum" sz="quarter" idx="4"/>
          </p:nvPr>
        </p:nvSpPr>
        <p:spPr>
          <a:xfrm>
            <a:off x="9144000" y="6423933"/>
            <a:ext cx="2844800" cy="214546"/>
          </a:xfrm>
          <a:prstGeom prst="rect">
            <a:avLst/>
          </a:prstGeom>
        </p:spPr>
        <p:txBody>
          <a:bodyPr vert="horz" lIns="91440" tIns="45720" rIns="91440" bIns="45720" rtlCol="0" anchor="ctr">
            <a:spAutoFit/>
          </a:bodyPr>
          <a:lstStyle>
            <a:lvl1pPr algn="r">
              <a:defRPr sz="795" b="0" i="0">
                <a:solidFill>
                  <a:srgbClr val="FFFFFF"/>
                </a:solidFill>
                <a:latin typeface="Gill Sans MT" panose="020B0502020104020203"/>
                <a:cs typeface="Gill Sans MT" panose="020B0502020104020203"/>
              </a:defRPr>
            </a:lvl1pPr>
          </a:lstStyle>
          <a:p>
            <a:fld id="{42782948-4DBE-204D-AB9E-B65E067054AE}" type="slidenum">
              <a:rPr lang="en-US" smtClean="0"/>
              <a:t>‹#›</a:t>
            </a:fld>
            <a:endParaRPr lang="en-US"/>
          </a:p>
        </p:txBody>
      </p:sp>
      <p:sp>
        <p:nvSpPr>
          <p:cNvPr id="12" name="Title 1"/>
          <p:cNvSpPr>
            <a:spLocks noGrp="1"/>
          </p:cNvSpPr>
          <p:nvPr>
            <p:ph type="ctrTitle" hasCustomPrompt="1"/>
          </p:nvPr>
        </p:nvSpPr>
        <p:spPr>
          <a:xfrm>
            <a:off x="914400" y="2118715"/>
            <a:ext cx="5181600" cy="1600200"/>
          </a:xfrm>
          <a:effectLst>
            <a:outerShdw blurRad="254000" dir="2700000" algn="tl" rotWithShape="0">
              <a:srgbClr val="000000">
                <a:alpha val="20000"/>
              </a:srgbClr>
            </a:outerShdw>
          </a:effectLst>
        </p:spPr>
        <p:txBody>
          <a:bodyPr anchor="b" anchorCtr="0">
            <a:normAutofit/>
          </a:bodyPr>
          <a:lstStyle>
            <a:lvl1pPr>
              <a:defRPr sz="3175">
                <a:solidFill>
                  <a:schemeClr val="bg1"/>
                </a:solidFill>
              </a:defRPr>
            </a:lvl1pPr>
          </a:lstStyle>
          <a:p>
            <a:r>
              <a:rPr lang="en-US" dirty="0"/>
              <a:t>CLICK TO EDIT MASTER TITLE STYLE</a:t>
            </a:r>
          </a:p>
        </p:txBody>
      </p:sp>
      <p:sp>
        <p:nvSpPr>
          <p:cNvPr id="13" name="Subtitle 2"/>
          <p:cNvSpPr>
            <a:spLocks noGrp="1"/>
          </p:cNvSpPr>
          <p:nvPr>
            <p:ph type="subTitle" idx="1" hasCustomPrompt="1"/>
          </p:nvPr>
        </p:nvSpPr>
        <p:spPr>
          <a:xfrm>
            <a:off x="914400" y="4146997"/>
            <a:ext cx="4572000" cy="1600200"/>
          </a:xfrm>
          <a:effectLst>
            <a:outerShdw blurRad="254000" dir="5400000" algn="tl" rotWithShape="0">
              <a:srgbClr val="000000">
                <a:alpha val="40000"/>
              </a:srgbClr>
            </a:outerShdw>
          </a:effectLst>
        </p:spPr>
        <p:txBody>
          <a:bodyPr>
            <a:normAutofit/>
          </a:bodyPr>
          <a:lstStyle>
            <a:lvl1pPr marL="0" indent="0" algn="l">
              <a:buNone/>
              <a:defRPr sz="2115">
                <a:solidFill>
                  <a:schemeClr val="bg1"/>
                </a:solidFill>
              </a:defRPr>
            </a:lvl1pPr>
            <a:lvl2pPr marL="604520" indent="0" algn="ctr">
              <a:buNone/>
              <a:defRPr>
                <a:solidFill>
                  <a:schemeClr val="tx1">
                    <a:tint val="75000"/>
                  </a:schemeClr>
                </a:solidFill>
              </a:defRPr>
            </a:lvl2pPr>
            <a:lvl3pPr marL="1209675" indent="0" algn="ctr">
              <a:buNone/>
              <a:defRPr>
                <a:solidFill>
                  <a:schemeClr val="tx1">
                    <a:tint val="75000"/>
                  </a:schemeClr>
                </a:solidFill>
              </a:defRPr>
            </a:lvl3pPr>
            <a:lvl4pPr marL="1814195" indent="0" algn="ctr">
              <a:buNone/>
              <a:defRPr>
                <a:solidFill>
                  <a:schemeClr val="tx1">
                    <a:tint val="75000"/>
                  </a:schemeClr>
                </a:solidFill>
              </a:defRPr>
            </a:lvl4pPr>
            <a:lvl5pPr marL="2418715" indent="0" algn="ctr">
              <a:buNone/>
              <a:defRPr>
                <a:solidFill>
                  <a:schemeClr val="tx1">
                    <a:tint val="75000"/>
                  </a:schemeClr>
                </a:solidFill>
              </a:defRPr>
            </a:lvl5pPr>
            <a:lvl6pPr marL="3023870" indent="0" algn="ctr">
              <a:buNone/>
              <a:defRPr>
                <a:solidFill>
                  <a:schemeClr val="tx1">
                    <a:tint val="75000"/>
                  </a:schemeClr>
                </a:solidFill>
              </a:defRPr>
            </a:lvl6pPr>
            <a:lvl7pPr marL="3628390" indent="0" algn="ctr">
              <a:buNone/>
              <a:defRPr>
                <a:solidFill>
                  <a:schemeClr val="tx1">
                    <a:tint val="75000"/>
                  </a:schemeClr>
                </a:solidFill>
              </a:defRPr>
            </a:lvl7pPr>
            <a:lvl8pPr marL="4232910" indent="0" algn="ctr">
              <a:buNone/>
              <a:defRPr>
                <a:solidFill>
                  <a:schemeClr val="tx1">
                    <a:tint val="75000"/>
                  </a:schemeClr>
                </a:solidFill>
              </a:defRPr>
            </a:lvl8pPr>
            <a:lvl9pPr marL="4838065" indent="0" algn="ctr">
              <a:buNone/>
              <a:defRPr>
                <a:solidFill>
                  <a:schemeClr val="tx1">
                    <a:tint val="75000"/>
                  </a:schemeClr>
                </a:solidFill>
              </a:defRPr>
            </a:lvl9pPr>
          </a:lstStyle>
          <a:p>
            <a:r>
              <a:rPr lang="en-US" dirty="0"/>
              <a:t>CLICK TO EDIT MASTER SUBTITLE STYLE</a:t>
            </a:r>
          </a:p>
        </p:txBody>
      </p:sp>
      <p:cxnSp>
        <p:nvCxnSpPr>
          <p:cNvPr id="14" name="Straight Connector 13"/>
          <p:cNvCxnSpPr/>
          <p:nvPr userDrawn="1"/>
        </p:nvCxnSpPr>
        <p:spPr>
          <a:xfrm>
            <a:off x="995680" y="3932955"/>
            <a:ext cx="426720" cy="0"/>
          </a:xfrm>
          <a:prstGeom prst="line">
            <a:avLst/>
          </a:prstGeom>
          <a:ln w="19050">
            <a:solidFill>
              <a:srgbClr val="FFFFFF"/>
            </a:solidFill>
          </a:ln>
          <a:effectLst>
            <a:outerShdw blurRad="254000" dir="2700000" algn="tl" rotWithShape="0">
              <a:srgbClr val="000000">
                <a:alpha val="40000"/>
              </a:srgbClr>
            </a:outerShdw>
          </a:effectLst>
        </p:spPr>
        <p:style>
          <a:lnRef idx="2">
            <a:schemeClr val="accent1"/>
          </a:lnRef>
          <a:fillRef idx="0">
            <a:schemeClr val="accent1"/>
          </a:fillRef>
          <a:effectRef idx="1">
            <a:schemeClr val="accent1"/>
          </a:effectRef>
          <a:fontRef idx="minor">
            <a:schemeClr val="tx1"/>
          </a:fontRef>
        </p:style>
      </p:cxnSp>
      <p:sp>
        <p:nvSpPr>
          <p:cNvPr id="5" name="Text Placeholder 4"/>
          <p:cNvSpPr>
            <a:spLocks noGrp="1"/>
          </p:cNvSpPr>
          <p:nvPr>
            <p:ph type="body" sz="quarter" idx="12" hasCustomPrompt="1"/>
          </p:nvPr>
        </p:nvSpPr>
        <p:spPr>
          <a:xfrm rot="16200000">
            <a:off x="10494089" y="1468008"/>
            <a:ext cx="2743200" cy="214546"/>
          </a:xfrm>
        </p:spPr>
        <p:txBody>
          <a:bodyPr>
            <a:spAutoFit/>
          </a:bodyPr>
          <a:lstStyle>
            <a:lvl1pPr marL="0" indent="0" algn="r">
              <a:buNone/>
              <a:defRPr sz="795" baseline="0">
                <a:solidFill>
                  <a:schemeClr val="bg1"/>
                </a:solidFill>
              </a:defRPr>
            </a:lvl1pPr>
            <a:lvl2pPr marL="304165" indent="0">
              <a:buNone/>
              <a:defRPr sz="2380">
                <a:solidFill>
                  <a:schemeClr val="bg1"/>
                </a:solidFill>
              </a:defRPr>
            </a:lvl2pPr>
            <a:lvl3pPr marL="608965" indent="0">
              <a:buNone/>
              <a:defRPr sz="2115">
                <a:solidFill>
                  <a:schemeClr val="bg1"/>
                </a:solidFill>
              </a:defRPr>
            </a:lvl3pPr>
            <a:lvl4pPr marL="904875" indent="0">
              <a:buNone/>
              <a:defRPr sz="1850">
                <a:solidFill>
                  <a:schemeClr val="bg1"/>
                </a:solidFill>
              </a:defRPr>
            </a:lvl4pPr>
            <a:lvl5pPr marL="1356360" indent="0">
              <a:buNone/>
              <a:defRPr sz="1585">
                <a:solidFill>
                  <a:schemeClr val="bg1"/>
                </a:solidFill>
              </a:defRPr>
            </a:lvl5pPr>
          </a:lstStyle>
          <a:p>
            <a:pPr lvl="0"/>
            <a:r>
              <a:rPr lang="en-US" dirty="0"/>
              <a:t>ADD PHOTO CREDIT HERE</a:t>
            </a:r>
          </a:p>
        </p:txBody>
      </p:sp>
      <p:pic>
        <p:nvPicPr>
          <p:cNvPr id="8" name="Picture 7"/>
          <p:cNvPicPr>
            <a:picLocks noChangeAspect="1"/>
          </p:cNvPicPr>
          <p:nvPr userDrawn="1"/>
        </p:nvPicPr>
        <p:blipFill>
          <a:blip r:embed="rId3"/>
          <a:stretch>
            <a:fillRect/>
          </a:stretch>
        </p:blipFill>
        <p:spPr>
          <a:xfrm>
            <a:off x="655297" y="592365"/>
            <a:ext cx="2347200" cy="901135"/>
          </a:xfrm>
          <a:prstGeom prst="rect">
            <a:avLst/>
          </a:prstGeom>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Cover - Full Red">
    <p:bg>
      <p:bgPr>
        <a:solidFill>
          <a:srgbClr val="BA0C2F"/>
        </a:solidFill>
        <a:effectLst/>
      </p:bgPr>
    </p:bg>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203200" y="6423933"/>
            <a:ext cx="2844800" cy="214546"/>
          </a:xfrm>
          <a:prstGeom prst="rect">
            <a:avLst/>
          </a:prstGeom>
        </p:spPr>
        <p:txBody>
          <a:bodyPr vert="horz" lIns="91440" tIns="45720" rIns="91440" bIns="45720" rtlCol="0" anchor="ctr">
            <a:spAutoFit/>
          </a:bodyPr>
          <a:lstStyle>
            <a:lvl1pPr algn="l">
              <a:defRPr sz="795" b="0" i="0">
                <a:solidFill>
                  <a:srgbClr val="FFFFFF"/>
                </a:solidFill>
                <a:latin typeface="Gill Sans MT" panose="020B0502020104020203"/>
                <a:cs typeface="Gill Sans MT" panose="020B0502020104020203"/>
              </a:defRPr>
            </a:lvl1pPr>
          </a:lstStyle>
          <a:p>
            <a:fld id="{EB2C8F94-9D67-854F-8417-3B884156945E}" type="datetime1">
              <a:rPr lang="en-US" smtClean="0"/>
              <a:t>4/27/2023</a:t>
            </a:fld>
            <a:endParaRPr lang="en-US"/>
          </a:p>
        </p:txBody>
      </p:sp>
      <p:sp>
        <p:nvSpPr>
          <p:cNvPr id="9" name="Footer Placeholder 4"/>
          <p:cNvSpPr>
            <a:spLocks noGrp="1"/>
          </p:cNvSpPr>
          <p:nvPr>
            <p:ph type="ftr" sz="quarter" idx="3"/>
          </p:nvPr>
        </p:nvSpPr>
        <p:spPr>
          <a:xfrm>
            <a:off x="4165600" y="6423933"/>
            <a:ext cx="3860800" cy="214546"/>
          </a:xfrm>
          <a:prstGeom prst="rect">
            <a:avLst/>
          </a:prstGeom>
        </p:spPr>
        <p:txBody>
          <a:bodyPr vert="horz" lIns="91440" tIns="45720" rIns="91440" bIns="45720" rtlCol="0" anchor="ctr">
            <a:spAutoFit/>
          </a:bodyPr>
          <a:lstStyle>
            <a:lvl1pPr algn="ctr">
              <a:defRPr sz="795" b="0" i="0">
                <a:solidFill>
                  <a:srgbClr val="FFFFFF"/>
                </a:solidFill>
                <a:latin typeface="Gill Sans MT" panose="020B0502020104020203"/>
                <a:cs typeface="Gill Sans MT" panose="020B0502020104020203"/>
              </a:defRPr>
            </a:lvl1pPr>
          </a:lstStyle>
          <a:p>
            <a:r>
              <a:rPr lang="en-US"/>
              <a:t>FOOTER GOES HERE</a:t>
            </a:r>
          </a:p>
        </p:txBody>
      </p:sp>
      <p:sp>
        <p:nvSpPr>
          <p:cNvPr id="10" name="Slide Number Placeholder 5"/>
          <p:cNvSpPr>
            <a:spLocks noGrp="1"/>
          </p:cNvSpPr>
          <p:nvPr>
            <p:ph type="sldNum" sz="quarter" idx="4"/>
          </p:nvPr>
        </p:nvSpPr>
        <p:spPr>
          <a:xfrm>
            <a:off x="9144000" y="6423933"/>
            <a:ext cx="2844800" cy="214546"/>
          </a:xfrm>
          <a:prstGeom prst="rect">
            <a:avLst/>
          </a:prstGeom>
        </p:spPr>
        <p:txBody>
          <a:bodyPr vert="horz" lIns="91440" tIns="45720" rIns="91440" bIns="45720" rtlCol="0" anchor="ctr">
            <a:spAutoFit/>
          </a:bodyPr>
          <a:lstStyle>
            <a:lvl1pPr algn="r">
              <a:defRPr sz="795" b="0" i="0">
                <a:solidFill>
                  <a:srgbClr val="FFFFFF"/>
                </a:solidFill>
                <a:latin typeface="Gill Sans MT" panose="020B0502020104020203"/>
                <a:cs typeface="Gill Sans MT" panose="020B0502020104020203"/>
              </a:defRPr>
            </a:lvl1pPr>
          </a:lstStyle>
          <a:p>
            <a:fld id="{42782948-4DBE-204D-AB9E-B65E067054AE}" type="slidenum">
              <a:rPr lang="en-US" smtClean="0"/>
              <a:t>‹#›</a:t>
            </a:fld>
            <a:endParaRPr lang="en-US"/>
          </a:p>
        </p:txBody>
      </p:sp>
      <p:sp>
        <p:nvSpPr>
          <p:cNvPr id="12" name="Title 1"/>
          <p:cNvSpPr>
            <a:spLocks noGrp="1"/>
          </p:cNvSpPr>
          <p:nvPr>
            <p:ph type="ctrTitle" hasCustomPrompt="1"/>
          </p:nvPr>
        </p:nvSpPr>
        <p:spPr>
          <a:xfrm>
            <a:off x="914400" y="2118715"/>
            <a:ext cx="5181600" cy="1600200"/>
          </a:xfrm>
          <a:effectLst/>
        </p:spPr>
        <p:txBody>
          <a:bodyPr anchor="b" anchorCtr="0">
            <a:normAutofit/>
          </a:bodyPr>
          <a:lstStyle>
            <a:lvl1pPr>
              <a:defRPr sz="3175">
                <a:solidFill>
                  <a:schemeClr val="bg1"/>
                </a:solidFill>
              </a:defRPr>
            </a:lvl1pPr>
          </a:lstStyle>
          <a:p>
            <a:r>
              <a:rPr lang="en-US" dirty="0"/>
              <a:t>CLICK TO EDIT MASTER TITLE STYLE</a:t>
            </a:r>
          </a:p>
        </p:txBody>
      </p:sp>
      <p:sp>
        <p:nvSpPr>
          <p:cNvPr id="13" name="Subtitle 2"/>
          <p:cNvSpPr>
            <a:spLocks noGrp="1"/>
          </p:cNvSpPr>
          <p:nvPr>
            <p:ph type="subTitle" idx="1" hasCustomPrompt="1"/>
          </p:nvPr>
        </p:nvSpPr>
        <p:spPr>
          <a:xfrm>
            <a:off x="914400" y="4146997"/>
            <a:ext cx="4572000" cy="1600200"/>
          </a:xfrm>
          <a:effectLst/>
        </p:spPr>
        <p:txBody>
          <a:bodyPr>
            <a:normAutofit/>
          </a:bodyPr>
          <a:lstStyle>
            <a:lvl1pPr marL="0" indent="0" algn="l">
              <a:buNone/>
              <a:defRPr sz="2115">
                <a:solidFill>
                  <a:schemeClr val="bg1"/>
                </a:solidFill>
              </a:defRPr>
            </a:lvl1pPr>
            <a:lvl2pPr marL="604520" indent="0" algn="ctr">
              <a:buNone/>
              <a:defRPr>
                <a:solidFill>
                  <a:schemeClr val="tx1">
                    <a:tint val="75000"/>
                  </a:schemeClr>
                </a:solidFill>
              </a:defRPr>
            </a:lvl2pPr>
            <a:lvl3pPr marL="1209675" indent="0" algn="ctr">
              <a:buNone/>
              <a:defRPr>
                <a:solidFill>
                  <a:schemeClr val="tx1">
                    <a:tint val="75000"/>
                  </a:schemeClr>
                </a:solidFill>
              </a:defRPr>
            </a:lvl3pPr>
            <a:lvl4pPr marL="1814195" indent="0" algn="ctr">
              <a:buNone/>
              <a:defRPr>
                <a:solidFill>
                  <a:schemeClr val="tx1">
                    <a:tint val="75000"/>
                  </a:schemeClr>
                </a:solidFill>
              </a:defRPr>
            </a:lvl4pPr>
            <a:lvl5pPr marL="2418715" indent="0" algn="ctr">
              <a:buNone/>
              <a:defRPr>
                <a:solidFill>
                  <a:schemeClr val="tx1">
                    <a:tint val="75000"/>
                  </a:schemeClr>
                </a:solidFill>
              </a:defRPr>
            </a:lvl5pPr>
            <a:lvl6pPr marL="3023870" indent="0" algn="ctr">
              <a:buNone/>
              <a:defRPr>
                <a:solidFill>
                  <a:schemeClr val="tx1">
                    <a:tint val="75000"/>
                  </a:schemeClr>
                </a:solidFill>
              </a:defRPr>
            </a:lvl6pPr>
            <a:lvl7pPr marL="3628390" indent="0" algn="ctr">
              <a:buNone/>
              <a:defRPr>
                <a:solidFill>
                  <a:schemeClr val="tx1">
                    <a:tint val="75000"/>
                  </a:schemeClr>
                </a:solidFill>
              </a:defRPr>
            </a:lvl7pPr>
            <a:lvl8pPr marL="4232910" indent="0" algn="ctr">
              <a:buNone/>
              <a:defRPr>
                <a:solidFill>
                  <a:schemeClr val="tx1">
                    <a:tint val="75000"/>
                  </a:schemeClr>
                </a:solidFill>
              </a:defRPr>
            </a:lvl8pPr>
            <a:lvl9pPr marL="4838065" indent="0" algn="ctr">
              <a:buNone/>
              <a:defRPr>
                <a:solidFill>
                  <a:schemeClr val="tx1">
                    <a:tint val="75000"/>
                  </a:schemeClr>
                </a:solidFill>
              </a:defRPr>
            </a:lvl9pPr>
          </a:lstStyle>
          <a:p>
            <a:r>
              <a:rPr lang="en-US" dirty="0"/>
              <a:t>CLICK TO EDIT MASTER SUBTITLE STYLE</a:t>
            </a:r>
          </a:p>
        </p:txBody>
      </p:sp>
      <p:cxnSp>
        <p:nvCxnSpPr>
          <p:cNvPr id="17" name="Straight Connector 16"/>
          <p:cNvCxnSpPr/>
          <p:nvPr userDrawn="1"/>
        </p:nvCxnSpPr>
        <p:spPr>
          <a:xfrm>
            <a:off x="995680" y="3932955"/>
            <a:ext cx="426720" cy="0"/>
          </a:xfrm>
          <a:prstGeom prst="line">
            <a:avLst/>
          </a:prstGeom>
          <a:ln w="19050">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16" name="Picture 15"/>
          <p:cNvPicPr>
            <a:picLocks noChangeAspect="1"/>
          </p:cNvPicPr>
          <p:nvPr userDrawn="1"/>
        </p:nvPicPr>
        <p:blipFill>
          <a:blip r:embed="rId2"/>
          <a:stretch>
            <a:fillRect/>
          </a:stretch>
        </p:blipFill>
        <p:spPr>
          <a:xfrm>
            <a:off x="655297" y="592365"/>
            <a:ext cx="2347200" cy="901135"/>
          </a:xfrm>
          <a:prstGeom prst="rect">
            <a:avLst/>
          </a:prstGeom>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Divider - Full Red">
    <p:bg>
      <p:bgPr>
        <a:solidFill>
          <a:srgbClr val="BA0C2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707638"/>
            <a:ext cx="7315200" cy="580800"/>
          </a:xfrm>
        </p:spPr>
        <p:txBody>
          <a:bodyPr wrap="square" anchor="t" anchorCtr="0">
            <a:spAutoFit/>
          </a:bodyPr>
          <a:lstStyle>
            <a:lvl1pPr>
              <a:defRPr sz="3175">
                <a:solidFill>
                  <a:srgbClr val="FFFFFF"/>
                </a:solidFill>
              </a:defRPr>
            </a:lvl1pPr>
          </a:lstStyle>
          <a:p>
            <a:r>
              <a:rPr lang="en-US" dirty="0"/>
              <a:t>CLICK TO EDIT MASTER TITLE STYLE</a:t>
            </a:r>
          </a:p>
        </p:txBody>
      </p:sp>
      <p:sp>
        <p:nvSpPr>
          <p:cNvPr id="3" name="Date Placeholder 2"/>
          <p:cNvSpPr>
            <a:spLocks noGrp="1"/>
          </p:cNvSpPr>
          <p:nvPr>
            <p:ph type="dt" sz="half" idx="10"/>
          </p:nvPr>
        </p:nvSpPr>
        <p:spPr>
          <a:xfrm>
            <a:off x="203200" y="6423933"/>
            <a:ext cx="2844800" cy="214546"/>
          </a:xfrm>
        </p:spPr>
        <p:txBody>
          <a:bodyPr/>
          <a:lstStyle>
            <a:lvl1pPr>
              <a:defRPr>
                <a:solidFill>
                  <a:srgbClr val="FFFFFF"/>
                </a:solidFill>
              </a:defRPr>
            </a:lvl1pPr>
          </a:lstStyle>
          <a:p>
            <a:fld id="{C3349C05-927F-3348-96DF-9086CF2761D6}" type="datetime1">
              <a:rPr lang="en-US" smtClean="0"/>
              <a:t>4/27/2023</a:t>
            </a:fld>
            <a:endParaRPr lang="en-US"/>
          </a:p>
        </p:txBody>
      </p:sp>
      <p:sp>
        <p:nvSpPr>
          <p:cNvPr id="4" name="Footer Placeholder 3"/>
          <p:cNvSpPr>
            <a:spLocks noGrp="1"/>
          </p:cNvSpPr>
          <p:nvPr>
            <p:ph type="ftr" sz="quarter" idx="11"/>
          </p:nvPr>
        </p:nvSpPr>
        <p:spPr>
          <a:xfrm>
            <a:off x="4165600" y="6423933"/>
            <a:ext cx="3860800" cy="214546"/>
          </a:xfrm>
        </p:spPr>
        <p:txBody>
          <a:bodyPr/>
          <a:lstStyle>
            <a:lvl1pPr>
              <a:defRPr>
                <a:solidFill>
                  <a:srgbClr val="FFFFFF"/>
                </a:solidFill>
              </a:defRPr>
            </a:lvl1pPr>
          </a:lstStyle>
          <a:p>
            <a:r>
              <a:rPr lang="en-US"/>
              <a:t>FOOTER GOES HERE</a:t>
            </a:r>
          </a:p>
        </p:txBody>
      </p:sp>
      <p:sp>
        <p:nvSpPr>
          <p:cNvPr id="5" name="Slide Number Placeholder 4"/>
          <p:cNvSpPr>
            <a:spLocks noGrp="1"/>
          </p:cNvSpPr>
          <p:nvPr>
            <p:ph type="sldNum" sz="quarter" idx="12"/>
          </p:nvPr>
        </p:nvSpPr>
        <p:spPr>
          <a:xfrm>
            <a:off x="9144000" y="6423933"/>
            <a:ext cx="2844800" cy="214546"/>
          </a:xfrm>
        </p:spPr>
        <p:txBody>
          <a:bodyPr/>
          <a:lstStyle>
            <a:lvl1pPr>
              <a:defRPr>
                <a:solidFill>
                  <a:srgbClr val="FFFFFF"/>
                </a:solidFill>
              </a:defRPr>
            </a:lvl1pPr>
          </a:lstStyle>
          <a:p>
            <a:fld id="{42782948-4DBE-204D-AB9E-B65E067054AE}" type="slidenum">
              <a:rPr lang="en-US" smtClean="0"/>
              <a:t>‹#›</a:t>
            </a:fld>
            <a:endParaRPr lang="en-US"/>
          </a:p>
        </p:txBody>
      </p:sp>
      <p:cxnSp>
        <p:nvCxnSpPr>
          <p:cNvPr id="13" name="Straight Connector 12"/>
          <p:cNvCxnSpPr/>
          <p:nvPr userDrawn="1"/>
        </p:nvCxnSpPr>
        <p:spPr>
          <a:xfrm>
            <a:off x="995680" y="909220"/>
            <a:ext cx="426720" cy="0"/>
          </a:xfrm>
          <a:prstGeom prst="line">
            <a:avLst/>
          </a:prstGeom>
          <a:ln w="19050">
            <a:solidFill>
              <a:srgbClr val="FFFFFF"/>
            </a:solidFill>
          </a:ln>
          <a:effectLst>
            <a:outerShdw blurRad="254000" dir="2700000" algn="tl" rotWithShape="0">
              <a:srgbClr val="000000">
                <a:alpha val="40000"/>
              </a:srgbClr>
            </a:outerShdw>
          </a:effectLst>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userDrawn="1"/>
        </p:nvPicPr>
        <p:blipFill>
          <a:blip r:embed="rId2"/>
          <a:stretch>
            <a:fillRect/>
          </a:stretch>
        </p:blipFill>
        <p:spPr>
          <a:xfrm>
            <a:off x="657600" y="5585578"/>
            <a:ext cx="2347200" cy="901135"/>
          </a:xfrm>
          <a:prstGeom prst="rect">
            <a:avLst/>
          </a:prstGeom>
        </p:spPr>
      </p:pic>
      <p:sp>
        <p:nvSpPr>
          <p:cNvPr id="8" name="Rectangle 7"/>
          <p:cNvSpPr/>
          <p:nvPr userDrawn="1"/>
        </p:nvSpPr>
        <p:spPr>
          <a:xfrm>
            <a:off x="4088122" y="4684068"/>
            <a:ext cx="6288021" cy="1177566"/>
          </a:xfrm>
          <a:prstGeom prst="rect">
            <a:avLst/>
          </a:prstGeom>
        </p:spPr>
        <p:txBody>
          <a:bodyPr wrap="square">
            <a:spAutoFit/>
          </a:bodyPr>
          <a:lstStyle/>
          <a:p>
            <a:pPr algn="just"/>
            <a:r>
              <a:rPr lang="uk-UA" sz="2115" baseline="30000" dirty="0">
                <a:solidFill>
                  <a:schemeClr val="bg1"/>
                </a:solidFill>
                <a:latin typeface="Arial" panose="020B0604020202020204" pitchFamily="34" charset="0"/>
                <a:cs typeface="Arial" panose="020B0604020202020204" pitchFamily="34" charset="0"/>
              </a:rPr>
              <a:t>Цей документ став можливим завдяки підтримці американського народу через Агентство США з міжнародного розвитку (</a:t>
            </a:r>
            <a:r>
              <a:rPr lang="en-GB" sz="2115" baseline="30000" dirty="0">
                <a:solidFill>
                  <a:schemeClr val="bg1"/>
                </a:solidFill>
                <a:latin typeface="Arial" panose="020B0604020202020204" pitchFamily="34" charset="0"/>
                <a:cs typeface="Arial" panose="020B0604020202020204" pitchFamily="34" charset="0"/>
              </a:rPr>
              <a:t>USAID).</a:t>
            </a:r>
          </a:p>
          <a:p>
            <a:pPr algn="just"/>
            <a:r>
              <a:rPr lang="en-GB" sz="2115" baseline="30000" dirty="0">
                <a:solidFill>
                  <a:schemeClr val="bg1"/>
                </a:solidFill>
                <a:latin typeface="Arial" panose="020B0604020202020204" pitchFamily="34" charset="0"/>
                <a:cs typeface="Arial" panose="020B0604020202020204" pitchFamily="34" charset="0"/>
              </a:rPr>
              <a:t>Tetra Tech </a:t>
            </a:r>
            <a:r>
              <a:rPr lang="en-GB" sz="2115" baseline="30000" dirty="0" err="1">
                <a:solidFill>
                  <a:schemeClr val="bg1"/>
                </a:solidFill>
                <a:latin typeface="Arial" panose="020B0604020202020204" pitchFamily="34" charset="0"/>
                <a:cs typeface="Arial" panose="020B0604020202020204" pitchFamily="34" charset="0"/>
              </a:rPr>
              <a:t>ES,Inc</a:t>
            </a:r>
            <a:r>
              <a:rPr lang="en-GB" sz="2115" baseline="30000" dirty="0">
                <a:solidFill>
                  <a:schemeClr val="bg1"/>
                </a:solidFill>
                <a:latin typeface="Arial" panose="020B0604020202020204" pitchFamily="34" charset="0"/>
                <a:cs typeface="Arial" panose="020B0604020202020204" pitchFamily="34" charset="0"/>
              </a:rPr>
              <a:t>. </a:t>
            </a:r>
            <a:r>
              <a:rPr lang="uk-UA" sz="2115" baseline="30000" dirty="0">
                <a:solidFill>
                  <a:schemeClr val="bg1"/>
                </a:solidFill>
                <a:latin typeface="Arial" panose="020B0604020202020204" pitchFamily="34" charset="0"/>
                <a:cs typeface="Arial" panose="020B0604020202020204" pitchFamily="34" charset="0"/>
              </a:rPr>
              <a:t>несе повну відповідальність за зміст цього документу. Викладений зміст не обов’язково відображає позицію </a:t>
            </a:r>
            <a:r>
              <a:rPr lang="en-GB" sz="2115" baseline="30000" dirty="0">
                <a:solidFill>
                  <a:schemeClr val="bg1"/>
                </a:solidFill>
                <a:latin typeface="Arial" panose="020B0604020202020204" pitchFamily="34" charset="0"/>
                <a:cs typeface="Arial" panose="020B0604020202020204" pitchFamily="34" charset="0"/>
              </a:rPr>
              <a:t>USAID </a:t>
            </a:r>
            <a:r>
              <a:rPr lang="uk-UA" sz="2115" baseline="30000" dirty="0">
                <a:solidFill>
                  <a:schemeClr val="bg1"/>
                </a:solidFill>
                <a:latin typeface="Arial" panose="020B0604020202020204" pitchFamily="34" charset="0"/>
                <a:cs typeface="Arial" panose="020B0604020202020204" pitchFamily="34" charset="0"/>
              </a:rPr>
              <a:t>або Уряду Сполучених Штатів.</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115FD96-BBF0-4294-9754-8ED2891EB246}" type="datetimeFigureOut">
              <a:rPr lang="en-US" smtClean="0"/>
              <a:t>4/27/2023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6C700DA-4165-4880-9F60-9917741622D8}"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act Info">
    <p:spTree>
      <p:nvGrpSpPr>
        <p:cNvPr id="1" name=""/>
        <p:cNvGrpSpPr/>
        <p:nvPr/>
      </p:nvGrpSpPr>
      <p:grpSpPr>
        <a:xfrm>
          <a:off x="0" y="0"/>
          <a:ext cx="0" cy="0"/>
          <a:chOff x="0" y="0"/>
          <a:chExt cx="0" cy="0"/>
        </a:xfrm>
      </p:grpSpPr>
      <p:pic>
        <p:nvPicPr>
          <p:cNvPr id="10" name="Picture Placeholder 9"/>
          <p:cNvPicPr>
            <a:picLocks noChangeAspect="1"/>
          </p:cNvPicPr>
          <p:nvPr userDrawn="1"/>
        </p:nvPicPr>
        <p:blipFill rotWithShape="1">
          <a:blip r:embed="rId2" cstate="print"/>
          <a:srcRect/>
          <a:stretch>
            <a:fillRect/>
          </a:stretch>
        </p:blipFill>
        <p:spPr>
          <a:xfrm>
            <a:off x="203201" y="203681"/>
            <a:ext cx="11785601" cy="6450636"/>
          </a:xfrm>
          <a:prstGeom prst="rect">
            <a:avLst/>
          </a:prstGeom>
        </p:spPr>
      </p:pic>
      <p:sp>
        <p:nvSpPr>
          <p:cNvPr id="5" name="Text Placeholder 4"/>
          <p:cNvSpPr>
            <a:spLocks noGrp="1"/>
          </p:cNvSpPr>
          <p:nvPr>
            <p:ph type="body" sz="quarter" idx="12" hasCustomPrompt="1"/>
          </p:nvPr>
        </p:nvSpPr>
        <p:spPr>
          <a:xfrm rot="16200000">
            <a:off x="10494091" y="1468008"/>
            <a:ext cx="2743200" cy="214546"/>
          </a:xfrm>
        </p:spPr>
        <p:txBody>
          <a:bodyPr>
            <a:spAutoFit/>
          </a:bodyPr>
          <a:lstStyle>
            <a:lvl1pPr marL="0" indent="0" algn="r">
              <a:buNone/>
              <a:defRPr sz="795" baseline="0">
                <a:solidFill>
                  <a:srgbClr val="FFFFFF"/>
                </a:solidFill>
              </a:defRPr>
            </a:lvl1pPr>
            <a:lvl2pPr marL="304165" indent="0">
              <a:buNone/>
              <a:defRPr sz="2380">
                <a:solidFill>
                  <a:schemeClr val="bg1"/>
                </a:solidFill>
              </a:defRPr>
            </a:lvl2pPr>
            <a:lvl3pPr marL="608965" indent="0">
              <a:buNone/>
              <a:defRPr sz="2115">
                <a:solidFill>
                  <a:schemeClr val="bg1"/>
                </a:solidFill>
              </a:defRPr>
            </a:lvl3pPr>
            <a:lvl4pPr marL="904875" indent="0">
              <a:buNone/>
              <a:defRPr sz="1850">
                <a:solidFill>
                  <a:schemeClr val="bg1"/>
                </a:solidFill>
              </a:defRPr>
            </a:lvl4pPr>
            <a:lvl5pPr marL="1356360" indent="0">
              <a:buNone/>
              <a:defRPr sz="1585">
                <a:solidFill>
                  <a:schemeClr val="bg1"/>
                </a:solidFill>
              </a:defRPr>
            </a:lvl5pPr>
          </a:lstStyle>
          <a:p>
            <a:pPr lvl="0"/>
            <a:r>
              <a:rPr lang="en-US" dirty="0"/>
              <a:t>ADD PHOTO CREDIT HERE</a:t>
            </a:r>
          </a:p>
        </p:txBody>
      </p:sp>
      <p:sp>
        <p:nvSpPr>
          <p:cNvPr id="6" name="Date Placeholder 3"/>
          <p:cNvSpPr>
            <a:spLocks noGrp="1"/>
          </p:cNvSpPr>
          <p:nvPr>
            <p:ph type="dt" sz="half" idx="2"/>
          </p:nvPr>
        </p:nvSpPr>
        <p:spPr>
          <a:xfrm>
            <a:off x="203200" y="6423933"/>
            <a:ext cx="2844800" cy="214546"/>
          </a:xfrm>
          <a:prstGeom prst="rect">
            <a:avLst/>
          </a:prstGeom>
        </p:spPr>
        <p:txBody>
          <a:bodyPr vert="horz" lIns="91440" tIns="45720" rIns="91440" bIns="45720" rtlCol="0" anchor="ctr">
            <a:spAutoFit/>
          </a:bodyPr>
          <a:lstStyle>
            <a:lvl1pPr algn="l">
              <a:defRPr sz="795" b="0" i="0">
                <a:solidFill>
                  <a:srgbClr val="FFFFFF"/>
                </a:solidFill>
                <a:latin typeface="Gill Sans MT" panose="020B0502020104020203"/>
                <a:cs typeface="Gill Sans MT" panose="020B0502020104020203"/>
              </a:defRPr>
            </a:lvl1pPr>
          </a:lstStyle>
          <a:p>
            <a:fld id="{3F4168E2-91C5-9646-9F53-5B4E70AF759D}" type="datetime1">
              <a:rPr lang="en-US" smtClean="0"/>
              <a:t>4/27/2023</a:t>
            </a:fld>
            <a:endParaRPr lang="en-US"/>
          </a:p>
        </p:txBody>
      </p:sp>
      <p:sp>
        <p:nvSpPr>
          <p:cNvPr id="8" name="Slide Number Placeholder 5"/>
          <p:cNvSpPr>
            <a:spLocks noGrp="1"/>
          </p:cNvSpPr>
          <p:nvPr>
            <p:ph type="sldNum" sz="quarter" idx="4"/>
          </p:nvPr>
        </p:nvSpPr>
        <p:spPr>
          <a:xfrm>
            <a:off x="9144000" y="6423933"/>
            <a:ext cx="2844800" cy="214546"/>
          </a:xfrm>
          <a:prstGeom prst="rect">
            <a:avLst/>
          </a:prstGeom>
        </p:spPr>
        <p:txBody>
          <a:bodyPr vert="horz" lIns="91440" tIns="45720" rIns="91440" bIns="45720" rtlCol="0" anchor="ctr">
            <a:spAutoFit/>
          </a:bodyPr>
          <a:lstStyle>
            <a:lvl1pPr algn="r">
              <a:defRPr sz="795" b="0" i="0">
                <a:solidFill>
                  <a:srgbClr val="FFFFFF"/>
                </a:solidFill>
                <a:latin typeface="Gill Sans MT" panose="020B0502020104020203"/>
                <a:cs typeface="Gill Sans MT" panose="020B0502020104020203"/>
              </a:defRPr>
            </a:lvl1pPr>
          </a:lstStyle>
          <a:p>
            <a:fld id="{42782948-4DBE-204D-AB9E-B65E067054AE}" type="slidenum">
              <a:rPr lang="en-US" smtClean="0"/>
              <a:t>‹#›</a:t>
            </a:fld>
            <a:endParaRPr lang="en-US"/>
          </a:p>
        </p:txBody>
      </p:sp>
      <p:sp>
        <p:nvSpPr>
          <p:cNvPr id="15" name="Subtitle 2"/>
          <p:cNvSpPr>
            <a:spLocks noGrp="1"/>
          </p:cNvSpPr>
          <p:nvPr>
            <p:ph type="subTitle" idx="1" hasCustomPrompt="1"/>
          </p:nvPr>
        </p:nvSpPr>
        <p:spPr>
          <a:xfrm>
            <a:off x="914400" y="4146997"/>
            <a:ext cx="4572000" cy="1600200"/>
          </a:xfrm>
          <a:effectLst>
            <a:outerShdw blurRad="254000" dir="5400000" algn="tl" rotWithShape="0">
              <a:srgbClr val="000000">
                <a:alpha val="40000"/>
              </a:srgbClr>
            </a:outerShdw>
          </a:effectLst>
        </p:spPr>
        <p:txBody>
          <a:bodyPr>
            <a:normAutofit/>
          </a:bodyPr>
          <a:lstStyle>
            <a:lvl1pPr marL="0" indent="0" algn="l">
              <a:buNone/>
              <a:defRPr sz="2115">
                <a:solidFill>
                  <a:schemeClr val="bg1"/>
                </a:solidFill>
              </a:defRPr>
            </a:lvl1pPr>
            <a:lvl2pPr marL="604520" indent="0" algn="ctr">
              <a:buNone/>
              <a:defRPr>
                <a:solidFill>
                  <a:schemeClr val="tx1">
                    <a:tint val="75000"/>
                  </a:schemeClr>
                </a:solidFill>
              </a:defRPr>
            </a:lvl2pPr>
            <a:lvl3pPr marL="1209675" indent="0" algn="ctr">
              <a:buNone/>
              <a:defRPr>
                <a:solidFill>
                  <a:schemeClr val="tx1">
                    <a:tint val="75000"/>
                  </a:schemeClr>
                </a:solidFill>
              </a:defRPr>
            </a:lvl3pPr>
            <a:lvl4pPr marL="1814195" indent="0" algn="ctr">
              <a:buNone/>
              <a:defRPr>
                <a:solidFill>
                  <a:schemeClr val="tx1">
                    <a:tint val="75000"/>
                  </a:schemeClr>
                </a:solidFill>
              </a:defRPr>
            </a:lvl4pPr>
            <a:lvl5pPr marL="2418715" indent="0" algn="ctr">
              <a:buNone/>
              <a:defRPr>
                <a:solidFill>
                  <a:schemeClr val="tx1">
                    <a:tint val="75000"/>
                  </a:schemeClr>
                </a:solidFill>
              </a:defRPr>
            </a:lvl5pPr>
            <a:lvl6pPr marL="3023870" indent="0" algn="ctr">
              <a:buNone/>
              <a:defRPr>
                <a:solidFill>
                  <a:schemeClr val="tx1">
                    <a:tint val="75000"/>
                  </a:schemeClr>
                </a:solidFill>
              </a:defRPr>
            </a:lvl6pPr>
            <a:lvl7pPr marL="3628390" indent="0" algn="ctr">
              <a:buNone/>
              <a:defRPr>
                <a:solidFill>
                  <a:schemeClr val="tx1">
                    <a:tint val="75000"/>
                  </a:schemeClr>
                </a:solidFill>
              </a:defRPr>
            </a:lvl7pPr>
            <a:lvl8pPr marL="4232910" indent="0" algn="ctr">
              <a:buNone/>
              <a:defRPr>
                <a:solidFill>
                  <a:schemeClr val="tx1">
                    <a:tint val="75000"/>
                  </a:schemeClr>
                </a:solidFill>
              </a:defRPr>
            </a:lvl8pPr>
            <a:lvl9pPr marL="4838065" indent="0" algn="ctr">
              <a:buNone/>
              <a:defRPr>
                <a:solidFill>
                  <a:schemeClr val="tx1">
                    <a:tint val="75000"/>
                  </a:schemeClr>
                </a:solidFill>
              </a:defRPr>
            </a:lvl9pPr>
          </a:lstStyle>
          <a:p>
            <a:r>
              <a:rPr lang="en-US" dirty="0"/>
              <a:t>CLICK TO EDIT MASTER SUBTITLE STYLE</a:t>
            </a:r>
          </a:p>
        </p:txBody>
      </p:sp>
      <p:cxnSp>
        <p:nvCxnSpPr>
          <p:cNvPr id="18" name="Straight Connector 17"/>
          <p:cNvCxnSpPr/>
          <p:nvPr userDrawn="1"/>
        </p:nvCxnSpPr>
        <p:spPr>
          <a:xfrm>
            <a:off x="995680" y="3932955"/>
            <a:ext cx="426720" cy="0"/>
          </a:xfrm>
          <a:prstGeom prst="line">
            <a:avLst/>
          </a:prstGeom>
          <a:ln w="19050">
            <a:solidFill>
              <a:srgbClr val="FFFFFF"/>
            </a:solidFill>
          </a:ln>
          <a:effectLst>
            <a:outerShdw blurRad="254000" dir="2700000" algn="tl" rotWithShape="0">
              <a:srgbClr val="000000">
                <a:alpha val="40000"/>
              </a:srgbClr>
            </a:outerShdw>
          </a:effectLst>
        </p:spPr>
        <p:style>
          <a:lnRef idx="2">
            <a:schemeClr val="accent1"/>
          </a:lnRef>
          <a:fillRef idx="0">
            <a:schemeClr val="accent1"/>
          </a:fillRef>
          <a:effectRef idx="1">
            <a:schemeClr val="accent1"/>
          </a:effectRef>
          <a:fontRef idx="minor">
            <a:schemeClr val="tx1"/>
          </a:fontRef>
        </p:style>
      </p:cxnSp>
      <p:pic>
        <p:nvPicPr>
          <p:cNvPr id="13" name="Picture 12"/>
          <p:cNvPicPr>
            <a:picLocks noChangeAspect="1"/>
          </p:cNvPicPr>
          <p:nvPr userDrawn="1"/>
        </p:nvPicPr>
        <p:blipFill>
          <a:blip r:embed="rId3"/>
          <a:stretch>
            <a:fillRect/>
          </a:stretch>
        </p:blipFill>
        <p:spPr>
          <a:xfrm>
            <a:off x="657600" y="5585578"/>
            <a:ext cx="2347200" cy="901135"/>
          </a:xfrm>
          <a:prstGeom prst="rect">
            <a:avLst/>
          </a:prstGeom>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Cover - Full Red">
    <p:bg>
      <p:bgPr>
        <a:solidFill>
          <a:srgbClr val="002F6C"/>
        </a:solidFill>
        <a:effectLst/>
      </p:bgPr>
    </p:bg>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203200" y="6423933"/>
            <a:ext cx="2844800" cy="214546"/>
          </a:xfrm>
          <a:prstGeom prst="rect">
            <a:avLst/>
          </a:prstGeom>
        </p:spPr>
        <p:txBody>
          <a:bodyPr vert="horz" lIns="91440" tIns="45720" rIns="91440" bIns="45720" rtlCol="0" anchor="ctr">
            <a:spAutoFit/>
          </a:bodyPr>
          <a:lstStyle>
            <a:lvl1pPr algn="l">
              <a:defRPr sz="795" b="0" i="0">
                <a:solidFill>
                  <a:srgbClr val="FFFFFF"/>
                </a:solidFill>
                <a:latin typeface="Arial" panose="020B0604020202020204" pitchFamily="34" charset="0"/>
                <a:cs typeface="Arial" panose="020B0604020202020204" pitchFamily="34" charset="0"/>
              </a:defRPr>
            </a:lvl1pPr>
          </a:lstStyle>
          <a:p>
            <a:fld id="{EB2C8F94-9D67-854F-8417-3B884156945E}" type="datetime1">
              <a:rPr lang="en-US" smtClean="0"/>
              <a:t>4/27/2023</a:t>
            </a:fld>
            <a:endParaRPr lang="en-US" dirty="0"/>
          </a:p>
        </p:txBody>
      </p:sp>
      <p:sp>
        <p:nvSpPr>
          <p:cNvPr id="9" name="Footer Placeholder 4"/>
          <p:cNvSpPr>
            <a:spLocks noGrp="1"/>
          </p:cNvSpPr>
          <p:nvPr>
            <p:ph type="ftr" sz="quarter" idx="3"/>
          </p:nvPr>
        </p:nvSpPr>
        <p:spPr>
          <a:xfrm>
            <a:off x="4165600" y="6423933"/>
            <a:ext cx="3860800" cy="214546"/>
          </a:xfrm>
          <a:prstGeom prst="rect">
            <a:avLst/>
          </a:prstGeom>
        </p:spPr>
        <p:txBody>
          <a:bodyPr vert="horz" lIns="91440" tIns="45720" rIns="91440" bIns="45720" rtlCol="0" anchor="ctr">
            <a:spAutoFit/>
          </a:bodyPr>
          <a:lstStyle>
            <a:lvl1pPr algn="ctr">
              <a:defRPr sz="795" b="0" i="0">
                <a:solidFill>
                  <a:srgbClr val="FFFFFF"/>
                </a:solidFill>
                <a:latin typeface="Arial" panose="020B0604020202020204" pitchFamily="34" charset="0"/>
                <a:cs typeface="Arial" panose="020B0604020202020204" pitchFamily="34" charset="0"/>
              </a:defRPr>
            </a:lvl1pPr>
          </a:lstStyle>
          <a:p>
            <a:r>
              <a:rPr lang="en-US"/>
              <a:t>FOOTER GOES HERE</a:t>
            </a:r>
          </a:p>
        </p:txBody>
      </p:sp>
      <p:sp>
        <p:nvSpPr>
          <p:cNvPr id="10" name="Slide Number Placeholder 5"/>
          <p:cNvSpPr>
            <a:spLocks noGrp="1"/>
          </p:cNvSpPr>
          <p:nvPr>
            <p:ph type="sldNum" sz="quarter" idx="4"/>
          </p:nvPr>
        </p:nvSpPr>
        <p:spPr>
          <a:xfrm>
            <a:off x="9144000" y="6423933"/>
            <a:ext cx="2844800" cy="214546"/>
          </a:xfrm>
          <a:prstGeom prst="rect">
            <a:avLst/>
          </a:prstGeom>
        </p:spPr>
        <p:txBody>
          <a:bodyPr vert="horz" lIns="91440" tIns="45720" rIns="91440" bIns="45720" rtlCol="0" anchor="ctr">
            <a:spAutoFit/>
          </a:bodyPr>
          <a:lstStyle>
            <a:lvl1pPr algn="r">
              <a:defRPr sz="795" b="0" i="0">
                <a:solidFill>
                  <a:srgbClr val="FFFFFF"/>
                </a:solidFill>
                <a:latin typeface="Arial" panose="020B0604020202020204" pitchFamily="34" charset="0"/>
                <a:cs typeface="Arial" panose="020B0604020202020204" pitchFamily="34" charset="0"/>
              </a:defRPr>
            </a:lvl1pPr>
          </a:lstStyle>
          <a:p>
            <a:fld id="{42782948-4DBE-204D-AB9E-B65E067054AE}" type="slidenum">
              <a:rPr lang="en-US" smtClean="0"/>
              <a:t>‹#›</a:t>
            </a:fld>
            <a:endParaRPr lang="en-US"/>
          </a:p>
        </p:txBody>
      </p:sp>
      <p:sp>
        <p:nvSpPr>
          <p:cNvPr id="12" name="Title 1"/>
          <p:cNvSpPr>
            <a:spLocks noGrp="1"/>
          </p:cNvSpPr>
          <p:nvPr>
            <p:ph type="ctrTitle" hasCustomPrompt="1"/>
          </p:nvPr>
        </p:nvSpPr>
        <p:spPr>
          <a:xfrm>
            <a:off x="914400" y="2118715"/>
            <a:ext cx="5181600" cy="1600200"/>
          </a:xfrm>
          <a:effectLst/>
        </p:spPr>
        <p:txBody>
          <a:bodyPr anchor="b" anchorCtr="0">
            <a:normAutofit/>
          </a:bodyPr>
          <a:lstStyle>
            <a:lvl1pPr>
              <a:defRPr sz="3175">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3" name="Subtitle 2"/>
          <p:cNvSpPr>
            <a:spLocks noGrp="1"/>
          </p:cNvSpPr>
          <p:nvPr>
            <p:ph type="subTitle" idx="1" hasCustomPrompt="1"/>
          </p:nvPr>
        </p:nvSpPr>
        <p:spPr>
          <a:xfrm>
            <a:off x="914400" y="4146997"/>
            <a:ext cx="4572000" cy="1600200"/>
          </a:xfrm>
          <a:effectLst/>
        </p:spPr>
        <p:txBody>
          <a:bodyPr>
            <a:normAutofit/>
          </a:bodyPr>
          <a:lstStyle>
            <a:lvl1pPr marL="0" indent="0" algn="l">
              <a:buNone/>
              <a:defRPr sz="2115">
                <a:solidFill>
                  <a:schemeClr val="bg1"/>
                </a:solidFill>
                <a:latin typeface="Arial" panose="020B0604020202020204" pitchFamily="34" charset="0"/>
                <a:cs typeface="Arial" panose="020B0604020202020204" pitchFamily="34" charset="0"/>
              </a:defRPr>
            </a:lvl1pPr>
            <a:lvl2pPr marL="604520" indent="0" algn="ctr">
              <a:buNone/>
              <a:defRPr>
                <a:solidFill>
                  <a:schemeClr val="tx1">
                    <a:tint val="75000"/>
                  </a:schemeClr>
                </a:solidFill>
              </a:defRPr>
            </a:lvl2pPr>
            <a:lvl3pPr marL="1209675" indent="0" algn="ctr">
              <a:buNone/>
              <a:defRPr>
                <a:solidFill>
                  <a:schemeClr val="tx1">
                    <a:tint val="75000"/>
                  </a:schemeClr>
                </a:solidFill>
              </a:defRPr>
            </a:lvl3pPr>
            <a:lvl4pPr marL="1814195" indent="0" algn="ctr">
              <a:buNone/>
              <a:defRPr>
                <a:solidFill>
                  <a:schemeClr val="tx1">
                    <a:tint val="75000"/>
                  </a:schemeClr>
                </a:solidFill>
              </a:defRPr>
            </a:lvl4pPr>
            <a:lvl5pPr marL="2418715" indent="0" algn="ctr">
              <a:buNone/>
              <a:defRPr>
                <a:solidFill>
                  <a:schemeClr val="tx1">
                    <a:tint val="75000"/>
                  </a:schemeClr>
                </a:solidFill>
              </a:defRPr>
            </a:lvl5pPr>
            <a:lvl6pPr marL="3023870" indent="0" algn="ctr">
              <a:buNone/>
              <a:defRPr>
                <a:solidFill>
                  <a:schemeClr val="tx1">
                    <a:tint val="75000"/>
                  </a:schemeClr>
                </a:solidFill>
              </a:defRPr>
            </a:lvl6pPr>
            <a:lvl7pPr marL="3628390" indent="0" algn="ctr">
              <a:buNone/>
              <a:defRPr>
                <a:solidFill>
                  <a:schemeClr val="tx1">
                    <a:tint val="75000"/>
                  </a:schemeClr>
                </a:solidFill>
              </a:defRPr>
            </a:lvl7pPr>
            <a:lvl8pPr marL="4232910" indent="0" algn="ctr">
              <a:buNone/>
              <a:defRPr>
                <a:solidFill>
                  <a:schemeClr val="tx1">
                    <a:tint val="75000"/>
                  </a:schemeClr>
                </a:solidFill>
              </a:defRPr>
            </a:lvl8pPr>
            <a:lvl9pPr marL="4838065" indent="0" algn="ctr">
              <a:buNone/>
              <a:defRPr>
                <a:solidFill>
                  <a:schemeClr val="tx1">
                    <a:tint val="75000"/>
                  </a:schemeClr>
                </a:solidFill>
              </a:defRPr>
            </a:lvl9pPr>
          </a:lstStyle>
          <a:p>
            <a:r>
              <a:rPr lang="en-US" dirty="0"/>
              <a:t>CLICK TO EDIT MASTER SUBTITLE STYLE</a:t>
            </a:r>
          </a:p>
        </p:txBody>
      </p:sp>
      <p:cxnSp>
        <p:nvCxnSpPr>
          <p:cNvPr id="17" name="Straight Connector 16"/>
          <p:cNvCxnSpPr/>
          <p:nvPr userDrawn="1"/>
        </p:nvCxnSpPr>
        <p:spPr>
          <a:xfrm>
            <a:off x="995680" y="3932955"/>
            <a:ext cx="426720" cy="0"/>
          </a:xfrm>
          <a:prstGeom prst="line">
            <a:avLst/>
          </a:prstGeom>
          <a:ln w="19050">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15" name="Picture 14"/>
          <p:cNvPicPr>
            <a:picLocks noChangeAspect="1"/>
          </p:cNvPicPr>
          <p:nvPr userDrawn="1"/>
        </p:nvPicPr>
        <p:blipFill>
          <a:blip r:embed="rId2"/>
          <a:stretch>
            <a:fillRect/>
          </a:stretch>
        </p:blipFill>
        <p:spPr>
          <a:xfrm>
            <a:off x="655297" y="592365"/>
            <a:ext cx="2347200" cy="901135"/>
          </a:xfrm>
          <a:prstGeom prst="rect">
            <a:avLst/>
          </a:prstGeom>
        </p:spPr>
      </p:pic>
      <p:pic>
        <p:nvPicPr>
          <p:cNvPr id="11" name="Рисунок 5"/>
          <p:cNvPicPr>
            <a:picLocks noChangeAspect="1"/>
          </p:cNvPicPr>
          <p:nvPr userDrawn="1"/>
        </p:nvPicPr>
        <p:blipFill>
          <a:blip r:embed="rId3"/>
          <a:stretch>
            <a:fillRect/>
          </a:stretch>
        </p:blipFill>
        <p:spPr>
          <a:xfrm>
            <a:off x="9984001" y="523797"/>
            <a:ext cx="1765300" cy="1001477"/>
          </a:xfrm>
          <a:prstGeom prst="rect">
            <a:avLst/>
          </a:prstGeom>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_Divider - Full Red">
    <p:bg>
      <p:bgPr>
        <a:solidFill>
          <a:srgbClr val="002F6C"/>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707638"/>
            <a:ext cx="7315200" cy="1099175"/>
          </a:xfrm>
        </p:spPr>
        <p:txBody>
          <a:bodyPr wrap="square" anchor="t" anchorCtr="0">
            <a:spAutoFit/>
          </a:bodyPr>
          <a:lstStyle>
            <a:lvl1pPr>
              <a:defRPr sz="3175">
                <a:solidFill>
                  <a:srgbClr val="FFFFFF"/>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a:xfrm>
            <a:off x="203200" y="6423933"/>
            <a:ext cx="2844800" cy="214546"/>
          </a:xfrm>
        </p:spPr>
        <p:txBody>
          <a:bodyPr/>
          <a:lstStyle>
            <a:lvl1pPr>
              <a:defRPr>
                <a:solidFill>
                  <a:srgbClr val="FFFFFF"/>
                </a:solidFill>
                <a:latin typeface="Arial" panose="020B0604020202020204" pitchFamily="34" charset="0"/>
                <a:cs typeface="Arial" panose="020B0604020202020204" pitchFamily="34" charset="0"/>
              </a:defRPr>
            </a:lvl1pPr>
          </a:lstStyle>
          <a:p>
            <a:fld id="{C3349C05-927F-3348-96DF-9086CF2761D6}" type="datetime1">
              <a:rPr lang="en-US" smtClean="0"/>
              <a:t>4/27/2023</a:t>
            </a:fld>
            <a:endParaRPr lang="en-US" dirty="0"/>
          </a:p>
        </p:txBody>
      </p:sp>
      <p:sp>
        <p:nvSpPr>
          <p:cNvPr id="4" name="Footer Placeholder 3"/>
          <p:cNvSpPr>
            <a:spLocks noGrp="1"/>
          </p:cNvSpPr>
          <p:nvPr>
            <p:ph type="ftr" sz="quarter" idx="11"/>
          </p:nvPr>
        </p:nvSpPr>
        <p:spPr>
          <a:xfrm>
            <a:off x="4165600" y="6423933"/>
            <a:ext cx="3860800" cy="214546"/>
          </a:xfrm>
        </p:spPr>
        <p:txBody>
          <a:bodyPr/>
          <a:lstStyle>
            <a:lvl1pPr>
              <a:defRPr>
                <a:solidFill>
                  <a:srgbClr val="FFFFFF"/>
                </a:solidFill>
                <a:latin typeface="Arial" panose="020B0604020202020204" pitchFamily="34" charset="0"/>
                <a:cs typeface="Arial" panose="020B0604020202020204" pitchFamily="34" charset="0"/>
              </a:defRPr>
            </a:lvl1pPr>
          </a:lstStyle>
          <a:p>
            <a:r>
              <a:rPr lang="en-US"/>
              <a:t>FOOTER GOES HERE</a:t>
            </a:r>
          </a:p>
        </p:txBody>
      </p:sp>
      <p:sp>
        <p:nvSpPr>
          <p:cNvPr id="5" name="Slide Number Placeholder 4"/>
          <p:cNvSpPr>
            <a:spLocks noGrp="1"/>
          </p:cNvSpPr>
          <p:nvPr>
            <p:ph type="sldNum" sz="quarter" idx="12"/>
          </p:nvPr>
        </p:nvSpPr>
        <p:spPr>
          <a:xfrm>
            <a:off x="9144000" y="6423933"/>
            <a:ext cx="2844800" cy="214546"/>
          </a:xfrm>
        </p:spPr>
        <p:txBody>
          <a:bodyPr/>
          <a:lstStyle>
            <a:lvl1pPr>
              <a:defRPr>
                <a:solidFill>
                  <a:srgbClr val="FFFFFF"/>
                </a:solidFill>
                <a:latin typeface="Arial" panose="020B0604020202020204" pitchFamily="34" charset="0"/>
                <a:cs typeface="Arial" panose="020B0604020202020204" pitchFamily="34" charset="0"/>
              </a:defRPr>
            </a:lvl1pPr>
          </a:lstStyle>
          <a:p>
            <a:fld id="{42782948-4DBE-204D-AB9E-B65E067054AE}" type="slidenum">
              <a:rPr lang="en-US" smtClean="0"/>
              <a:t>‹#›</a:t>
            </a:fld>
            <a:endParaRPr lang="en-US"/>
          </a:p>
        </p:txBody>
      </p:sp>
      <p:cxnSp>
        <p:nvCxnSpPr>
          <p:cNvPr id="13" name="Straight Connector 12"/>
          <p:cNvCxnSpPr/>
          <p:nvPr userDrawn="1"/>
        </p:nvCxnSpPr>
        <p:spPr>
          <a:xfrm>
            <a:off x="995680" y="909220"/>
            <a:ext cx="426720" cy="0"/>
          </a:xfrm>
          <a:prstGeom prst="line">
            <a:avLst/>
          </a:prstGeom>
          <a:ln w="19050">
            <a:solidFill>
              <a:srgbClr val="FFFFFF"/>
            </a:solidFill>
          </a:ln>
          <a:effectLst>
            <a:outerShdw blurRad="254000" dir="2700000" algn="tl" rotWithShape="0">
              <a:srgbClr val="000000">
                <a:alpha val="40000"/>
              </a:srgbClr>
            </a:outerShdw>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userDrawn="1"/>
        </p:nvPicPr>
        <p:blipFill>
          <a:blip r:embed="rId2"/>
          <a:stretch>
            <a:fillRect/>
          </a:stretch>
        </p:blipFill>
        <p:spPr>
          <a:xfrm>
            <a:off x="657600" y="5585578"/>
            <a:ext cx="2347200" cy="901135"/>
          </a:xfrm>
          <a:prstGeom prst="rect">
            <a:avLst/>
          </a:prstGeom>
        </p:spPr>
      </p:pic>
      <p:sp>
        <p:nvSpPr>
          <p:cNvPr id="9" name="Rectangle 8"/>
          <p:cNvSpPr/>
          <p:nvPr userDrawn="1"/>
        </p:nvSpPr>
        <p:spPr>
          <a:xfrm>
            <a:off x="4088122" y="4684068"/>
            <a:ext cx="6288021" cy="1177566"/>
          </a:xfrm>
          <a:prstGeom prst="rect">
            <a:avLst/>
          </a:prstGeom>
        </p:spPr>
        <p:txBody>
          <a:bodyPr wrap="square">
            <a:spAutoFit/>
          </a:bodyPr>
          <a:lstStyle/>
          <a:p>
            <a:pPr algn="just"/>
            <a:r>
              <a:rPr lang="uk-UA" sz="2115" baseline="30000" dirty="0">
                <a:solidFill>
                  <a:schemeClr val="bg1"/>
                </a:solidFill>
                <a:latin typeface="Arial" panose="020B0604020202020204" pitchFamily="34" charset="0"/>
                <a:cs typeface="Arial" panose="020B0604020202020204" pitchFamily="34" charset="0"/>
              </a:rPr>
              <a:t>Цей документ став можливим завдяки підтримці американського народу через Агентство США з міжнародного розвитку (</a:t>
            </a:r>
            <a:r>
              <a:rPr lang="en-GB" sz="2115" baseline="30000" dirty="0">
                <a:solidFill>
                  <a:schemeClr val="bg1"/>
                </a:solidFill>
                <a:latin typeface="Arial" panose="020B0604020202020204" pitchFamily="34" charset="0"/>
                <a:cs typeface="Arial" panose="020B0604020202020204" pitchFamily="34" charset="0"/>
              </a:rPr>
              <a:t>USAID).</a:t>
            </a:r>
          </a:p>
          <a:p>
            <a:pPr algn="just"/>
            <a:r>
              <a:rPr lang="en-GB" sz="2115" baseline="30000" dirty="0">
                <a:solidFill>
                  <a:schemeClr val="bg1"/>
                </a:solidFill>
                <a:latin typeface="Arial" panose="020B0604020202020204" pitchFamily="34" charset="0"/>
                <a:cs typeface="Arial" panose="020B0604020202020204" pitchFamily="34" charset="0"/>
              </a:rPr>
              <a:t>Tetra Tech </a:t>
            </a:r>
            <a:r>
              <a:rPr lang="en-GB" sz="2115" baseline="30000" dirty="0" err="1">
                <a:solidFill>
                  <a:schemeClr val="bg1"/>
                </a:solidFill>
                <a:latin typeface="Arial" panose="020B0604020202020204" pitchFamily="34" charset="0"/>
                <a:cs typeface="Arial" panose="020B0604020202020204" pitchFamily="34" charset="0"/>
              </a:rPr>
              <a:t>ES,Inc</a:t>
            </a:r>
            <a:r>
              <a:rPr lang="en-GB" sz="2115" baseline="30000" dirty="0">
                <a:solidFill>
                  <a:schemeClr val="bg1"/>
                </a:solidFill>
                <a:latin typeface="Arial" panose="020B0604020202020204" pitchFamily="34" charset="0"/>
                <a:cs typeface="Arial" panose="020B0604020202020204" pitchFamily="34" charset="0"/>
              </a:rPr>
              <a:t>. </a:t>
            </a:r>
            <a:r>
              <a:rPr lang="uk-UA" sz="2115" baseline="30000" dirty="0">
                <a:solidFill>
                  <a:schemeClr val="bg1"/>
                </a:solidFill>
                <a:latin typeface="Arial" panose="020B0604020202020204" pitchFamily="34" charset="0"/>
                <a:cs typeface="Arial" panose="020B0604020202020204" pitchFamily="34" charset="0"/>
              </a:rPr>
              <a:t>несе повну відповідальність за зміст цього документу. Викладений зміст не обов’язково відображає позицію </a:t>
            </a:r>
            <a:r>
              <a:rPr lang="en-GB" sz="2115" baseline="30000" dirty="0">
                <a:solidFill>
                  <a:schemeClr val="bg1"/>
                </a:solidFill>
                <a:latin typeface="Arial" panose="020B0604020202020204" pitchFamily="34" charset="0"/>
                <a:cs typeface="Arial" panose="020B0604020202020204" pitchFamily="34" charset="0"/>
              </a:rPr>
              <a:t>USAID </a:t>
            </a:r>
            <a:r>
              <a:rPr lang="uk-UA" sz="2115" baseline="30000" dirty="0">
                <a:solidFill>
                  <a:schemeClr val="bg1"/>
                </a:solidFill>
                <a:latin typeface="Arial" panose="020B0604020202020204" pitchFamily="34" charset="0"/>
                <a:cs typeface="Arial" panose="020B0604020202020204" pitchFamily="34" charset="0"/>
              </a:rPr>
              <a:t>або Уряду Сполучених Штатів.</a:t>
            </a:r>
          </a:p>
        </p:txBody>
      </p:sp>
      <p:pic>
        <p:nvPicPr>
          <p:cNvPr id="10" name="Рисунок 5"/>
          <p:cNvPicPr>
            <a:picLocks noChangeAspect="1"/>
          </p:cNvPicPr>
          <p:nvPr userDrawn="1"/>
        </p:nvPicPr>
        <p:blipFill>
          <a:blip r:embed="rId3"/>
          <a:stretch>
            <a:fillRect/>
          </a:stretch>
        </p:blipFill>
        <p:spPr>
          <a:xfrm>
            <a:off x="9984001" y="523797"/>
            <a:ext cx="1765300" cy="1001477"/>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115FD96-BBF0-4294-9754-8ED2891EB246}" type="datetimeFigureOut">
              <a:rPr lang="en-US" smtClean="0"/>
              <a:t>4/27/2023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6C700DA-4165-4880-9F60-9917741622D8}"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15FD96-BBF0-4294-9754-8ED2891EB246}" type="datetimeFigureOut">
              <a:rPr lang="en-US" smtClean="0"/>
              <a:t>4/27/2023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6C700DA-4165-4880-9F60-9917741622D8}"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15FD96-BBF0-4294-9754-8ED2891EB246}" type="datetimeFigureOut">
              <a:rPr lang="en-US" smtClean="0"/>
              <a:t>4/27/2023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C700DA-4165-4880-9F60-9917741622D8}"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15FD96-BBF0-4294-9754-8ED2891EB246}" type="datetimeFigureOut">
              <a:rPr lang="en-US" smtClean="0"/>
              <a:t>4/27/2023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C700DA-4165-4880-9F60-9917741622D8}"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slideLayout" Target="../slideLayouts/slideLayout41.xml"/><Relationship Id="rId21" Type="http://schemas.openxmlformats.org/officeDocument/2006/relationships/slideLayout" Target="../slideLayouts/slideLayout36.xml"/><Relationship Id="rId34" Type="http://schemas.openxmlformats.org/officeDocument/2006/relationships/slideLayout" Target="../slideLayouts/slideLayout49.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33" Type="http://schemas.openxmlformats.org/officeDocument/2006/relationships/slideLayout" Target="../slideLayouts/slideLayout48.xml"/><Relationship Id="rId38" Type="http://schemas.openxmlformats.org/officeDocument/2006/relationships/theme" Target="../theme/theme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29" Type="http://schemas.openxmlformats.org/officeDocument/2006/relationships/slideLayout" Target="../slideLayouts/slideLayout44.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32" Type="http://schemas.openxmlformats.org/officeDocument/2006/relationships/slideLayout" Target="../slideLayouts/slideLayout47.xml"/><Relationship Id="rId37" Type="http://schemas.openxmlformats.org/officeDocument/2006/relationships/slideLayout" Target="../slideLayouts/slideLayout52.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28" Type="http://schemas.openxmlformats.org/officeDocument/2006/relationships/slideLayout" Target="../slideLayouts/slideLayout43.xml"/><Relationship Id="rId36" Type="http://schemas.openxmlformats.org/officeDocument/2006/relationships/slideLayout" Target="../slideLayouts/slideLayout51.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31" Type="http://schemas.openxmlformats.org/officeDocument/2006/relationships/slideLayout" Target="../slideLayouts/slideLayout46.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slideLayout" Target="../slideLayouts/slideLayout42.xml"/><Relationship Id="rId30" Type="http://schemas.openxmlformats.org/officeDocument/2006/relationships/slideLayout" Target="../slideLayouts/slideLayout45.xml"/><Relationship Id="rId35" Type="http://schemas.openxmlformats.org/officeDocument/2006/relationships/slideLayout" Target="../slideLayouts/slideLayout50.xml"/><Relationship Id="rId8" Type="http://schemas.openxmlformats.org/officeDocument/2006/relationships/slideLayout" Target="../slideLayouts/slideLayout23.xml"/><Relationship Id="rId3"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5FD96-BBF0-4294-9754-8ED2891EB246}" type="datetimeFigureOut">
              <a:rPr lang="en-US" smtClean="0"/>
              <a:t>4/27/2023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C700DA-4165-4880-9F60-9917741622D8}"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7E7E5"/>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805" y="933168"/>
            <a:ext cx="10363200" cy="580800"/>
          </a:xfrm>
          <a:prstGeom prst="rect">
            <a:avLst/>
          </a:prstGeom>
        </p:spPr>
        <p:txBody>
          <a:bodyPr vert="horz" lIns="91440" tIns="45720" rIns="91440" bIns="45720" rtlCol="0" anchor="b" anchorCtr="0">
            <a:spAutoFit/>
          </a:bodyPr>
          <a:lstStyle/>
          <a:p>
            <a:r>
              <a:rPr lang="en-US"/>
              <a:t>Click to edit Master title style</a:t>
            </a:r>
            <a:endParaRPr lang="en-US" dirty="0"/>
          </a:p>
        </p:txBody>
      </p:sp>
      <p:sp>
        <p:nvSpPr>
          <p:cNvPr id="3" name="Text Placeholder 2"/>
          <p:cNvSpPr>
            <a:spLocks noGrp="1"/>
          </p:cNvSpPr>
          <p:nvPr>
            <p:ph type="body" idx="1"/>
          </p:nvPr>
        </p:nvSpPr>
        <p:spPr>
          <a:xfrm>
            <a:off x="914400" y="1715549"/>
            <a:ext cx="10363200" cy="423323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
        <p:nvSpPr>
          <p:cNvPr id="4" name="Date Placeholder 3"/>
          <p:cNvSpPr>
            <a:spLocks noGrp="1"/>
          </p:cNvSpPr>
          <p:nvPr>
            <p:ph type="dt" sz="half" idx="2"/>
          </p:nvPr>
        </p:nvSpPr>
        <p:spPr>
          <a:xfrm>
            <a:off x="203200" y="6449816"/>
            <a:ext cx="2844800" cy="214546"/>
          </a:xfrm>
          <a:prstGeom prst="rect">
            <a:avLst/>
          </a:prstGeom>
        </p:spPr>
        <p:txBody>
          <a:bodyPr vert="horz" lIns="91440" tIns="45720" rIns="91440" bIns="45720" rtlCol="0" anchor="ctr">
            <a:spAutoFit/>
          </a:bodyPr>
          <a:lstStyle>
            <a:lvl1pPr algn="l">
              <a:defRPr sz="795" b="0" i="0">
                <a:solidFill>
                  <a:srgbClr val="6C6463"/>
                </a:solidFill>
                <a:latin typeface="Gill Sans MT" panose="020B0502020104020203"/>
                <a:cs typeface="Gill Sans MT" panose="020B0502020104020203"/>
              </a:defRPr>
            </a:lvl1pPr>
          </a:lstStyle>
          <a:p>
            <a:fld id="{7C017F59-29DA-6F48-B92A-5AD511CC2D63}" type="datetime1">
              <a:rPr lang="en-US" smtClean="0"/>
              <a:t>4/27/2023</a:t>
            </a:fld>
            <a:endParaRPr lang="en-US"/>
          </a:p>
        </p:txBody>
      </p:sp>
      <p:sp>
        <p:nvSpPr>
          <p:cNvPr id="5" name="Footer Placeholder 4"/>
          <p:cNvSpPr>
            <a:spLocks noGrp="1"/>
          </p:cNvSpPr>
          <p:nvPr>
            <p:ph type="ftr" sz="quarter" idx="3"/>
          </p:nvPr>
        </p:nvSpPr>
        <p:spPr>
          <a:xfrm>
            <a:off x="4165600" y="6449816"/>
            <a:ext cx="3860800" cy="214546"/>
          </a:xfrm>
          <a:prstGeom prst="rect">
            <a:avLst/>
          </a:prstGeom>
        </p:spPr>
        <p:txBody>
          <a:bodyPr vert="horz" lIns="91440" tIns="45720" rIns="91440" bIns="45720" rtlCol="0" anchor="ctr">
            <a:spAutoFit/>
          </a:bodyPr>
          <a:lstStyle>
            <a:lvl1pPr algn="ctr">
              <a:defRPr sz="795" b="0" i="0">
                <a:solidFill>
                  <a:srgbClr val="6C6463"/>
                </a:solidFill>
                <a:latin typeface="Gill Sans MT" panose="020B0502020104020203"/>
                <a:cs typeface="Gill Sans MT" panose="020B0502020104020203"/>
              </a:defRPr>
            </a:lvl1pPr>
          </a:lstStyle>
          <a:p>
            <a:r>
              <a:rPr lang="en-US"/>
              <a:t>FOOTER GOES HERE</a:t>
            </a:r>
          </a:p>
        </p:txBody>
      </p:sp>
      <p:sp>
        <p:nvSpPr>
          <p:cNvPr id="6" name="Slide Number Placeholder 5"/>
          <p:cNvSpPr>
            <a:spLocks noGrp="1"/>
          </p:cNvSpPr>
          <p:nvPr>
            <p:ph type="sldNum" sz="quarter" idx="4"/>
          </p:nvPr>
        </p:nvSpPr>
        <p:spPr>
          <a:xfrm>
            <a:off x="9144000" y="6449816"/>
            <a:ext cx="2844800" cy="214546"/>
          </a:xfrm>
          <a:prstGeom prst="rect">
            <a:avLst/>
          </a:prstGeom>
        </p:spPr>
        <p:txBody>
          <a:bodyPr vert="horz" lIns="91440" tIns="45720" rIns="91440" bIns="45720" rtlCol="0" anchor="ctr">
            <a:spAutoFit/>
          </a:bodyPr>
          <a:lstStyle>
            <a:lvl1pPr algn="r">
              <a:defRPr sz="795" b="0" i="0">
                <a:solidFill>
                  <a:srgbClr val="6C6463"/>
                </a:solidFill>
                <a:latin typeface="Gill Sans MT" panose="020B0502020104020203"/>
                <a:cs typeface="Gill Sans MT" panose="020B0502020104020203"/>
              </a:defRPr>
            </a:lvl1pPr>
          </a:lstStyle>
          <a:p>
            <a:fld id="{42782948-4DBE-204D-AB9E-B65E067054AE}" type="slidenum">
              <a:rPr lang="en-US" smtClean="0"/>
              <a:t>‹#›</a:t>
            </a:fld>
            <a:endParaRPr lang="en-US"/>
          </a:p>
        </p:txBody>
      </p:sp>
      <p:sp>
        <p:nvSpPr>
          <p:cNvPr id="14" name="Frame 13"/>
          <p:cNvSpPr/>
          <p:nvPr/>
        </p:nvSpPr>
        <p:spPr>
          <a:xfrm>
            <a:off x="0" y="0"/>
            <a:ext cx="12192000" cy="6864096"/>
          </a:xfrm>
          <a:prstGeom prst="frame">
            <a:avLst>
              <a:gd name="adj1" fmla="val 2963"/>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80" b="0" i="0" dirty="0">
              <a:solidFill>
                <a:srgbClr val="FFFFFF"/>
              </a:solidFill>
              <a:latin typeface="Gill Sans MT" panose="020B0502020104020203"/>
              <a:cs typeface="Gill Sans MT" panose="020B0502020104020203"/>
            </a:endParaRPr>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 id="2147483683" r:id="rId19"/>
    <p:sldLayoutId id="2147483684" r:id="rId20"/>
    <p:sldLayoutId id="2147483685" r:id="rId21"/>
    <p:sldLayoutId id="2147483686" r:id="rId22"/>
    <p:sldLayoutId id="2147483687" r:id="rId23"/>
    <p:sldLayoutId id="2147483688" r:id="rId24"/>
    <p:sldLayoutId id="2147483689" r:id="rId25"/>
    <p:sldLayoutId id="2147483690" r:id="rId26"/>
    <p:sldLayoutId id="2147483691" r:id="rId27"/>
    <p:sldLayoutId id="2147483692" r:id="rId28"/>
    <p:sldLayoutId id="2147483693" r:id="rId29"/>
    <p:sldLayoutId id="2147483694" r:id="rId30"/>
    <p:sldLayoutId id="2147483695" r:id="rId31"/>
    <p:sldLayoutId id="2147483696" r:id="rId32"/>
    <p:sldLayoutId id="2147483697" r:id="rId33"/>
    <p:sldLayoutId id="2147483698" r:id="rId34"/>
    <p:sldLayoutId id="2147483699" r:id="rId35"/>
    <p:sldLayoutId id="2147483700" r:id="rId36"/>
    <p:sldLayoutId id="2147483701" r:id="rId37"/>
  </p:sldLayoutIdLst>
  <p:hf hdr="0"/>
  <p:txStyles>
    <p:titleStyle>
      <a:lvl1pPr algn="l" defTabSz="604520" rtl="0" eaLnBrk="1" latinLnBrk="0" hangingPunct="1">
        <a:spcBef>
          <a:spcPct val="0"/>
        </a:spcBef>
        <a:buNone/>
        <a:defRPr sz="3175" b="0" i="0" kern="1200">
          <a:solidFill>
            <a:srgbClr val="BA0C2F"/>
          </a:solidFill>
          <a:latin typeface="Gill Sans MT" panose="020B0502020104020203"/>
          <a:ea typeface="+mj-ea"/>
          <a:cs typeface="Gill Sans MT" panose="020B0502020104020203"/>
        </a:defRPr>
      </a:lvl1pPr>
    </p:titleStyle>
    <p:bodyStyle>
      <a:lvl1pPr marL="304165" indent="-304165" algn="l" defTabSz="604520" rtl="0" eaLnBrk="1" latinLnBrk="0" hangingPunct="1">
        <a:spcBef>
          <a:spcPts val="0"/>
        </a:spcBef>
        <a:spcAft>
          <a:spcPts val="1060"/>
        </a:spcAft>
        <a:buFont typeface="Arial" panose="020B0604020202020204"/>
        <a:buChar char="•"/>
        <a:defRPr sz="2115" b="0" i="0" kern="1200">
          <a:solidFill>
            <a:srgbClr val="6C6463"/>
          </a:solidFill>
          <a:latin typeface="Gill Sans MT" panose="020B0502020104020203"/>
          <a:ea typeface="+mn-ea"/>
          <a:cs typeface="Gill Sans MT" panose="020B0502020104020203"/>
        </a:defRPr>
      </a:lvl1pPr>
      <a:lvl2pPr marL="904875" indent="-304165" algn="l" defTabSz="604520" rtl="0" eaLnBrk="1" latinLnBrk="0" hangingPunct="1">
        <a:spcBef>
          <a:spcPts val="0"/>
        </a:spcBef>
        <a:spcAft>
          <a:spcPts val="1060"/>
        </a:spcAft>
        <a:buFont typeface="Arial" panose="020B0604020202020204"/>
        <a:buChar char="–"/>
        <a:defRPr sz="2115" b="0" i="0" kern="1200">
          <a:solidFill>
            <a:srgbClr val="6C6463"/>
          </a:solidFill>
          <a:latin typeface="Gill Sans MT" panose="020B0502020104020203"/>
          <a:ea typeface="+mn-ea"/>
          <a:cs typeface="Gill Sans MT" panose="020B0502020104020203"/>
        </a:defRPr>
      </a:lvl2pPr>
      <a:lvl3pPr marL="1209675" indent="-304165" algn="l" defTabSz="604520" rtl="0" eaLnBrk="1" latinLnBrk="0" hangingPunct="1">
        <a:spcBef>
          <a:spcPct val="20000"/>
        </a:spcBef>
        <a:buFont typeface="Arial" panose="020B0604020202020204"/>
        <a:buChar char="•"/>
        <a:defRPr sz="2380" b="0" i="0" kern="1200">
          <a:solidFill>
            <a:srgbClr val="6C6463"/>
          </a:solidFill>
          <a:latin typeface="Gill Sans MT" panose="020B0502020104020203"/>
          <a:ea typeface="+mn-ea"/>
          <a:cs typeface="Gill Sans MT" panose="020B0502020104020203"/>
        </a:defRPr>
      </a:lvl3pPr>
      <a:lvl4pPr marL="1515745" indent="-306705" algn="l" defTabSz="604520" rtl="0" eaLnBrk="1" latinLnBrk="0" hangingPunct="1">
        <a:spcBef>
          <a:spcPct val="20000"/>
        </a:spcBef>
        <a:buFont typeface="Arial" panose="020B0604020202020204"/>
        <a:buChar char="–"/>
        <a:defRPr sz="2115" b="0" i="0" kern="1200">
          <a:solidFill>
            <a:srgbClr val="6C6463"/>
          </a:solidFill>
          <a:latin typeface="Gill Sans MT" panose="020B0502020104020203"/>
          <a:ea typeface="+mn-ea"/>
          <a:cs typeface="Gill Sans MT" panose="020B0502020104020203"/>
        </a:defRPr>
      </a:lvl4pPr>
      <a:lvl5pPr marL="1661160" indent="-304165" algn="l" defTabSz="604520" rtl="0" eaLnBrk="1" latinLnBrk="0" hangingPunct="1">
        <a:spcBef>
          <a:spcPct val="20000"/>
        </a:spcBef>
        <a:buFont typeface="Arial" panose="020B0604020202020204"/>
        <a:buChar char="»"/>
        <a:defRPr sz="1850" b="0" i="0" kern="1200">
          <a:solidFill>
            <a:srgbClr val="6C6463"/>
          </a:solidFill>
          <a:latin typeface="Gill Sans MT" panose="020B0502020104020203"/>
          <a:ea typeface="+mn-ea"/>
          <a:cs typeface="Gill Sans MT" panose="020B0502020104020203"/>
        </a:defRPr>
      </a:lvl5pPr>
      <a:lvl6pPr marL="3326130" indent="-302260" algn="l" defTabSz="604520" rtl="0" eaLnBrk="1" latinLnBrk="0" hangingPunct="1">
        <a:spcBef>
          <a:spcPct val="20000"/>
        </a:spcBef>
        <a:buFont typeface="Arial" panose="020B0604020202020204"/>
        <a:buChar char="•"/>
        <a:defRPr sz="2645" kern="1200">
          <a:solidFill>
            <a:schemeClr val="tx1"/>
          </a:solidFill>
          <a:latin typeface="+mn-lt"/>
          <a:ea typeface="+mn-ea"/>
          <a:cs typeface="+mn-cs"/>
        </a:defRPr>
      </a:lvl6pPr>
      <a:lvl7pPr marL="3930650" indent="-302260" algn="l" defTabSz="604520" rtl="0" eaLnBrk="1" latinLnBrk="0" hangingPunct="1">
        <a:spcBef>
          <a:spcPct val="20000"/>
        </a:spcBef>
        <a:buFont typeface="Arial" panose="020B0604020202020204"/>
        <a:buChar char="•"/>
        <a:defRPr sz="2645" kern="1200">
          <a:solidFill>
            <a:schemeClr val="tx1"/>
          </a:solidFill>
          <a:latin typeface="+mn-lt"/>
          <a:ea typeface="+mn-ea"/>
          <a:cs typeface="+mn-cs"/>
        </a:defRPr>
      </a:lvl7pPr>
      <a:lvl8pPr marL="4535805" indent="-302260" algn="l" defTabSz="604520" rtl="0" eaLnBrk="1" latinLnBrk="0" hangingPunct="1">
        <a:spcBef>
          <a:spcPct val="20000"/>
        </a:spcBef>
        <a:buFont typeface="Arial" panose="020B0604020202020204"/>
        <a:buChar char="•"/>
        <a:defRPr sz="2645" kern="1200">
          <a:solidFill>
            <a:schemeClr val="tx1"/>
          </a:solidFill>
          <a:latin typeface="+mn-lt"/>
          <a:ea typeface="+mn-ea"/>
          <a:cs typeface="+mn-cs"/>
        </a:defRPr>
      </a:lvl8pPr>
      <a:lvl9pPr marL="5140325" indent="-302260" algn="l" defTabSz="604520" rtl="0" eaLnBrk="1" latinLnBrk="0" hangingPunct="1">
        <a:spcBef>
          <a:spcPct val="20000"/>
        </a:spcBef>
        <a:buFont typeface="Arial" panose="020B0604020202020204"/>
        <a:buChar char="•"/>
        <a:defRPr sz="2645" kern="1200">
          <a:solidFill>
            <a:schemeClr val="tx1"/>
          </a:solidFill>
          <a:latin typeface="+mn-lt"/>
          <a:ea typeface="+mn-ea"/>
          <a:cs typeface="+mn-cs"/>
        </a:defRPr>
      </a:lvl9pPr>
    </p:bodyStyle>
    <p:otherStyle>
      <a:defPPr>
        <a:defRPr lang="en-US"/>
      </a:defPPr>
      <a:lvl1pPr marL="0" algn="l" defTabSz="604520" rtl="0" eaLnBrk="1" latinLnBrk="0" hangingPunct="1">
        <a:defRPr sz="2380" kern="1200">
          <a:solidFill>
            <a:schemeClr val="tx1"/>
          </a:solidFill>
          <a:latin typeface="+mn-lt"/>
          <a:ea typeface="+mn-ea"/>
          <a:cs typeface="+mn-cs"/>
        </a:defRPr>
      </a:lvl1pPr>
      <a:lvl2pPr marL="604520" algn="l" defTabSz="604520" rtl="0" eaLnBrk="1" latinLnBrk="0" hangingPunct="1">
        <a:defRPr sz="2380" kern="1200">
          <a:solidFill>
            <a:schemeClr val="tx1"/>
          </a:solidFill>
          <a:latin typeface="+mn-lt"/>
          <a:ea typeface="+mn-ea"/>
          <a:cs typeface="+mn-cs"/>
        </a:defRPr>
      </a:lvl2pPr>
      <a:lvl3pPr marL="1209675" algn="l" defTabSz="604520" rtl="0" eaLnBrk="1" latinLnBrk="0" hangingPunct="1">
        <a:defRPr sz="2380" kern="1200">
          <a:solidFill>
            <a:schemeClr val="tx1"/>
          </a:solidFill>
          <a:latin typeface="+mn-lt"/>
          <a:ea typeface="+mn-ea"/>
          <a:cs typeface="+mn-cs"/>
        </a:defRPr>
      </a:lvl3pPr>
      <a:lvl4pPr marL="1814195" algn="l" defTabSz="604520" rtl="0" eaLnBrk="1" latinLnBrk="0" hangingPunct="1">
        <a:defRPr sz="2380" kern="1200">
          <a:solidFill>
            <a:schemeClr val="tx1"/>
          </a:solidFill>
          <a:latin typeface="+mn-lt"/>
          <a:ea typeface="+mn-ea"/>
          <a:cs typeface="+mn-cs"/>
        </a:defRPr>
      </a:lvl4pPr>
      <a:lvl5pPr marL="2418715" algn="l" defTabSz="604520" rtl="0" eaLnBrk="1" latinLnBrk="0" hangingPunct="1">
        <a:defRPr sz="2380" kern="1200">
          <a:solidFill>
            <a:schemeClr val="tx1"/>
          </a:solidFill>
          <a:latin typeface="+mn-lt"/>
          <a:ea typeface="+mn-ea"/>
          <a:cs typeface="+mn-cs"/>
        </a:defRPr>
      </a:lvl5pPr>
      <a:lvl6pPr marL="3023870" algn="l" defTabSz="604520" rtl="0" eaLnBrk="1" latinLnBrk="0" hangingPunct="1">
        <a:defRPr sz="2380" kern="1200">
          <a:solidFill>
            <a:schemeClr val="tx1"/>
          </a:solidFill>
          <a:latin typeface="+mn-lt"/>
          <a:ea typeface="+mn-ea"/>
          <a:cs typeface="+mn-cs"/>
        </a:defRPr>
      </a:lvl6pPr>
      <a:lvl7pPr marL="3628390" algn="l" defTabSz="604520" rtl="0" eaLnBrk="1" latinLnBrk="0" hangingPunct="1">
        <a:defRPr sz="2380" kern="1200">
          <a:solidFill>
            <a:schemeClr val="tx1"/>
          </a:solidFill>
          <a:latin typeface="+mn-lt"/>
          <a:ea typeface="+mn-ea"/>
          <a:cs typeface="+mn-cs"/>
        </a:defRPr>
      </a:lvl7pPr>
      <a:lvl8pPr marL="4232910" algn="l" defTabSz="604520" rtl="0" eaLnBrk="1" latinLnBrk="0" hangingPunct="1">
        <a:defRPr sz="2380" kern="1200">
          <a:solidFill>
            <a:schemeClr val="tx1"/>
          </a:solidFill>
          <a:latin typeface="+mn-lt"/>
          <a:ea typeface="+mn-ea"/>
          <a:cs typeface="+mn-cs"/>
        </a:defRPr>
      </a:lvl8pPr>
      <a:lvl9pPr marL="4838065" algn="l" defTabSz="604520" rtl="0" eaLnBrk="1" latinLnBrk="0" hangingPunct="1">
        <a:defRPr sz="23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12.jpeg"/><Relationship Id="rId1" Type="http://schemas.openxmlformats.org/officeDocument/2006/relationships/slideLayout" Target="../slideLayouts/slideLayout1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13.jpeg"/><Relationship Id="rId1" Type="http://schemas.openxmlformats.org/officeDocument/2006/relationships/slideLayout" Target="../slideLayouts/slideLayout1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14.jpeg"/><Relationship Id="rId1" Type="http://schemas.openxmlformats.org/officeDocument/2006/relationships/slideLayout" Target="../slideLayouts/slideLayout1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1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15.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0.jpeg"/><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pPr marL="0" marR="0" lvl="0" indent="0" algn="l" defTabSz="604520" rtl="0" eaLnBrk="1" fontAlgn="auto" latinLnBrk="0" hangingPunct="1">
              <a:lnSpc>
                <a:spcPct val="100000"/>
              </a:lnSpc>
              <a:spcBef>
                <a:spcPts val="0"/>
              </a:spcBef>
              <a:spcAft>
                <a:spcPts val="0"/>
              </a:spcAft>
              <a:buClrTx/>
              <a:buSzTx/>
              <a:buFontTx/>
              <a:buNone/>
              <a:defRPr/>
            </a:pPr>
            <a:fld id="{EB2C8F94-9D67-854F-8417-3B884156945E}" type="datetime1">
              <a:rPr kumimoji="0" lang="en-US" sz="795" b="0" i="0" u="none" strike="noStrike" kern="1200" cap="none" spc="0" normalizeH="0" baseline="0" noProof="0">
                <a:ln>
                  <a:noFill/>
                </a:ln>
                <a:solidFill>
                  <a:srgbClr val="FFFFFF"/>
                </a:solidFill>
                <a:effectLst/>
                <a:uLnTx/>
                <a:uFillTx/>
                <a:latin typeface="Gill Sans MT" panose="020B0502020104020203"/>
                <a:ea typeface="+mn-ea"/>
              </a:rPr>
              <a:t>4/27/2023</a:t>
            </a:fld>
            <a:endParaRPr kumimoji="0" lang="en-US" sz="795" b="0" i="0" u="none" strike="noStrike" kern="1200" cap="none" spc="0" normalizeH="0" baseline="0" noProof="0" dirty="0">
              <a:ln>
                <a:noFill/>
              </a:ln>
              <a:solidFill>
                <a:srgbClr val="FFFFFF"/>
              </a:solidFill>
              <a:effectLst/>
              <a:uLnTx/>
              <a:uFillTx/>
              <a:latin typeface="Gill Sans MT" panose="020B0502020104020203"/>
              <a:ea typeface="+mn-ea"/>
            </a:endParaRPr>
          </a:p>
        </p:txBody>
      </p:sp>
      <p:sp>
        <p:nvSpPr>
          <p:cNvPr id="3" name="Footer Placeholder 2"/>
          <p:cNvSpPr>
            <a:spLocks noGrp="1"/>
          </p:cNvSpPr>
          <p:nvPr>
            <p:ph type="ftr" sz="quarter" idx="3"/>
          </p:nvPr>
        </p:nvSpPr>
        <p:spPr/>
        <p:txBody>
          <a:bodyPr/>
          <a:lstStyle/>
          <a:p>
            <a:pPr marL="0" marR="0" lvl="0" indent="0" algn="ctr" defTabSz="604520" rtl="0" eaLnBrk="1" fontAlgn="auto" latinLnBrk="0" hangingPunct="1">
              <a:lnSpc>
                <a:spcPct val="100000"/>
              </a:lnSpc>
              <a:spcBef>
                <a:spcPts val="0"/>
              </a:spcBef>
              <a:spcAft>
                <a:spcPts val="0"/>
              </a:spcAft>
              <a:buClrTx/>
              <a:buSzTx/>
              <a:buFontTx/>
              <a:buNone/>
              <a:defRPr/>
            </a:pPr>
            <a:r>
              <a:rPr kumimoji="0" lang="en-US" sz="795" b="0" i="0" u="none" strike="noStrike" kern="1200" cap="none" spc="0" normalizeH="0" baseline="0" noProof="0">
                <a:ln>
                  <a:noFill/>
                </a:ln>
                <a:solidFill>
                  <a:srgbClr val="FFFFFF"/>
                </a:solidFill>
                <a:effectLst/>
                <a:uLnTx/>
                <a:uFillTx/>
                <a:latin typeface="Gill Sans MT" panose="020B0502020104020203"/>
                <a:ea typeface="+mn-ea"/>
              </a:rPr>
              <a:t>FOOTER GOES HERE</a:t>
            </a:r>
          </a:p>
        </p:txBody>
      </p:sp>
      <p:sp>
        <p:nvSpPr>
          <p:cNvPr id="4" name="Slide Number Placeholder 3"/>
          <p:cNvSpPr>
            <a:spLocks noGrp="1"/>
          </p:cNvSpPr>
          <p:nvPr>
            <p:ph type="sldNum" sz="quarter" idx="4"/>
          </p:nvPr>
        </p:nvSpPr>
        <p:spPr/>
        <p:txBody>
          <a:bodyPr/>
          <a:lstStyle/>
          <a:p>
            <a:pPr marL="0" marR="0" lvl="0" indent="0" algn="r" defTabSz="604520" rtl="0" eaLnBrk="1" fontAlgn="auto" latinLnBrk="0" hangingPunct="1">
              <a:lnSpc>
                <a:spcPct val="100000"/>
              </a:lnSpc>
              <a:spcBef>
                <a:spcPts val="0"/>
              </a:spcBef>
              <a:spcAft>
                <a:spcPts val="0"/>
              </a:spcAft>
              <a:buClrTx/>
              <a:buSzTx/>
              <a:buFontTx/>
              <a:buNone/>
              <a:defRPr/>
            </a:pPr>
            <a:fld id="{42782948-4DBE-204D-AB9E-B65E067054AE}" type="slidenum">
              <a:rPr kumimoji="0" lang="en-US" sz="795" b="0" i="0" u="none" strike="noStrike" kern="1200" cap="none" spc="0" normalizeH="0" baseline="0" noProof="0">
                <a:ln>
                  <a:noFill/>
                </a:ln>
                <a:solidFill>
                  <a:srgbClr val="FFFFFF"/>
                </a:solidFill>
                <a:effectLst/>
                <a:uLnTx/>
                <a:uFillTx/>
                <a:latin typeface="Gill Sans MT" panose="020B0502020104020203"/>
                <a:ea typeface="+mn-ea"/>
              </a:rPr>
              <a:t>1</a:t>
            </a:fld>
            <a:endParaRPr kumimoji="0" lang="en-US" sz="795" b="0" i="0" u="none" strike="noStrike" kern="1200" cap="none" spc="0" normalizeH="0" baseline="0" noProof="0">
              <a:ln>
                <a:noFill/>
              </a:ln>
              <a:solidFill>
                <a:srgbClr val="FFFFFF"/>
              </a:solidFill>
              <a:effectLst/>
              <a:uLnTx/>
              <a:uFillTx/>
              <a:latin typeface="Gill Sans MT" panose="020B0502020104020203"/>
              <a:ea typeface="+mn-ea"/>
            </a:endParaRPr>
          </a:p>
        </p:txBody>
      </p:sp>
      <p:sp>
        <p:nvSpPr>
          <p:cNvPr id="6" name="Subtitle 5"/>
          <p:cNvSpPr>
            <a:spLocks noGrp="1"/>
          </p:cNvSpPr>
          <p:nvPr>
            <p:ph type="subTitle" idx="1"/>
          </p:nvPr>
        </p:nvSpPr>
        <p:spPr>
          <a:xfrm>
            <a:off x="1074655" y="5090474"/>
            <a:ext cx="8616099" cy="656724"/>
          </a:xfrm>
        </p:spPr>
        <p:txBody>
          <a:bodyPr>
            <a:noAutofit/>
          </a:bodyPr>
          <a:lstStyle/>
          <a:p>
            <a:r>
              <a:rPr lang="en-US" sz="1800" dirty="0">
                <a:latin typeface="Arial" panose="020B0604020202020204" pitchFamily="34" charset="0"/>
                <a:cs typeface="Arial" panose="020B0604020202020204" pitchFamily="34" charset="0"/>
              </a:rPr>
              <a:t>27</a:t>
            </a:r>
            <a:r>
              <a:rPr lang="uk-UA" sz="1800" dirty="0">
                <a:latin typeface="Arial" panose="020B0604020202020204" pitchFamily="34" charset="0"/>
                <a:cs typeface="Arial" panose="020B0604020202020204" pitchFamily="34" charset="0"/>
              </a:rPr>
              <a:t> квітня 202</a:t>
            </a:r>
            <a:r>
              <a:rPr lang="en-US" sz="1800" dirty="0">
                <a:latin typeface="Arial" panose="020B0604020202020204" pitchFamily="34" charset="0"/>
                <a:cs typeface="Arial" panose="020B0604020202020204" pitchFamily="34" charset="0"/>
              </a:rPr>
              <a:t>3</a:t>
            </a:r>
          </a:p>
        </p:txBody>
      </p:sp>
      <p:sp>
        <p:nvSpPr>
          <p:cNvPr id="5" name="Title 4"/>
          <p:cNvSpPr>
            <a:spLocks noGrp="1"/>
          </p:cNvSpPr>
          <p:nvPr>
            <p:ph type="ctrTitle"/>
          </p:nvPr>
        </p:nvSpPr>
        <p:spPr>
          <a:xfrm>
            <a:off x="2979174" y="1767527"/>
            <a:ext cx="7187381" cy="4112164"/>
          </a:xfrm>
        </p:spPr>
        <p:txBody>
          <a:bodyPr>
            <a:noAutofit/>
          </a:bodyPr>
          <a:lstStyle/>
          <a:p>
            <a:pPr algn="ctr"/>
            <a:r>
              <a:rPr kumimoji="0" lang="uk-UA" sz="3175" b="1" i="0" u="none" strike="noStrike" kern="1200" cap="none" spc="0" normalizeH="0" baseline="0" noProof="0" dirty="0">
                <a:ln>
                  <a:noFill/>
                </a:ln>
                <a:solidFill>
                  <a:srgbClr val="FF0000"/>
                </a:solidFill>
                <a:effectLst/>
                <a:uLnTx/>
                <a:uFillTx/>
                <a:ea typeface="+mj-ea"/>
              </a:rPr>
              <a:t/>
            </a:r>
            <a:br>
              <a:rPr kumimoji="0" lang="uk-UA" sz="3175" b="1" i="0" u="none" strike="noStrike" kern="1200" cap="none" spc="0" normalizeH="0" baseline="0" noProof="0" dirty="0">
                <a:ln>
                  <a:noFill/>
                </a:ln>
                <a:solidFill>
                  <a:srgbClr val="FF0000"/>
                </a:solidFill>
                <a:effectLst/>
                <a:uLnTx/>
                <a:uFillTx/>
                <a:ea typeface="+mj-ea"/>
              </a:rPr>
            </a:br>
            <a:r>
              <a:rPr kumimoji="0" lang="uk-UA" sz="3175" b="1" i="0" u="none" strike="noStrike" kern="1200" cap="none" spc="0" normalizeH="0" baseline="0" noProof="0" dirty="0">
                <a:ln>
                  <a:noFill/>
                </a:ln>
                <a:solidFill>
                  <a:srgbClr val="FF0000"/>
                </a:solidFill>
                <a:effectLst/>
                <a:uLnTx/>
                <a:uFillTx/>
                <a:ea typeface="+mj-ea"/>
              </a:rPr>
              <a:t/>
            </a:r>
            <a:br>
              <a:rPr kumimoji="0" lang="uk-UA" sz="3175" b="1" i="0" u="none" strike="noStrike" kern="1200" cap="none" spc="0" normalizeH="0" baseline="0" noProof="0" dirty="0">
                <a:ln>
                  <a:noFill/>
                </a:ln>
                <a:solidFill>
                  <a:srgbClr val="FF0000"/>
                </a:solidFill>
                <a:effectLst/>
                <a:uLnTx/>
                <a:uFillTx/>
                <a:ea typeface="+mj-ea"/>
              </a:rPr>
            </a:br>
            <a:r>
              <a:rPr kumimoji="0" lang="uk-UA" sz="3175" b="1" i="0" u="none" strike="noStrike" kern="1200" cap="none" spc="0" normalizeH="0" baseline="0" noProof="0" dirty="0">
                <a:ln>
                  <a:noFill/>
                </a:ln>
                <a:solidFill>
                  <a:srgbClr val="FF0000"/>
                </a:solidFill>
                <a:effectLst/>
                <a:uLnTx/>
                <a:uFillTx/>
                <a:ea typeface="+mj-ea"/>
              </a:rPr>
              <a:t/>
            </a:r>
            <a:br>
              <a:rPr kumimoji="0" lang="uk-UA" sz="3175" b="1" i="0" u="none" strike="noStrike" kern="1200" cap="none" spc="0" normalizeH="0" baseline="0" noProof="0" dirty="0">
                <a:ln>
                  <a:noFill/>
                </a:ln>
                <a:solidFill>
                  <a:srgbClr val="FF0000"/>
                </a:solidFill>
                <a:effectLst/>
                <a:uLnTx/>
                <a:uFillTx/>
                <a:ea typeface="+mj-ea"/>
              </a:rPr>
            </a:br>
            <a:r>
              <a:rPr kumimoji="0" lang="uk-UA" sz="3200" b="1" i="0" u="none" strike="noStrike" kern="1200" cap="none" spc="0" normalizeH="0" baseline="0" noProof="0" dirty="0">
                <a:ln>
                  <a:noFill/>
                </a:ln>
                <a:solidFill>
                  <a:srgbClr val="FFFF00"/>
                </a:solidFill>
                <a:effectLst/>
                <a:uLnTx/>
                <a:uFillTx/>
                <a:ea typeface="+mj-ea"/>
              </a:rPr>
              <a:t>Тренінговий модуль з питань гендерної рівності</a:t>
            </a:r>
            <a:r>
              <a:rPr kumimoji="0" lang="en-US" sz="3200" b="1" i="0" u="none" strike="noStrike" kern="1200" cap="none" spc="0" normalizeH="0" baseline="0" noProof="0" dirty="0">
                <a:ln>
                  <a:noFill/>
                </a:ln>
                <a:solidFill>
                  <a:srgbClr val="FFFF00"/>
                </a:solidFill>
                <a:effectLst/>
                <a:uLnTx/>
                <a:uFillTx/>
                <a:ea typeface="+mj-ea"/>
              </a:rPr>
              <a:t> </a:t>
            </a:r>
            <a:r>
              <a:rPr kumimoji="0" lang="uk-UA" sz="3200" b="1" i="0" u="none" strike="noStrike" kern="1200" cap="none" spc="0" normalizeH="0" baseline="0" noProof="0" dirty="0">
                <a:ln>
                  <a:noFill/>
                </a:ln>
                <a:solidFill>
                  <a:srgbClr val="FFFF00"/>
                </a:solidFill>
                <a:effectLst/>
                <a:uLnTx/>
                <a:uFillTx/>
                <a:ea typeface="+mj-ea"/>
              </a:rPr>
              <a:t>та недискримінації на робочих місцях</a:t>
            </a:r>
            <a:r>
              <a:rPr kumimoji="0" lang="en-US" sz="3200" b="1" i="0" u="none" strike="noStrike" kern="1200" cap="none" spc="0" normalizeH="0" baseline="0" noProof="0" dirty="0">
                <a:ln>
                  <a:noFill/>
                </a:ln>
                <a:solidFill>
                  <a:srgbClr val="FFFF00"/>
                </a:solidFill>
                <a:effectLst/>
                <a:uLnTx/>
                <a:uFillTx/>
                <a:ea typeface="+mj-ea"/>
              </a:rPr>
              <a:t/>
            </a:r>
            <a:br>
              <a:rPr kumimoji="0" lang="en-US" sz="3200" b="1" i="0" u="none" strike="noStrike" kern="1200" cap="none" spc="0" normalizeH="0" baseline="0" noProof="0" dirty="0">
                <a:ln>
                  <a:noFill/>
                </a:ln>
                <a:solidFill>
                  <a:srgbClr val="FFFF00"/>
                </a:solidFill>
                <a:effectLst/>
                <a:uLnTx/>
                <a:uFillTx/>
                <a:ea typeface="+mj-ea"/>
              </a:rPr>
            </a:br>
            <a:r>
              <a:rPr kumimoji="0" lang="uk-UA" sz="3200" b="1" i="0" u="none" strike="noStrike" kern="1200" cap="none" spc="0" normalizeH="0" baseline="0" noProof="0" dirty="0">
                <a:ln>
                  <a:noFill/>
                </a:ln>
                <a:solidFill>
                  <a:srgbClr val="FFFF00"/>
                </a:solidFill>
                <a:effectLst/>
                <a:uLnTx/>
                <a:uFillTx/>
                <a:ea typeface="+mj-ea"/>
              </a:rPr>
              <a:t/>
            </a:r>
            <a:br>
              <a:rPr kumimoji="0" lang="uk-UA" sz="3200" b="1" i="0" u="none" strike="noStrike" kern="1200" cap="none" spc="0" normalizeH="0" baseline="0" noProof="0" dirty="0">
                <a:ln>
                  <a:noFill/>
                </a:ln>
                <a:solidFill>
                  <a:srgbClr val="FFFF00"/>
                </a:solidFill>
                <a:effectLst/>
                <a:uLnTx/>
                <a:uFillTx/>
                <a:ea typeface="+mj-ea"/>
              </a:rPr>
            </a:br>
            <a:r>
              <a:rPr kumimoji="0" lang="uk-UA" sz="3200" b="1" i="0" u="none" strike="noStrike" kern="1200" cap="none" spc="0" normalizeH="0" baseline="0" noProof="0" dirty="0">
                <a:ln>
                  <a:noFill/>
                </a:ln>
                <a:solidFill>
                  <a:srgbClr val="C00000"/>
                </a:solidFill>
                <a:effectLst/>
                <a:uLnTx/>
                <a:uFillTx/>
                <a:ea typeface="+mj-ea"/>
              </a:rPr>
              <a:t>Тренінг </a:t>
            </a:r>
            <a:r>
              <a:rPr kumimoji="0" lang="en-US" sz="3200" b="1" i="0" u="none" strike="noStrike" kern="1200" cap="none" spc="0" normalizeH="0" baseline="0" noProof="0" dirty="0">
                <a:ln>
                  <a:noFill/>
                </a:ln>
                <a:solidFill>
                  <a:srgbClr val="C00000"/>
                </a:solidFill>
                <a:effectLst/>
                <a:uLnTx/>
                <a:uFillTx/>
                <a:ea typeface="+mj-ea"/>
              </a:rPr>
              <a:t>5</a:t>
            </a:r>
            <a:r>
              <a:rPr lang="uk-UA" sz="3200" b="1" dirty="0">
                <a:solidFill>
                  <a:srgbClr val="FF0000"/>
                </a:solidFill>
              </a:rPr>
              <a:t/>
            </a:r>
            <a:br>
              <a:rPr lang="uk-UA" sz="3200" b="1" dirty="0">
                <a:solidFill>
                  <a:srgbClr val="FF0000"/>
                </a:solidFill>
              </a:rPr>
            </a:br>
            <a:r>
              <a:rPr lang="uk-UA" sz="2800" b="1" dirty="0"/>
              <a:t/>
            </a:r>
            <a:br>
              <a:rPr lang="uk-UA" sz="2800" b="1" dirty="0"/>
            </a:br>
            <a:r>
              <a:rPr kumimoji="0" lang="uk-UA" sz="2800" b="1" i="0" u="none" strike="noStrike" kern="1200" cap="none" spc="0" normalizeH="0" baseline="0" noProof="0" dirty="0">
                <a:ln>
                  <a:noFill/>
                </a:ln>
                <a:effectLst/>
                <a:uLnTx/>
                <a:uFillTx/>
                <a:ea typeface="+mj-ea"/>
              </a:rPr>
              <a:t/>
            </a:r>
            <a:br>
              <a:rPr kumimoji="0" lang="uk-UA" sz="2800" b="1" i="0" u="none" strike="noStrike" kern="1200" cap="none" spc="0" normalizeH="0" baseline="0" noProof="0" dirty="0">
                <a:ln>
                  <a:noFill/>
                </a:ln>
                <a:effectLst/>
                <a:uLnTx/>
                <a:uFillTx/>
                <a:ea typeface="+mj-ea"/>
              </a:rPr>
            </a:br>
            <a:endParaRPr lang="en-US" sz="2800" b="1" dirty="0">
              <a:latin typeface="Arial" panose="020B0604020202020204" pitchFamily="34" charset="0"/>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a:spLocks noGrp="1" noRot="1" noChangeAspect="1" noMove="1" noResize="1" noEditPoints="1" noAdjustHandles="1" noChangeArrowheads="1" noChangeShapeType="1" noTextEdit="1"/>
          </p:cNvSpPr>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a:spLocks noGrp="1" noRot="1" noChangeAspect="1" noMove="1" noResize="1" noEditPoints="1" noAdjustHandles="1" noChangeArrowheads="1" noChangeShapeType="1" noTextEdit="1"/>
          </p:cNvSpPr>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a:spLocks noGrp="1" noRot="1" noChangeAspect="1" noMove="1" noResize="1" noEditPoints="1" noAdjustHandles="1" noChangeArrowheads="1" noChangeShapeType="1" noTextEdit="1"/>
          </p:cNvSpPr>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371597" y="348865"/>
            <a:ext cx="10044023" cy="877729"/>
          </a:xfrm>
        </p:spPr>
        <p:txBody>
          <a:bodyPr vert="horz" lIns="91440" tIns="45720" rIns="91440" bIns="45720" rtlCol="0" anchor="ctr">
            <a:normAutofit/>
          </a:bodyPr>
          <a:lstStyle/>
          <a:p>
            <a:r>
              <a:rPr lang="en-US" sz="4000" b="1" kern="1200">
                <a:solidFill>
                  <a:srgbClr val="FFFFFF"/>
                </a:solidFill>
                <a:latin typeface="+mj-lt"/>
                <a:ea typeface="+mj-ea"/>
                <a:cs typeface="+mj-cs"/>
              </a:rPr>
              <a:t>Гендерно-орієнтоване бюджетування - ЦЕ</a:t>
            </a:r>
          </a:p>
        </p:txBody>
      </p:sp>
      <p:graphicFrame>
        <p:nvGraphicFramePr>
          <p:cNvPr id="5" name="Content Placeholder 2"/>
          <p:cNvGraphicFramePr>
            <a:graphicFrameLocks noGrp="1"/>
          </p:cNvGraphicFramePr>
          <p:nvPr>
            <p:ph idx="1"/>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p:cNvSpPr>
            <a:spLocks noGrp="1" noRot="1" noChangeAspect="1" noMove="1" noResize="1" noEditPoints="1" noAdjustHandles="1" noChangeArrowheads="1" noChangeShapeType="1" noTextEdit="1"/>
          </p:cNvSpPr>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556995"/>
            <a:ext cx="10515600" cy="1133693"/>
          </a:xfrm>
        </p:spPr>
        <p:txBody>
          <a:bodyPr vert="horz" lIns="91440" tIns="45720" rIns="91440" bIns="45720" rtlCol="0" anchor="ctr">
            <a:normAutofit/>
          </a:bodyPr>
          <a:lstStyle/>
          <a:p>
            <a:pPr algn="ctr"/>
            <a:r>
              <a:rPr lang="uk-UA" sz="3600" b="1" kern="1200" dirty="0">
                <a:solidFill>
                  <a:srgbClr val="C00000"/>
                </a:solidFill>
                <a:latin typeface="+mj-lt"/>
                <a:ea typeface="+mj-ea"/>
                <a:cs typeface="+mj-cs"/>
              </a:rPr>
              <a:t>Г</a:t>
            </a:r>
            <a:r>
              <a:rPr lang="en-US" sz="3600" b="1" kern="1200" dirty="0" err="1">
                <a:solidFill>
                  <a:srgbClr val="C00000"/>
                </a:solidFill>
                <a:latin typeface="+mj-lt"/>
                <a:ea typeface="+mj-ea"/>
                <a:cs typeface="+mj-cs"/>
              </a:rPr>
              <a:t>ендерний</a:t>
            </a:r>
            <a:r>
              <a:rPr lang="en-US" sz="3600" b="1" kern="1200" dirty="0">
                <a:solidFill>
                  <a:srgbClr val="C00000"/>
                </a:solidFill>
                <a:latin typeface="+mj-lt"/>
                <a:ea typeface="+mj-ea"/>
                <a:cs typeface="+mj-cs"/>
              </a:rPr>
              <a:t> </a:t>
            </a:r>
            <a:r>
              <a:rPr lang="en-US" sz="3600" b="1" kern="1200" dirty="0" err="1">
                <a:solidFill>
                  <a:srgbClr val="C00000"/>
                </a:solidFill>
                <a:latin typeface="+mj-lt"/>
                <a:ea typeface="+mj-ea"/>
                <a:cs typeface="+mj-cs"/>
              </a:rPr>
              <a:t>бюджетний</a:t>
            </a:r>
            <a:r>
              <a:rPr lang="en-US" sz="3600" b="1" kern="1200" dirty="0">
                <a:solidFill>
                  <a:srgbClr val="C00000"/>
                </a:solidFill>
                <a:latin typeface="+mj-lt"/>
                <a:ea typeface="+mj-ea"/>
                <a:cs typeface="+mj-cs"/>
              </a:rPr>
              <a:t> </a:t>
            </a:r>
            <a:r>
              <a:rPr lang="en-US" sz="3600" b="1" kern="1200" dirty="0" err="1">
                <a:solidFill>
                  <a:srgbClr val="C00000"/>
                </a:solidFill>
                <a:latin typeface="+mj-lt"/>
                <a:ea typeface="+mj-ea"/>
                <a:cs typeface="+mj-cs"/>
              </a:rPr>
              <a:t>аналіз</a:t>
            </a:r>
            <a:endParaRPr lang="en-US" sz="3600" b="1" kern="1200" dirty="0">
              <a:solidFill>
                <a:srgbClr val="C00000"/>
              </a:solidFill>
              <a:latin typeface="+mj-lt"/>
              <a:ea typeface="+mj-ea"/>
              <a:cs typeface="+mj-cs"/>
            </a:endParaRPr>
          </a:p>
        </p:txBody>
      </p:sp>
      <p:graphicFrame>
        <p:nvGraphicFramePr>
          <p:cNvPr id="5" name="Content Placeholder 2"/>
          <p:cNvGraphicFramePr>
            <a:graphicFrameLocks noGrp="1"/>
          </p:cNvGraphicFramePr>
          <p:nvPr>
            <p:ph idx="1"/>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8" name="Rectangle 138"/>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40773" y="0"/>
            <a:ext cx="5683045" cy="2660904"/>
          </a:xfrm>
        </p:spPr>
        <p:txBody>
          <a:bodyPr vert="horz" lIns="91440" tIns="45720" rIns="91440" bIns="45720" rtlCol="0" anchor="b">
            <a:normAutofit fontScale="90000"/>
          </a:bodyPr>
          <a:lstStyle/>
          <a:p>
            <a:pPr algn="ctr"/>
            <a:r>
              <a:rPr lang="uk-UA" sz="3200" b="1" kern="1200" dirty="0">
                <a:solidFill>
                  <a:srgbClr val="C00000"/>
                </a:solidFill>
                <a:latin typeface="+mn-lt"/>
                <a:ea typeface="+mj-ea"/>
                <a:cs typeface="+mj-cs"/>
              </a:rPr>
              <a:t/>
            </a:r>
            <a:br>
              <a:rPr lang="uk-UA" sz="3200" b="1" kern="1200" dirty="0">
                <a:solidFill>
                  <a:srgbClr val="C00000"/>
                </a:solidFill>
                <a:latin typeface="+mn-lt"/>
                <a:ea typeface="+mj-ea"/>
                <a:cs typeface="+mj-cs"/>
              </a:rPr>
            </a:br>
            <a:r>
              <a:rPr lang="uk-UA" sz="3200" b="1" kern="1200" dirty="0">
                <a:solidFill>
                  <a:srgbClr val="C00000"/>
                </a:solidFill>
                <a:latin typeface="+mn-lt"/>
                <a:ea typeface="+mj-ea"/>
                <a:cs typeface="+mj-cs"/>
              </a:rPr>
              <a:t/>
            </a:r>
            <a:br>
              <a:rPr lang="uk-UA" sz="3200" b="1" kern="1200" dirty="0">
                <a:solidFill>
                  <a:srgbClr val="C00000"/>
                </a:solidFill>
                <a:latin typeface="+mn-lt"/>
                <a:ea typeface="+mj-ea"/>
                <a:cs typeface="+mj-cs"/>
              </a:rPr>
            </a:br>
            <a:r>
              <a:rPr lang="en-US" sz="3200" b="1" kern="1200" dirty="0" err="1">
                <a:solidFill>
                  <a:srgbClr val="C00000"/>
                </a:solidFill>
                <a:latin typeface="+mn-lt"/>
                <a:ea typeface="+mj-ea"/>
                <a:cs typeface="+mj-cs"/>
              </a:rPr>
              <a:t>Міжнародний</a:t>
            </a:r>
            <a:r>
              <a:rPr lang="en-US" sz="3200" b="1" kern="1200" dirty="0">
                <a:solidFill>
                  <a:srgbClr val="C00000"/>
                </a:solidFill>
                <a:latin typeface="+mn-lt"/>
                <a:ea typeface="+mj-ea"/>
                <a:cs typeface="+mj-cs"/>
              </a:rPr>
              <a:t> </a:t>
            </a:r>
            <a:r>
              <a:rPr lang="en-US" sz="3200" b="1" kern="1200" dirty="0" err="1">
                <a:solidFill>
                  <a:srgbClr val="C00000"/>
                </a:solidFill>
                <a:latin typeface="+mn-lt"/>
                <a:ea typeface="+mj-ea"/>
                <a:cs typeface="+mj-cs"/>
              </a:rPr>
              <a:t>досвід</a:t>
            </a:r>
            <a:r>
              <a:rPr lang="en-US" sz="3200" b="1" kern="1200" dirty="0">
                <a:solidFill>
                  <a:srgbClr val="C00000"/>
                </a:solidFill>
                <a:latin typeface="+mn-lt"/>
                <a:ea typeface="+mj-ea"/>
                <a:cs typeface="+mj-cs"/>
              </a:rPr>
              <a:t> застосування ГОБ</a:t>
            </a:r>
            <a:r>
              <a:rPr lang="uk-UA" sz="3200" b="1" kern="1200" dirty="0">
                <a:solidFill>
                  <a:srgbClr val="C00000"/>
                </a:solidFill>
                <a:latin typeface="+mn-lt"/>
                <a:ea typeface="+mj-ea"/>
                <a:cs typeface="+mj-cs"/>
              </a:rPr>
              <a:t/>
            </a:r>
            <a:br>
              <a:rPr lang="uk-UA" sz="3200" b="1" kern="1200" dirty="0">
                <a:solidFill>
                  <a:srgbClr val="C00000"/>
                </a:solidFill>
                <a:latin typeface="+mn-lt"/>
                <a:ea typeface="+mj-ea"/>
                <a:cs typeface="+mj-cs"/>
              </a:rPr>
            </a:br>
            <a:r>
              <a:rPr lang="en-US" sz="1400" b="1" kern="1200" dirty="0">
                <a:solidFill>
                  <a:schemeClr val="tx1"/>
                </a:solidFill>
                <a:latin typeface="+mj-lt"/>
                <a:ea typeface="+mj-ea"/>
                <a:cs typeface="+mj-cs"/>
              </a:rPr>
              <a:t/>
            </a:r>
            <a:br>
              <a:rPr lang="en-US" sz="1400" b="1" kern="1200" dirty="0">
                <a:solidFill>
                  <a:schemeClr val="tx1"/>
                </a:solidFill>
                <a:latin typeface="+mj-lt"/>
                <a:ea typeface="+mj-ea"/>
                <a:cs typeface="+mj-cs"/>
              </a:rPr>
            </a:br>
            <a:r>
              <a:rPr lang="en-US" sz="2200" b="1" kern="1200" dirty="0">
                <a:solidFill>
                  <a:schemeClr val="accent1">
                    <a:lumMod val="50000"/>
                  </a:schemeClr>
                </a:solidFill>
                <a:latin typeface="+mj-lt"/>
                <a:ea typeface="+mj-ea"/>
                <a:cs typeface="+mj-cs"/>
              </a:rPr>
              <a:t>1</a:t>
            </a:r>
            <a:r>
              <a:rPr lang="en-US" sz="2700" b="1" kern="1200" dirty="0">
                <a:solidFill>
                  <a:schemeClr val="accent1">
                    <a:lumMod val="50000"/>
                  </a:schemeClr>
                </a:solidFill>
                <a:latin typeface="+mj-lt"/>
                <a:ea typeface="+mj-ea"/>
                <a:cs typeface="+mj-cs"/>
              </a:rPr>
              <a:t>. </a:t>
            </a:r>
            <a:r>
              <a:rPr lang="en-US" sz="2700" b="1" kern="1200" dirty="0" err="1">
                <a:solidFill>
                  <a:schemeClr val="accent1">
                    <a:lumMod val="50000"/>
                  </a:schemeClr>
                </a:solidFill>
                <a:latin typeface="+mj-lt"/>
                <a:ea typeface="+mj-ea"/>
                <a:cs typeface="+mj-cs"/>
              </a:rPr>
              <a:t>Австрія</a:t>
            </a:r>
            <a:r>
              <a:rPr lang="en-US" sz="2700" b="1" kern="1200" dirty="0">
                <a:solidFill>
                  <a:schemeClr val="accent1">
                    <a:lumMod val="50000"/>
                  </a:schemeClr>
                </a:solidFill>
                <a:latin typeface="+mj-lt"/>
                <a:ea typeface="+mj-ea"/>
                <a:cs typeface="+mj-cs"/>
              </a:rPr>
              <a:t> – </a:t>
            </a:r>
            <a:r>
              <a:rPr lang="en-US" sz="2700" b="1" kern="1200" dirty="0" err="1">
                <a:solidFill>
                  <a:schemeClr val="accent1">
                    <a:lumMod val="50000"/>
                  </a:schemeClr>
                </a:solidFill>
                <a:latin typeface="+mj-lt"/>
                <a:ea typeface="+mj-ea"/>
                <a:cs typeface="+mj-cs"/>
              </a:rPr>
              <a:t>одна</a:t>
            </a:r>
            <a:r>
              <a:rPr lang="en-US" sz="2700" b="1" kern="1200" dirty="0">
                <a:solidFill>
                  <a:schemeClr val="accent1">
                    <a:lumMod val="50000"/>
                  </a:schemeClr>
                </a:solidFill>
                <a:latin typeface="+mj-lt"/>
                <a:ea typeface="+mj-ea"/>
                <a:cs typeface="+mj-cs"/>
              </a:rPr>
              <a:t> з </a:t>
            </a:r>
            <a:r>
              <a:rPr lang="en-US" sz="2700" b="1" kern="1200" dirty="0" err="1">
                <a:solidFill>
                  <a:schemeClr val="accent1">
                    <a:lumMod val="50000"/>
                  </a:schemeClr>
                </a:solidFill>
                <a:latin typeface="+mj-lt"/>
                <a:ea typeface="+mj-ea"/>
                <a:cs typeface="+mj-cs"/>
              </a:rPr>
              <a:t>країн-піонерів</a:t>
            </a:r>
            <a:r>
              <a:rPr lang="en-US" sz="2700" b="1" kern="1200" dirty="0">
                <a:solidFill>
                  <a:schemeClr val="accent1">
                    <a:lumMod val="50000"/>
                  </a:schemeClr>
                </a:solidFill>
                <a:latin typeface="+mj-lt"/>
                <a:ea typeface="+mj-ea"/>
                <a:cs typeface="+mj-cs"/>
              </a:rPr>
              <a:t> у </a:t>
            </a:r>
            <a:r>
              <a:rPr lang="en-US" sz="2700" b="1" kern="1200" dirty="0" err="1">
                <a:solidFill>
                  <a:schemeClr val="accent1">
                    <a:lumMod val="50000"/>
                  </a:schemeClr>
                </a:solidFill>
                <a:latin typeface="+mj-lt"/>
                <a:ea typeface="+mj-ea"/>
                <a:cs typeface="+mj-cs"/>
              </a:rPr>
              <a:t>ґендерному</a:t>
            </a:r>
            <a:r>
              <a:rPr lang="en-US" sz="2700" b="1" kern="1200" dirty="0">
                <a:solidFill>
                  <a:schemeClr val="accent1">
                    <a:lumMod val="50000"/>
                  </a:schemeClr>
                </a:solidFill>
                <a:latin typeface="+mj-lt"/>
                <a:ea typeface="+mj-ea"/>
                <a:cs typeface="+mj-cs"/>
              </a:rPr>
              <a:t> </a:t>
            </a:r>
            <a:r>
              <a:rPr lang="en-US" sz="2700" b="1" kern="1200" dirty="0" err="1">
                <a:solidFill>
                  <a:schemeClr val="accent1">
                    <a:lumMod val="50000"/>
                  </a:schemeClr>
                </a:solidFill>
                <a:latin typeface="+mj-lt"/>
                <a:ea typeface="+mj-ea"/>
                <a:cs typeface="+mj-cs"/>
              </a:rPr>
              <a:t>бюджетуванні</a:t>
            </a:r>
            <a:r>
              <a:rPr lang="en-US" sz="2200" b="1" kern="1200" dirty="0">
                <a:solidFill>
                  <a:schemeClr val="accent1">
                    <a:lumMod val="50000"/>
                  </a:schemeClr>
                </a:solidFill>
                <a:latin typeface="+mj-lt"/>
                <a:ea typeface="+mj-ea"/>
                <a:cs typeface="+mj-cs"/>
              </a:rPr>
              <a:t/>
            </a:r>
            <a:br>
              <a:rPr lang="en-US" sz="2200" b="1" kern="1200" dirty="0">
                <a:solidFill>
                  <a:schemeClr val="accent1">
                    <a:lumMod val="50000"/>
                  </a:schemeClr>
                </a:solidFill>
                <a:latin typeface="+mj-lt"/>
                <a:ea typeface="+mj-ea"/>
                <a:cs typeface="+mj-cs"/>
              </a:rPr>
            </a:br>
            <a:r>
              <a:rPr lang="en-US" sz="2200" b="1" kern="1200" dirty="0">
                <a:solidFill>
                  <a:schemeClr val="accent1">
                    <a:lumMod val="50000"/>
                  </a:schemeClr>
                </a:solidFill>
                <a:latin typeface="+mj-lt"/>
                <a:ea typeface="+mj-ea"/>
                <a:cs typeface="+mj-cs"/>
              </a:rPr>
              <a:t/>
            </a:r>
            <a:br>
              <a:rPr lang="en-US" sz="2200" b="1" kern="1200" dirty="0">
                <a:solidFill>
                  <a:schemeClr val="accent1">
                    <a:lumMod val="50000"/>
                  </a:schemeClr>
                </a:solidFill>
                <a:latin typeface="+mj-lt"/>
                <a:ea typeface="+mj-ea"/>
                <a:cs typeface="+mj-cs"/>
              </a:rPr>
            </a:br>
            <a:endParaRPr lang="en-US" sz="2200" b="1" kern="1200" dirty="0">
              <a:solidFill>
                <a:schemeClr val="accent1">
                  <a:lumMod val="50000"/>
                </a:schemeClr>
              </a:solidFill>
              <a:latin typeface="+mj-lt"/>
              <a:ea typeface="+mj-ea"/>
              <a:cs typeface="+mj-cs"/>
            </a:endParaRPr>
          </a:p>
        </p:txBody>
      </p:sp>
      <p:sp>
        <p:nvSpPr>
          <p:cNvPr id="1059" name="sketch line"/>
          <p:cNvSpPr>
            <a:spLocks noGrp="1" noRot="1" noChangeAspect="1" noMove="1" noResize="1" noEditPoints="1" noAdjustHandles="1" noChangeArrowheads="1" noChangeShapeType="1" noTextEdit="1"/>
          </p:cNvSpPr>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Австрія - відпочинок, карти, візи, тури, курорти, готелі та відгуки"/>
          <p:cNvPicPr>
            <a:picLocks noChangeAspect="1" noChangeArrowheads="1"/>
          </p:cNvPicPr>
          <p:nvPr/>
        </p:nvPicPr>
        <p:blipFill rotWithShape="1">
          <a:blip r:embed="rId2">
            <a:extLst>
              <a:ext uri="{28A0092B-C50C-407E-A947-70E740481C1C}">
                <a14:useLocalDpi xmlns:a14="http://schemas.microsoft.com/office/drawing/2010/main" val="0"/>
              </a:ext>
            </a:extLst>
          </a:blip>
          <a:srcRect l="35980" r="-1" b="-1"/>
          <a:stretch>
            <a:fillRect/>
          </a:stretch>
        </p:blipFill>
        <p:spPr bwMode="auto">
          <a:xfrm>
            <a:off x="6145438" y="640080"/>
            <a:ext cx="5366187" cy="557784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9" name="Content Placeholder 2"/>
          <p:cNvGraphicFramePr>
            <a:graphicFrameLocks noGrp="1"/>
          </p:cNvGraphicFramePr>
          <p:nvPr>
            <p:ph idx="1"/>
          </p:nvPr>
        </p:nvGraphicFramePr>
        <p:xfrm>
          <a:off x="630936" y="2660904"/>
          <a:ext cx="4818888" cy="35478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0936" y="640080"/>
            <a:ext cx="4818888" cy="972572"/>
          </a:xfrm>
        </p:spPr>
        <p:txBody>
          <a:bodyPr vert="horz" lIns="91440" tIns="45720" rIns="91440" bIns="45720" rtlCol="0" anchor="b">
            <a:normAutofit/>
          </a:bodyPr>
          <a:lstStyle/>
          <a:p>
            <a:pPr algn="ctr"/>
            <a:r>
              <a:rPr lang="en-US" sz="4000" b="1" kern="1200" dirty="0">
                <a:solidFill>
                  <a:schemeClr val="accent1">
                    <a:lumMod val="50000"/>
                  </a:schemeClr>
                </a:solidFill>
                <a:latin typeface="+mj-lt"/>
                <a:ea typeface="+mj-ea"/>
                <a:cs typeface="+mj-cs"/>
              </a:rPr>
              <a:t>2. </a:t>
            </a:r>
            <a:r>
              <a:rPr lang="en-US" sz="4000" b="1" kern="1200" dirty="0" err="1">
                <a:solidFill>
                  <a:schemeClr val="accent1">
                    <a:lumMod val="50000"/>
                  </a:schemeClr>
                </a:solidFill>
                <a:latin typeface="+mj-lt"/>
                <a:ea typeface="+mj-ea"/>
                <a:cs typeface="+mj-cs"/>
              </a:rPr>
              <a:t>Ісландія</a:t>
            </a:r>
            <a:endParaRPr lang="en-US" sz="4000" b="1" kern="1200" dirty="0">
              <a:solidFill>
                <a:schemeClr val="accent1">
                  <a:lumMod val="50000"/>
                </a:schemeClr>
              </a:solidFill>
              <a:latin typeface="+mj-lt"/>
              <a:ea typeface="+mj-ea"/>
              <a:cs typeface="+mj-cs"/>
            </a:endParaRPr>
          </a:p>
        </p:txBody>
      </p:sp>
      <p:sp>
        <p:nvSpPr>
          <p:cNvPr id="73" name="sketch line"/>
          <p:cNvSpPr>
            <a:spLocks noGrp="1" noRot="1" noChangeAspect="1" noMove="1" noResize="1" noEditPoints="1" noAdjustHandles="1" noChangeArrowheads="1" noChangeShapeType="1" noTextEdit="1"/>
          </p:cNvSpPr>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Всё об Исландии: что посмотреть, куда сходить, как добраться. Подробное  описание страны."/>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99048" y="1612652"/>
            <a:ext cx="5458968" cy="363269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Content Placeholder 2"/>
          <p:cNvGraphicFramePr>
            <a:graphicFrameLocks noGrp="1"/>
          </p:cNvGraphicFramePr>
          <p:nvPr>
            <p:ph idx="1"/>
          </p:nvPr>
        </p:nvGraphicFramePr>
        <p:xfrm>
          <a:off x="630936" y="2660904"/>
          <a:ext cx="5150432" cy="40348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6" name="Rectangle 134"/>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72493" y="238539"/>
            <a:ext cx="11018520" cy="1434415"/>
          </a:xfrm>
        </p:spPr>
        <p:txBody>
          <a:bodyPr vert="horz" lIns="91440" tIns="45720" rIns="91440" bIns="45720" rtlCol="0" anchor="b">
            <a:normAutofit/>
          </a:bodyPr>
          <a:lstStyle/>
          <a:p>
            <a:pPr algn="ctr"/>
            <a:r>
              <a:rPr lang="en-US" sz="3600" b="1" dirty="0">
                <a:solidFill>
                  <a:schemeClr val="accent1">
                    <a:lumMod val="50000"/>
                  </a:schemeClr>
                </a:solidFill>
              </a:rPr>
              <a:t>3. </a:t>
            </a:r>
            <a:r>
              <a:rPr lang="en-US" sz="3600" b="1" dirty="0" err="1">
                <a:solidFill>
                  <a:schemeClr val="accent1">
                    <a:lumMod val="50000"/>
                  </a:schemeClr>
                </a:solidFill>
              </a:rPr>
              <a:t>Південна</a:t>
            </a:r>
            <a:r>
              <a:rPr lang="en-US" sz="3600" b="1" dirty="0">
                <a:solidFill>
                  <a:schemeClr val="accent1">
                    <a:lumMod val="50000"/>
                  </a:schemeClr>
                </a:solidFill>
              </a:rPr>
              <a:t> </a:t>
            </a:r>
            <a:r>
              <a:rPr lang="en-US" sz="3600" b="1" dirty="0" err="1">
                <a:solidFill>
                  <a:schemeClr val="accent1">
                    <a:lumMod val="50000"/>
                  </a:schemeClr>
                </a:solidFill>
              </a:rPr>
              <a:t>Корея</a:t>
            </a:r>
            <a:endParaRPr lang="en-US" sz="3600" b="1" dirty="0">
              <a:solidFill>
                <a:schemeClr val="accent1">
                  <a:lumMod val="50000"/>
                </a:schemeClr>
              </a:solidFill>
            </a:endParaRPr>
          </a:p>
        </p:txBody>
      </p:sp>
      <p:sp>
        <p:nvSpPr>
          <p:cNvPr id="3077" name="sketchy line"/>
          <p:cNvSpPr>
            <a:spLocks noGrp="1" noRot="1" noChangeAspect="1" noMove="1" noResize="1" noEditPoints="1" noAdjustHandles="1" noChangeArrowheads="1" noChangeShapeType="1" noTextEdit="1"/>
          </p:cNvSpPr>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Южная корея картинки, стоковые фото Южная корея | Depositphotos"/>
          <p:cNvPicPr>
            <a:picLocks noChangeAspect="1" noChangeArrowheads="1"/>
          </p:cNvPicPr>
          <p:nvPr/>
        </p:nvPicPr>
        <p:blipFill rotWithShape="1">
          <a:blip r:embed="rId2">
            <a:extLst>
              <a:ext uri="{28A0092B-C50C-407E-A947-70E740481C1C}">
                <a14:useLocalDpi xmlns:a14="http://schemas.microsoft.com/office/drawing/2010/main" val="0"/>
              </a:ext>
            </a:extLst>
          </a:blip>
          <a:srcRect l="15514" r="20270" b="2"/>
          <a:stretch>
            <a:fillRect/>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Content Placeholder 2"/>
          <p:cNvGraphicFramePr>
            <a:graphicFrameLocks noGrp="1"/>
          </p:cNvGraphicFramePr>
          <p:nvPr>
            <p:ph idx="1"/>
          </p:nvPr>
        </p:nvGraphicFramePr>
        <p:xfrm>
          <a:off x="572493" y="2071316"/>
          <a:ext cx="6713552" cy="41191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3123" y="540775"/>
            <a:ext cx="10874477" cy="5408004"/>
          </a:xfrm>
        </p:spPr>
        <p:txBody>
          <a:bodyPr>
            <a:normAutofit/>
          </a:bodyPr>
          <a:lstStyle/>
          <a:p>
            <a:pPr marL="0" indent="0" algn="just">
              <a:buNone/>
            </a:pPr>
            <a:r>
              <a:rPr lang="ru-RU" sz="2400" b="1" i="0" u="none" strike="noStrike" baseline="0" dirty="0" err="1">
                <a:solidFill>
                  <a:srgbClr val="FF0000"/>
                </a:solidFill>
              </a:rPr>
              <a:t>Італі</a:t>
            </a:r>
            <a:r>
              <a:rPr lang="en-US" sz="2400" b="1" i="0" u="none" strike="noStrike" baseline="0" dirty="0">
                <a:solidFill>
                  <a:srgbClr val="FF0000"/>
                </a:solidFill>
              </a:rPr>
              <a:t>я:</a:t>
            </a:r>
            <a:r>
              <a:rPr lang="en-US" sz="2400" b="1" i="0" u="none" strike="noStrike" baseline="0" dirty="0"/>
              <a:t> </a:t>
            </a:r>
            <a:r>
              <a:rPr lang="ru-RU" sz="2400" b="0" i="0" u="none" strike="noStrike" baseline="0" dirty="0" err="1"/>
              <a:t>положення</a:t>
            </a:r>
            <a:r>
              <a:rPr lang="ru-RU" sz="2400" b="0" i="0" u="none" strike="noStrike" baseline="0" dirty="0"/>
              <a:t> про </a:t>
            </a:r>
            <a:r>
              <a:rPr lang="ru-RU" sz="2400" b="0" i="0" u="none" strike="noStrike" baseline="0" dirty="0" err="1"/>
              <a:t>ґендерне</a:t>
            </a:r>
            <a:r>
              <a:rPr lang="ru-RU" sz="2400" b="0" i="0" u="none" strike="noStrike" baseline="0" dirty="0"/>
              <a:t> </a:t>
            </a:r>
            <a:r>
              <a:rPr lang="ru-RU" sz="2400" b="0" i="0" u="none" strike="noStrike" baseline="0" dirty="0" err="1"/>
              <a:t>бюджетування</a:t>
            </a:r>
            <a:r>
              <a:rPr lang="ru-RU" sz="2400" b="0" i="0" u="none" strike="noStrike" baseline="0" dirty="0"/>
              <a:t> </a:t>
            </a:r>
            <a:r>
              <a:rPr lang="ru-RU" sz="2400" b="0" i="0" u="none" strike="noStrike" baseline="0" dirty="0" err="1"/>
              <a:t>були</a:t>
            </a:r>
            <a:r>
              <a:rPr lang="ru-RU" sz="2400" b="0" i="0" u="none" strike="noStrike" baseline="0" dirty="0"/>
              <a:t> </a:t>
            </a:r>
            <a:r>
              <a:rPr lang="ru-RU" sz="2400" b="0" i="0" u="none" strike="noStrike" baseline="0" dirty="0" err="1"/>
              <a:t>запроваджені</a:t>
            </a:r>
            <a:r>
              <a:rPr lang="ru-RU" sz="2400" b="0" i="0" u="none" strike="noStrike" baseline="0" dirty="0"/>
              <a:t> Законом про </a:t>
            </a:r>
            <a:r>
              <a:rPr lang="ru-RU" sz="2400" b="0" i="0" u="none" strike="noStrike" baseline="0" dirty="0" err="1"/>
              <a:t>державні</a:t>
            </a:r>
            <a:r>
              <a:rPr lang="ru-RU" sz="2400" b="0" i="0" u="none" strike="noStrike" baseline="0" dirty="0"/>
              <a:t> </a:t>
            </a:r>
            <a:r>
              <a:rPr lang="ru-RU" sz="2400" b="0" i="0" u="none" strike="noStrike" baseline="0" dirty="0" err="1"/>
              <a:t>фінанси</a:t>
            </a:r>
            <a:r>
              <a:rPr lang="ru-RU" sz="2400" b="0" i="0" u="none" strike="noStrike" baseline="0" dirty="0"/>
              <a:t> та </a:t>
            </a:r>
            <a:r>
              <a:rPr lang="ru-RU" sz="2400" b="0" i="0" u="none" strike="noStrike" baseline="0" dirty="0" err="1"/>
              <a:t>бухгалтерський</a:t>
            </a:r>
            <a:r>
              <a:rPr lang="ru-RU" sz="2400" b="0" i="0" u="none" strike="noStrike" baseline="0" dirty="0"/>
              <a:t> </a:t>
            </a:r>
            <a:r>
              <a:rPr lang="ru-RU" sz="2400" b="0" i="0" u="none" strike="noStrike" baseline="0" dirty="0" err="1"/>
              <a:t>облік</a:t>
            </a:r>
            <a:r>
              <a:rPr lang="ru-RU" sz="2400" b="0" i="0" u="none" strike="noStrike" baseline="0" dirty="0"/>
              <a:t> (№ 196/2009): </a:t>
            </a:r>
            <a:r>
              <a:rPr lang="ru-RU" sz="2400" b="0" i="0" u="none" strike="noStrike" baseline="0" dirty="0" err="1"/>
              <a:t>усі</a:t>
            </a:r>
            <a:r>
              <a:rPr lang="ru-RU" sz="2400" b="0" i="0" u="none" strike="noStrike" baseline="0" dirty="0"/>
              <a:t> </a:t>
            </a:r>
            <a:r>
              <a:rPr lang="ru-RU" sz="2400" b="0" i="0" u="none" strike="noStrike" baseline="0" dirty="0" err="1"/>
              <a:t>державні</a:t>
            </a:r>
            <a:r>
              <a:rPr lang="ru-RU" sz="2400" b="0" i="0" u="none" strike="noStrike" baseline="0" dirty="0"/>
              <a:t> </a:t>
            </a:r>
            <a:r>
              <a:rPr lang="ru-RU" sz="2400" b="0" i="0" u="none" strike="noStrike" baseline="0" dirty="0" err="1"/>
              <a:t>органи</a:t>
            </a:r>
            <a:r>
              <a:rPr lang="ru-RU" sz="2400" b="0" i="0" u="none" strike="noStrike" baseline="0" dirty="0"/>
              <a:t> </a:t>
            </a:r>
            <a:r>
              <a:rPr lang="ru-RU" sz="2400" b="0" i="0" u="none" strike="noStrike" baseline="0" dirty="0" err="1"/>
              <a:t>мають</a:t>
            </a:r>
            <a:r>
              <a:rPr lang="ru-RU" sz="2400" b="0" i="0" u="none" strike="noStrike" baseline="0" dirty="0"/>
              <a:t> </a:t>
            </a:r>
            <a:r>
              <a:rPr lang="ru-RU" sz="2400" b="0" i="0" u="none" strike="noStrike" baseline="0" dirty="0" err="1"/>
              <a:t>подавати</a:t>
            </a:r>
            <a:r>
              <a:rPr lang="ru-RU" sz="2400" b="0" i="0" u="none" strike="noStrike" baseline="0" dirty="0"/>
              <a:t> </a:t>
            </a:r>
            <a:r>
              <a:rPr lang="ru-RU" sz="2400" b="0" i="0" u="none" strike="noStrike" baseline="0" dirty="0" err="1"/>
              <a:t>із</a:t>
            </a:r>
            <a:r>
              <a:rPr lang="ru-RU" sz="2400" b="0" i="0" u="none" strike="noStrike" baseline="0" dirty="0"/>
              <a:t> </a:t>
            </a:r>
            <a:r>
              <a:rPr lang="ru-RU" sz="2400" b="0" i="0" u="none" strike="noStrike" baseline="0" dirty="0" err="1"/>
              <a:t>щорічним</a:t>
            </a:r>
            <a:r>
              <a:rPr lang="ru-RU" sz="2400" b="0" i="0" u="none" strike="noStrike" baseline="0" dirty="0"/>
              <a:t> </a:t>
            </a:r>
            <a:r>
              <a:rPr lang="ru-RU" sz="2400" b="0" i="0" u="none" strike="noStrike" baseline="0" dirty="0" err="1"/>
              <a:t>звітом</a:t>
            </a:r>
            <a:r>
              <a:rPr lang="ru-RU" sz="2400" b="0" i="0" u="none" strike="noStrike" baseline="0" dirty="0"/>
              <a:t> про </a:t>
            </a:r>
            <a:r>
              <a:rPr lang="ru-RU" sz="2400" b="0" i="0" u="none" strike="noStrike" baseline="0" dirty="0" err="1"/>
              <a:t>результати</a:t>
            </a:r>
            <a:r>
              <a:rPr lang="ru-RU" sz="2400" b="0" i="0" u="none" strike="noStrike" baseline="0" dirty="0"/>
              <a:t> </a:t>
            </a:r>
            <a:r>
              <a:rPr lang="ru-RU" sz="2400" b="0" i="0" u="none" strike="noStrike" baseline="0" dirty="0" err="1"/>
              <a:t>діяльності</a:t>
            </a:r>
            <a:r>
              <a:rPr lang="ru-RU" sz="2400" b="0" i="0" u="none" strike="noStrike" baseline="0" dirty="0"/>
              <a:t> документ про </a:t>
            </a:r>
            <a:r>
              <a:rPr lang="ru-RU" sz="2400" b="0" i="0" u="none" strike="noStrike" baseline="0" dirty="0" err="1"/>
              <a:t>ґендерний</a:t>
            </a:r>
            <a:r>
              <a:rPr lang="ru-RU" sz="2400" b="0" i="0" u="none" strike="noStrike" baseline="0" dirty="0"/>
              <a:t> бюджет.</a:t>
            </a:r>
            <a:endParaRPr lang="en-US" sz="2400" b="0" i="0" u="none" strike="noStrike" baseline="0" dirty="0"/>
          </a:p>
          <a:p>
            <a:pPr marL="0" indent="0" algn="just">
              <a:buNone/>
            </a:pPr>
            <a:r>
              <a:rPr lang="ru-RU" sz="2400" b="1" i="0" u="none" strike="noStrike" baseline="0" dirty="0" err="1">
                <a:solidFill>
                  <a:srgbClr val="FF0000"/>
                </a:solidFill>
              </a:rPr>
              <a:t>Іспані</a:t>
            </a:r>
            <a:r>
              <a:rPr lang="en-US" sz="2400" b="1" i="0" u="none" strike="noStrike" baseline="0" dirty="0">
                <a:solidFill>
                  <a:srgbClr val="FF0000"/>
                </a:solidFill>
              </a:rPr>
              <a:t>я</a:t>
            </a:r>
            <a:r>
              <a:rPr lang="en-US" sz="2400" b="1" i="0" u="none" strike="noStrike" baseline="0" dirty="0"/>
              <a:t>:</a:t>
            </a:r>
            <a:r>
              <a:rPr lang="ru-RU" sz="2400" b="1" i="0" u="none" strike="noStrike" baseline="0" dirty="0"/>
              <a:t> </a:t>
            </a:r>
            <a:r>
              <a:rPr lang="ru-RU" sz="2400" b="0" i="0" u="none" strike="noStrike" baseline="0" dirty="0" err="1"/>
              <a:t>звіт</a:t>
            </a:r>
            <a:r>
              <a:rPr lang="ru-RU" sz="2400" b="0" i="0" u="none" strike="noStrike" baseline="0" dirty="0"/>
              <a:t> про </a:t>
            </a:r>
            <a:r>
              <a:rPr lang="ru-RU" sz="2400" b="0" i="0" u="none" strike="noStrike" baseline="0" dirty="0" err="1"/>
              <a:t>вплив</a:t>
            </a:r>
            <a:r>
              <a:rPr lang="ru-RU" sz="2400" b="0" i="0" u="none" strike="noStrike" baseline="0" dirty="0"/>
              <a:t> на </a:t>
            </a:r>
            <a:r>
              <a:rPr lang="ru-RU" sz="2400" b="0" i="0" u="none" strike="noStrike" baseline="0" dirty="0" err="1"/>
              <a:t>ґендерні</a:t>
            </a:r>
            <a:r>
              <a:rPr lang="ru-RU" sz="2400" b="0" i="0" u="none" strike="noStrike" baseline="0" dirty="0"/>
              <a:t> </a:t>
            </a:r>
            <a:r>
              <a:rPr lang="ru-RU" sz="2400" b="0" i="0" u="none" strike="noStrike" baseline="0" dirty="0" err="1"/>
              <a:t>аспекти</a:t>
            </a:r>
            <a:r>
              <a:rPr lang="ru-RU" sz="2400" b="0" i="0" u="none" strike="noStrike" baseline="0" dirty="0"/>
              <a:t> входить до </a:t>
            </a:r>
            <a:r>
              <a:rPr lang="ru-RU" sz="2400" b="0" i="0" u="none" strike="noStrike" baseline="0" dirty="0" err="1"/>
              <a:t>щорічного</a:t>
            </a:r>
            <a:r>
              <a:rPr lang="ru-RU" sz="2400" b="0" i="0" u="none" strike="noStrike" baseline="0" dirty="0"/>
              <a:t> </a:t>
            </a:r>
            <a:r>
              <a:rPr lang="ru-RU" sz="2400" b="0" i="0" u="none" strike="noStrike" baseline="0" dirty="0" err="1"/>
              <a:t>законопроєкту</a:t>
            </a:r>
            <a:r>
              <a:rPr lang="ru-RU" sz="2400" b="0" i="0" u="none" strike="noStrike" baseline="0" dirty="0"/>
              <a:t> про бюджет, </a:t>
            </a:r>
            <a:r>
              <a:rPr lang="ru-RU" sz="2400" b="0" i="0" u="none" strike="noStrike" baseline="0" dirty="0" err="1"/>
              <a:t>починаючи</a:t>
            </a:r>
            <a:r>
              <a:rPr lang="ru-RU" sz="2400" b="0" i="0" u="none" strike="noStrike" baseline="0" dirty="0"/>
              <a:t> з 2009 року. </a:t>
            </a:r>
            <a:endParaRPr lang="en-US" sz="2400" b="0" i="0" u="none" strike="noStrike" baseline="0" dirty="0"/>
          </a:p>
          <a:p>
            <a:pPr marL="0" indent="0" algn="just">
              <a:buNone/>
            </a:pPr>
            <a:r>
              <a:rPr lang="en-US" sz="2400" b="1" dirty="0">
                <a:solidFill>
                  <a:srgbClr val="FF0000"/>
                </a:solidFill>
              </a:rPr>
              <a:t>Ф</a:t>
            </a:r>
            <a:r>
              <a:rPr lang="ru-RU" sz="2400" b="1" i="0" u="none" strike="noStrike" baseline="0" dirty="0" err="1">
                <a:solidFill>
                  <a:srgbClr val="FF0000"/>
                </a:solidFill>
              </a:rPr>
              <a:t>ранці</a:t>
            </a:r>
            <a:r>
              <a:rPr lang="en-US" sz="2400" b="1" i="0" u="none" strike="noStrike" baseline="0" dirty="0">
                <a:solidFill>
                  <a:srgbClr val="FF0000"/>
                </a:solidFill>
              </a:rPr>
              <a:t>я</a:t>
            </a:r>
            <a:r>
              <a:rPr lang="en-US" sz="2400" b="1" i="0" u="none" strike="noStrike" baseline="0" dirty="0"/>
              <a:t>:</a:t>
            </a:r>
            <a:r>
              <a:rPr lang="ru-RU" sz="2400" b="1" i="0" u="none" strike="noStrike" baseline="0" dirty="0"/>
              <a:t> </a:t>
            </a:r>
            <a:r>
              <a:rPr lang="ru-RU" sz="2400" b="0" i="0" u="none" strike="noStrike" baseline="0" dirty="0"/>
              <a:t>з 2010 року </a:t>
            </a:r>
            <a:r>
              <a:rPr lang="ru-RU" sz="2400" b="0" i="0" u="none" strike="noStrike" baseline="0" dirty="0" err="1"/>
              <a:t>щорічний</a:t>
            </a:r>
            <a:r>
              <a:rPr lang="ru-RU" sz="2400" b="0" i="0" u="none" strike="noStrike" baseline="0" dirty="0"/>
              <a:t> </a:t>
            </a:r>
            <a:r>
              <a:rPr lang="ru-RU" sz="2400" b="0" i="0" u="none" strike="noStrike" baseline="0" dirty="0" err="1"/>
              <a:t>законопроєкт</a:t>
            </a:r>
            <a:r>
              <a:rPr lang="ru-RU" sz="2400" b="0" i="0" u="none" strike="noStrike" baseline="0" dirty="0"/>
              <a:t> про бюджет </a:t>
            </a:r>
            <a:r>
              <a:rPr lang="ru-RU" sz="2400" b="0" i="0" u="none" strike="noStrike" baseline="0" dirty="0" err="1"/>
              <a:t>містить</a:t>
            </a:r>
            <a:r>
              <a:rPr lang="ru-RU" sz="2400" b="0" i="0" u="none" strike="noStrike" baseline="0" dirty="0"/>
              <a:t> </a:t>
            </a:r>
            <a:r>
              <a:rPr lang="ru-RU" sz="2400" b="0" i="0" u="none" strike="noStrike" baseline="0" dirty="0" err="1"/>
              <a:t>додаток</a:t>
            </a:r>
            <a:r>
              <a:rPr lang="ru-RU" sz="2400" b="0" i="0" u="none" strike="noStrike" baseline="0" dirty="0"/>
              <a:t> про </a:t>
            </a:r>
            <a:r>
              <a:rPr lang="ru-RU" sz="2400" b="0" i="0" u="none" strike="noStrike" baseline="0" dirty="0" err="1"/>
              <a:t>вплив</a:t>
            </a:r>
            <a:r>
              <a:rPr lang="ru-RU" sz="2400" b="0" i="0" u="none" strike="noStrike" baseline="0" dirty="0"/>
              <a:t> </a:t>
            </a:r>
            <a:r>
              <a:rPr lang="ru-RU" sz="2400" b="0" i="0" u="none" strike="noStrike" baseline="0" dirty="0" err="1"/>
              <a:t>фіскальної</a:t>
            </a:r>
            <a:r>
              <a:rPr lang="ru-RU" sz="2400" b="0" i="0" u="none" strike="noStrike" baseline="0" dirty="0"/>
              <a:t> </a:t>
            </a:r>
            <a:r>
              <a:rPr lang="ru-RU" sz="2400" b="0" i="0" u="none" strike="noStrike" baseline="0" dirty="0" err="1"/>
              <a:t>політики</a:t>
            </a:r>
            <a:r>
              <a:rPr lang="ru-RU" sz="2400" b="0" i="0" u="none" strike="noStrike" baseline="0" dirty="0"/>
              <a:t> на стан </a:t>
            </a:r>
            <a:r>
              <a:rPr lang="ru-RU" sz="2400" b="0" i="0" u="none" strike="noStrike" baseline="0" dirty="0" err="1"/>
              <a:t>рівності</a:t>
            </a:r>
            <a:r>
              <a:rPr lang="ru-RU" sz="2400" b="0" i="0" u="none" strike="noStrike" baseline="0" dirty="0"/>
              <a:t> </a:t>
            </a:r>
            <a:r>
              <a:rPr lang="ru-RU" sz="2400" b="0" i="0" u="none" strike="noStrike" baseline="0" dirty="0" err="1"/>
              <a:t>чоловіків</a:t>
            </a:r>
            <a:r>
              <a:rPr lang="ru-RU" sz="2400" b="0" i="0" u="none" strike="noStrike" baseline="0" dirty="0"/>
              <a:t> і </a:t>
            </a:r>
            <a:r>
              <a:rPr lang="ru-RU" sz="2400" b="0" i="0" u="none" strike="noStrike" baseline="0" dirty="0" err="1"/>
              <a:t>жінок</a:t>
            </a:r>
            <a:r>
              <a:rPr lang="ru-RU" sz="2400" b="0" i="0" u="none" strike="noStrike" baseline="0" dirty="0"/>
              <a:t>, а </a:t>
            </a:r>
            <a:r>
              <a:rPr lang="ru-RU" sz="2400" b="0" i="0" u="none" strike="noStrike" baseline="0" dirty="0" err="1"/>
              <a:t>також</a:t>
            </a:r>
            <a:r>
              <a:rPr lang="ru-RU" sz="2400" b="0" i="0" u="none" strike="noStrike" baseline="0" dirty="0"/>
              <a:t> </a:t>
            </a:r>
            <a:r>
              <a:rPr lang="ru-RU" sz="2400" b="0" i="0" u="none" strike="noStrike" baseline="0" dirty="0" err="1"/>
              <a:t>бюджетні</a:t>
            </a:r>
            <a:r>
              <a:rPr lang="ru-RU" sz="2400" b="0" i="0" u="none" strike="noStrike" baseline="0" dirty="0"/>
              <a:t> </a:t>
            </a:r>
            <a:r>
              <a:rPr lang="ru-RU" sz="2400" b="0" i="0" u="none" strike="noStrike" baseline="0" dirty="0" err="1"/>
              <a:t>видатки</a:t>
            </a:r>
            <a:r>
              <a:rPr lang="ru-RU" sz="2400" b="0" i="0" u="none" strike="noStrike" baseline="0" dirty="0"/>
              <a:t> з </a:t>
            </a:r>
            <a:r>
              <a:rPr lang="ru-RU" sz="2400" b="0" i="0" u="none" strike="noStrike" baseline="0" dirty="0" err="1"/>
              <a:t>розбивкою</a:t>
            </a:r>
            <a:r>
              <a:rPr lang="ru-RU" sz="2400" dirty="0"/>
              <a:t> за </a:t>
            </a:r>
            <a:r>
              <a:rPr lang="ru-RU" sz="2400" dirty="0" err="1"/>
              <a:t>статтю</a:t>
            </a:r>
            <a:r>
              <a:rPr lang="ru-RU" sz="2400" dirty="0"/>
              <a:t>.</a:t>
            </a:r>
            <a:endParaRPr lang="ru-RU" sz="2400" b="0" i="0" u="none" strike="noStrike" baseline="0" dirty="0"/>
          </a:p>
          <a:p>
            <a:pPr marL="0" indent="0" algn="just">
              <a:buNone/>
            </a:pPr>
            <a:r>
              <a:rPr lang="ru-RU" sz="2400" b="1" i="0" u="none" strike="noStrike" baseline="0" dirty="0" err="1">
                <a:solidFill>
                  <a:srgbClr val="FF0000"/>
                </a:solidFill>
              </a:rPr>
              <a:t>Інді</a:t>
            </a:r>
            <a:r>
              <a:rPr lang="en-US" sz="2400" b="1" i="0" u="none" strike="noStrike" baseline="0" dirty="0">
                <a:solidFill>
                  <a:srgbClr val="FF0000"/>
                </a:solidFill>
              </a:rPr>
              <a:t>я:</a:t>
            </a:r>
            <a:r>
              <a:rPr lang="ru-RU" sz="2400" b="1" i="0" u="none" strike="noStrike" baseline="0" dirty="0"/>
              <a:t> </a:t>
            </a:r>
            <a:r>
              <a:rPr lang="ru-RU" sz="2400" b="0" i="0" u="none" strike="noStrike" baseline="0" dirty="0" err="1"/>
              <a:t>готується</a:t>
            </a:r>
            <a:r>
              <a:rPr lang="ru-RU" sz="2400" b="0" i="0" u="none" strike="noStrike" baseline="0" dirty="0"/>
              <a:t> </a:t>
            </a:r>
            <a:r>
              <a:rPr lang="ru-RU" sz="2400" b="0" i="0" u="none" strike="noStrike" baseline="0" dirty="0" err="1"/>
              <a:t>звіт</a:t>
            </a:r>
            <a:r>
              <a:rPr lang="ru-RU" sz="2400" b="0" i="0" u="none" strike="noStrike" baseline="0" dirty="0"/>
              <a:t> про </a:t>
            </a:r>
            <a:r>
              <a:rPr lang="ru-RU" sz="2400" b="0" i="0" u="none" strike="noStrike" baseline="0" dirty="0" err="1"/>
              <a:t>ґендерне</a:t>
            </a:r>
            <a:r>
              <a:rPr lang="ru-RU" sz="2400" b="0" i="0" u="none" strike="noStrike" baseline="0" dirty="0"/>
              <a:t> </a:t>
            </a:r>
            <a:r>
              <a:rPr lang="ru-RU" sz="2400" b="0" i="0" u="none" strike="noStrike" baseline="0" dirty="0" err="1"/>
              <a:t>бюджетування</a:t>
            </a:r>
            <a:r>
              <a:rPr lang="ru-RU" sz="2400" b="0" i="0" u="none" strike="noStrike" baseline="0" dirty="0"/>
              <a:t>. У </a:t>
            </a:r>
            <a:r>
              <a:rPr lang="ru-RU" sz="2400" b="0" i="0" u="none" strike="noStrike" baseline="0" dirty="0" err="1"/>
              <a:t>структурі</a:t>
            </a:r>
            <a:r>
              <a:rPr lang="ru-RU" sz="2400" b="0" i="0" u="none" strike="noStrike" baseline="0" dirty="0"/>
              <a:t> </a:t>
            </a:r>
            <a:r>
              <a:rPr lang="ru-RU" sz="2400" b="0" i="0" u="none" strike="noStrike" baseline="0" dirty="0" err="1"/>
              <a:t>Міністерства</a:t>
            </a:r>
            <a:r>
              <a:rPr lang="ru-RU" sz="2400" b="0" i="0" u="none" strike="noStrike" baseline="0" dirty="0"/>
              <a:t> </a:t>
            </a:r>
            <a:r>
              <a:rPr lang="ru-RU" sz="2400" b="0" i="0" u="none" strike="noStrike" baseline="0" dirty="0" err="1"/>
              <a:t>фінансів</a:t>
            </a:r>
            <a:r>
              <a:rPr lang="ru-RU" sz="2400" b="0" i="0" u="none" strike="noStrike" baseline="0" dirty="0"/>
              <a:t> </a:t>
            </a:r>
            <a:r>
              <a:rPr lang="ru-RU" sz="2400" b="0" i="0" u="none" strike="noStrike" baseline="0" dirty="0" err="1"/>
              <a:t>Індії</a:t>
            </a:r>
            <a:r>
              <a:rPr lang="ru-RU" sz="2400" b="0" i="0" u="none" strike="noStrike" baseline="0" dirty="0"/>
              <a:t> </a:t>
            </a:r>
            <a:r>
              <a:rPr lang="ru-RU" sz="2400" b="0" i="0" u="none" strike="noStrike" baseline="0" dirty="0" err="1"/>
              <a:t>було</a:t>
            </a:r>
            <a:r>
              <a:rPr lang="ru-RU" sz="2400" b="0" i="0" u="none" strike="noStrike" baseline="0" dirty="0"/>
              <a:t> створено </a:t>
            </a:r>
            <a:r>
              <a:rPr lang="ru-RU" sz="2400" b="0" i="0" u="none" strike="noStrike" baseline="0" dirty="0" err="1"/>
              <a:t>Секретаріат</a:t>
            </a:r>
            <a:r>
              <a:rPr lang="ru-RU" sz="2400" b="0" i="0" u="none" strike="noStrike" baseline="0" dirty="0"/>
              <a:t> </a:t>
            </a:r>
            <a:r>
              <a:rPr lang="ru-RU" sz="2400" b="0" i="0" u="none" strike="noStrike" baseline="0" dirty="0" err="1"/>
              <a:t>ґендерного</a:t>
            </a:r>
            <a:r>
              <a:rPr lang="ru-RU" sz="2400" b="0" i="0" u="none" strike="noStrike" baseline="0" dirty="0"/>
              <a:t> </a:t>
            </a:r>
            <a:r>
              <a:rPr lang="ru-RU" sz="2400" b="0" i="0" u="none" strike="noStrike" baseline="0" dirty="0" err="1"/>
              <a:t>бюджетування</a:t>
            </a:r>
            <a:r>
              <a:rPr lang="ru-RU" sz="2400" b="0" i="0" u="none" strike="noStrike" baseline="0" dirty="0"/>
              <a:t>, а в </a:t>
            </a:r>
            <a:r>
              <a:rPr lang="ru-RU" sz="2400" b="0" i="0" u="none" strike="noStrike" baseline="0" dirty="0" err="1"/>
              <a:t>галузевих</a:t>
            </a:r>
            <a:r>
              <a:rPr lang="ru-RU" sz="2400" b="0" i="0" u="none" strike="noStrike" baseline="0" dirty="0"/>
              <a:t> </a:t>
            </a:r>
            <a:r>
              <a:rPr lang="ru-RU" sz="2400" b="0" i="0" u="none" strike="noStrike" baseline="0" dirty="0" err="1"/>
              <a:t>міністерствах</a:t>
            </a:r>
            <a:r>
              <a:rPr lang="ru-RU" sz="2400" b="0" i="0" u="none" strike="noStrike" baseline="0" dirty="0"/>
              <a:t> – </a:t>
            </a:r>
            <a:r>
              <a:rPr lang="ru-RU" sz="2400" b="0" i="0" u="none" strike="noStrike" baseline="0" dirty="0" err="1"/>
              <a:t>відділи</a:t>
            </a:r>
            <a:r>
              <a:rPr lang="ru-RU" sz="2400" b="0" i="0" u="none" strike="noStrike" baseline="0" dirty="0"/>
              <a:t> </a:t>
            </a:r>
            <a:r>
              <a:rPr lang="ru-RU" sz="2400" b="0" i="0" u="none" strike="noStrike" baseline="0" dirty="0" err="1"/>
              <a:t>ґендерного</a:t>
            </a:r>
            <a:r>
              <a:rPr lang="ru-RU" sz="2400" b="0" i="0" u="none" strike="noStrike" baseline="0" dirty="0"/>
              <a:t> </a:t>
            </a:r>
            <a:r>
              <a:rPr lang="ru-RU" sz="2400" b="0" i="0" u="none" strike="noStrike" baseline="0" dirty="0" err="1"/>
              <a:t>бюджетування</a:t>
            </a:r>
            <a:r>
              <a:rPr lang="ru-RU" sz="2400" b="0" i="0" u="none" strike="noStrike" baseline="0" dirty="0"/>
              <a:t>.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a:spLocks noGrp="1" noRot="1" noChangeAspect="1" noMove="1" noResize="1" noEditPoints="1" noAdjustHandles="1" noChangeArrowheads="1" noChangeShapeType="1" noTextEdit="1"/>
          </p:cNvSpPr>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a:spLocks noGrp="1" noRot="1" noChangeAspect="1" noMove="1" noResize="1" noEditPoints="1" noAdjustHandles="1" noChangeArrowheads="1" noChangeShapeType="1" noTextEdit="1"/>
          </p:cNvSpPr>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a:spLocks noGrp="1" noRot="1" noChangeAspect="1" noMove="1" noResize="1" noEditPoints="1" noAdjustHandles="1" noChangeArrowheads="1" noChangeShapeType="1" noTextEdit="1"/>
          </p:cNvSpPr>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26032" y="348865"/>
            <a:ext cx="10875644" cy="1576446"/>
          </a:xfrm>
        </p:spPr>
        <p:txBody>
          <a:bodyPr vert="horz" lIns="91440" tIns="45720" rIns="91440" bIns="45720" rtlCol="0" anchor="ctr">
            <a:normAutofit/>
          </a:bodyPr>
          <a:lstStyle/>
          <a:p>
            <a:pPr algn="ctr"/>
            <a:r>
              <a:rPr lang="en-US" sz="3400" kern="1200" dirty="0">
                <a:solidFill>
                  <a:srgbClr val="FFFFFF"/>
                </a:solidFill>
                <a:latin typeface="+mj-lt"/>
                <a:ea typeface="+mj-ea"/>
                <a:cs typeface="+mj-cs"/>
              </a:rPr>
              <a:t>ЯК ГОБ ДОПОМАГАЄ ДОСЯГАТИ ГЕНДЕРНОЇ РІВНОСТІ ТА</a:t>
            </a:r>
            <a:r>
              <a:rPr lang="uk-UA" sz="3400" kern="1200" dirty="0">
                <a:solidFill>
                  <a:srgbClr val="FFFFFF"/>
                </a:solidFill>
                <a:latin typeface="+mj-lt"/>
                <a:ea typeface="+mj-ea"/>
                <a:cs typeface="+mj-cs"/>
              </a:rPr>
              <a:t> </a:t>
            </a:r>
            <a:r>
              <a:rPr lang="en-US" sz="3400" kern="1200" dirty="0">
                <a:solidFill>
                  <a:srgbClr val="FFFFFF"/>
                </a:solidFill>
                <a:latin typeface="+mj-lt"/>
                <a:ea typeface="+mj-ea"/>
                <a:cs typeface="+mj-cs"/>
              </a:rPr>
              <a:t>СТИМУЛЮВАТИ ЕКОНОМІЧНЕ ЗРОСТАННЯ?</a:t>
            </a:r>
          </a:p>
        </p:txBody>
      </p:sp>
      <p:graphicFrame>
        <p:nvGraphicFramePr>
          <p:cNvPr id="5" name="Content Placeholder 2"/>
          <p:cNvGraphicFramePr>
            <a:graphicFrameLocks noGrp="1"/>
          </p:cNvGraphicFramePr>
          <p:nvPr>
            <p:ph idx="1"/>
          </p:nvPr>
        </p:nvGraphicFramePr>
        <p:xfrm>
          <a:off x="644056" y="2273575"/>
          <a:ext cx="10927829" cy="40318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17755" y="835742"/>
            <a:ext cx="9891251" cy="5324535"/>
          </a:xfrm>
          <a:prstGeom prst="rect">
            <a:avLst/>
          </a:prstGeom>
          <a:noFill/>
        </p:spPr>
        <p:txBody>
          <a:bodyPr wrap="square">
            <a:spAutoFit/>
          </a:bodyPr>
          <a:lstStyle/>
          <a:p>
            <a:r>
              <a:rPr lang="ru-RU" sz="2000" b="1" dirty="0">
                <a:solidFill>
                  <a:srgbClr val="FF0000"/>
                </a:solidFill>
              </a:rPr>
              <a:t>Гендерно </a:t>
            </a:r>
            <a:r>
              <a:rPr lang="ru-RU" sz="2000" b="1" dirty="0" err="1">
                <a:solidFill>
                  <a:srgbClr val="FF0000"/>
                </a:solidFill>
              </a:rPr>
              <a:t>чутлива</a:t>
            </a:r>
            <a:r>
              <a:rPr lang="ru-RU" sz="2000" b="1" dirty="0">
                <a:solidFill>
                  <a:srgbClr val="FF0000"/>
                </a:solidFill>
              </a:rPr>
              <a:t> </a:t>
            </a:r>
            <a:r>
              <a:rPr lang="ru-RU" sz="2000" b="1" dirty="0" err="1">
                <a:solidFill>
                  <a:srgbClr val="FF0000"/>
                </a:solidFill>
              </a:rPr>
              <a:t>бюджетна</a:t>
            </a:r>
            <a:r>
              <a:rPr lang="ru-RU" sz="2000" b="1" dirty="0">
                <a:solidFill>
                  <a:srgbClr val="FF0000"/>
                </a:solidFill>
              </a:rPr>
              <a:t> </a:t>
            </a:r>
            <a:r>
              <a:rPr lang="ru-RU" sz="2000" b="1" dirty="0" err="1">
                <a:solidFill>
                  <a:srgbClr val="FF0000"/>
                </a:solidFill>
              </a:rPr>
              <a:t>програма</a:t>
            </a:r>
            <a:r>
              <a:rPr lang="ru-RU" sz="2000" b="1" dirty="0">
                <a:solidFill>
                  <a:srgbClr val="FF0000"/>
                </a:solidFill>
              </a:rPr>
              <a:t> </a:t>
            </a:r>
            <a:r>
              <a:rPr lang="ru-RU" sz="2000" dirty="0"/>
              <a:t>— </a:t>
            </a:r>
            <a:r>
              <a:rPr lang="ru-RU" sz="2000" dirty="0" err="1"/>
              <a:t>бюджетна</a:t>
            </a:r>
            <a:r>
              <a:rPr lang="ru-RU" sz="2000" dirty="0"/>
              <a:t> </a:t>
            </a:r>
            <a:r>
              <a:rPr lang="ru-RU" sz="2000" dirty="0" err="1"/>
              <a:t>програма</a:t>
            </a:r>
            <a:r>
              <a:rPr lang="ru-RU" sz="2000" dirty="0"/>
              <a:t>, яка </a:t>
            </a:r>
            <a:r>
              <a:rPr lang="ru-RU" sz="2000" dirty="0" err="1"/>
              <a:t>враховує</a:t>
            </a:r>
            <a:r>
              <a:rPr lang="ru-RU" sz="2000" dirty="0"/>
              <a:t> </a:t>
            </a:r>
            <a:r>
              <a:rPr lang="ru-RU" sz="2000" dirty="0" err="1"/>
              <a:t>гендерний</a:t>
            </a:r>
            <a:r>
              <a:rPr lang="ru-RU" sz="2000" dirty="0"/>
              <a:t> </a:t>
            </a:r>
          </a:p>
          <a:p>
            <a:r>
              <a:rPr lang="ru-RU" sz="2000" dirty="0"/>
              <a:t>аспект і </a:t>
            </a:r>
            <a:r>
              <a:rPr lang="ru-RU" sz="2000" dirty="0" err="1"/>
              <a:t>містить</a:t>
            </a:r>
            <a:r>
              <a:rPr lang="ru-RU" sz="2000" dirty="0"/>
              <a:t> </a:t>
            </a:r>
            <a:r>
              <a:rPr lang="ru-RU" sz="2000" dirty="0" err="1"/>
              <a:t>кількісні</a:t>
            </a:r>
            <a:r>
              <a:rPr lang="ru-RU" sz="2000" dirty="0"/>
              <a:t> та </a:t>
            </a:r>
            <a:r>
              <a:rPr lang="ru-RU" sz="2000" dirty="0" err="1"/>
              <a:t>якісні</a:t>
            </a:r>
            <a:r>
              <a:rPr lang="ru-RU" sz="2000" dirty="0"/>
              <a:t> характеристики </a:t>
            </a:r>
            <a:r>
              <a:rPr lang="ru-RU" sz="2000" dirty="0" err="1"/>
              <a:t>щодо</a:t>
            </a:r>
            <a:r>
              <a:rPr lang="ru-RU" sz="2000" dirty="0"/>
              <a:t> </a:t>
            </a:r>
            <a:r>
              <a:rPr lang="ru-RU" sz="2000" dirty="0" err="1"/>
              <a:t>цілеспрямованості</a:t>
            </a:r>
            <a:r>
              <a:rPr lang="ru-RU" sz="2000" dirty="0"/>
              <a:t> на </a:t>
            </a:r>
          </a:p>
          <a:p>
            <a:r>
              <a:rPr lang="ru-RU" sz="2000" dirty="0" err="1"/>
              <a:t>забезпечення</a:t>
            </a:r>
            <a:r>
              <a:rPr lang="ru-RU" sz="2000" dirty="0"/>
              <a:t> </a:t>
            </a:r>
            <a:r>
              <a:rPr lang="ru-RU" sz="2000" dirty="0" err="1"/>
              <a:t>гендерної</a:t>
            </a:r>
            <a:r>
              <a:rPr lang="ru-RU" sz="2000" dirty="0"/>
              <a:t> </a:t>
            </a:r>
            <a:r>
              <a:rPr lang="ru-RU" sz="2000" dirty="0" err="1"/>
              <a:t>рівності</a:t>
            </a:r>
            <a:r>
              <a:rPr lang="ru-RU" sz="2000" dirty="0"/>
              <a:t>: </a:t>
            </a:r>
            <a:r>
              <a:rPr lang="ru-RU" sz="2000" dirty="0" err="1"/>
              <a:t>зменшення</a:t>
            </a:r>
            <a:r>
              <a:rPr lang="ru-RU" sz="2000" dirty="0"/>
              <a:t> </a:t>
            </a:r>
            <a:r>
              <a:rPr lang="ru-RU" sz="2000" dirty="0" err="1"/>
              <a:t>гендерних</a:t>
            </a:r>
            <a:r>
              <a:rPr lang="ru-RU" sz="2000" dirty="0"/>
              <a:t> </a:t>
            </a:r>
            <a:r>
              <a:rPr lang="ru-RU" sz="2000" dirty="0" err="1"/>
              <a:t>розривів</a:t>
            </a:r>
            <a:r>
              <a:rPr lang="ru-RU" sz="2000" dirty="0"/>
              <a:t>, </a:t>
            </a:r>
            <a:r>
              <a:rPr lang="ru-RU" sz="2000" dirty="0" err="1"/>
              <a:t>усунення</a:t>
            </a:r>
            <a:r>
              <a:rPr lang="ru-RU" sz="2000" dirty="0"/>
              <a:t> </a:t>
            </a:r>
            <a:r>
              <a:rPr lang="ru-RU" sz="2000" dirty="0" err="1"/>
              <a:t>гендерної</a:t>
            </a:r>
            <a:r>
              <a:rPr lang="ru-RU" sz="2000" dirty="0"/>
              <a:t> </a:t>
            </a:r>
          </a:p>
          <a:p>
            <a:r>
              <a:rPr lang="ru-RU" sz="2000" dirty="0" err="1"/>
              <a:t>дискримінації</a:t>
            </a:r>
            <a:r>
              <a:rPr lang="ru-RU" sz="2000" dirty="0"/>
              <a:t>, </a:t>
            </a:r>
            <a:r>
              <a:rPr lang="ru-RU" sz="2000" dirty="0" err="1"/>
              <a:t>послаблення</a:t>
            </a:r>
            <a:r>
              <a:rPr lang="ru-RU" sz="2000" dirty="0"/>
              <a:t> </a:t>
            </a:r>
            <a:r>
              <a:rPr lang="ru-RU" sz="2000" dirty="0" err="1"/>
              <a:t>негативних</a:t>
            </a:r>
            <a:r>
              <a:rPr lang="ru-RU" sz="2000" dirty="0"/>
              <a:t> </a:t>
            </a:r>
            <a:r>
              <a:rPr lang="ru-RU" sz="2000" dirty="0" err="1"/>
              <a:t>чи</a:t>
            </a:r>
            <a:r>
              <a:rPr lang="ru-RU" sz="2000" dirty="0"/>
              <a:t> </a:t>
            </a:r>
            <a:r>
              <a:rPr lang="ru-RU" sz="2000" dirty="0" err="1"/>
              <a:t>посилення</a:t>
            </a:r>
            <a:r>
              <a:rPr lang="ru-RU" sz="2000" dirty="0"/>
              <a:t> </a:t>
            </a:r>
            <a:r>
              <a:rPr lang="ru-RU" sz="2000" dirty="0" err="1"/>
              <a:t>позитивних</a:t>
            </a:r>
            <a:r>
              <a:rPr lang="ru-RU" sz="2000" dirty="0"/>
              <a:t> </a:t>
            </a:r>
            <a:r>
              <a:rPr lang="ru-RU" sz="2000" dirty="0" err="1"/>
              <a:t>тенденцій</a:t>
            </a:r>
            <a:r>
              <a:rPr lang="ru-RU" sz="2000" dirty="0"/>
              <a:t> у </a:t>
            </a:r>
            <a:r>
              <a:rPr lang="ru-RU" sz="2000" dirty="0" err="1"/>
              <a:t>відповідній</a:t>
            </a:r>
            <a:r>
              <a:rPr lang="ru-RU" sz="2000" dirty="0"/>
              <a:t> </a:t>
            </a:r>
          </a:p>
          <a:p>
            <a:r>
              <a:rPr lang="ru-RU" sz="2000" dirty="0" err="1"/>
              <a:t>сфері</a:t>
            </a:r>
            <a:r>
              <a:rPr lang="ru-RU" sz="2000" dirty="0"/>
              <a:t> / </a:t>
            </a:r>
            <a:r>
              <a:rPr lang="ru-RU" sz="2000" dirty="0" err="1"/>
              <a:t>галузі</a:t>
            </a:r>
            <a:r>
              <a:rPr lang="ru-RU" sz="2000" dirty="0"/>
              <a:t> з точки </a:t>
            </a:r>
            <a:r>
              <a:rPr lang="ru-RU" sz="2000" dirty="0" err="1"/>
              <a:t>зору</a:t>
            </a:r>
            <a:r>
              <a:rPr lang="ru-RU" sz="2000" dirty="0"/>
              <a:t> </a:t>
            </a:r>
            <a:r>
              <a:rPr lang="ru-RU" sz="2000" dirty="0" err="1"/>
              <a:t>забезпечення</a:t>
            </a:r>
            <a:r>
              <a:rPr lang="ru-RU" sz="2000" dirty="0"/>
              <a:t> </a:t>
            </a:r>
            <a:r>
              <a:rPr lang="ru-RU" sz="2000" dirty="0" err="1"/>
              <a:t>гендерних</a:t>
            </a:r>
            <a:r>
              <a:rPr lang="ru-RU" sz="2000" dirty="0"/>
              <a:t> потреб та </a:t>
            </a:r>
            <a:r>
              <a:rPr lang="ru-RU" sz="2000" dirty="0" err="1"/>
              <a:t>задоволення</a:t>
            </a:r>
            <a:r>
              <a:rPr lang="ru-RU" sz="2000" dirty="0"/>
              <a:t> </a:t>
            </a:r>
            <a:r>
              <a:rPr lang="ru-RU" sz="2000" dirty="0" err="1"/>
              <a:t>гендерних</a:t>
            </a:r>
            <a:r>
              <a:rPr lang="ru-RU" sz="2000" dirty="0"/>
              <a:t> </a:t>
            </a:r>
          </a:p>
          <a:p>
            <a:r>
              <a:rPr lang="ru-RU" sz="2000" dirty="0" err="1"/>
              <a:t>інтересів</a:t>
            </a:r>
            <a:r>
              <a:rPr lang="ru-RU" sz="2000" dirty="0"/>
              <a:t>. </a:t>
            </a:r>
            <a:r>
              <a:rPr lang="ru-RU" sz="2000" dirty="0" err="1"/>
              <a:t>Головний</a:t>
            </a:r>
            <a:r>
              <a:rPr lang="ru-RU" sz="2000" dirty="0"/>
              <a:t> </a:t>
            </a:r>
            <a:r>
              <a:rPr lang="ru-RU" sz="2000" dirty="0" err="1"/>
              <a:t>розпорядник</a:t>
            </a:r>
            <a:r>
              <a:rPr lang="ru-RU" sz="2000" dirty="0"/>
              <a:t> </a:t>
            </a:r>
            <a:r>
              <a:rPr lang="ru-RU" sz="2000" dirty="0" err="1"/>
              <a:t>має</a:t>
            </a:r>
            <a:r>
              <a:rPr lang="ru-RU" sz="2000" dirty="0"/>
              <a:t> </a:t>
            </a:r>
            <a:r>
              <a:rPr lang="ru-RU" sz="2000" dirty="0" err="1"/>
              <a:t>прагнути</a:t>
            </a:r>
            <a:r>
              <a:rPr lang="ru-RU" sz="2000" dirty="0"/>
              <a:t> </a:t>
            </a:r>
            <a:r>
              <a:rPr lang="ru-RU" sz="2000" dirty="0" err="1"/>
              <a:t>врахувати</a:t>
            </a:r>
            <a:r>
              <a:rPr lang="ru-RU" sz="2000" dirty="0"/>
              <a:t> </a:t>
            </a:r>
            <a:r>
              <a:rPr lang="ru-RU" sz="2000" dirty="0" err="1"/>
              <a:t>гендерний</a:t>
            </a:r>
            <a:r>
              <a:rPr lang="ru-RU" sz="2000" dirty="0"/>
              <a:t> аспект при </a:t>
            </a:r>
          </a:p>
          <a:p>
            <a:r>
              <a:rPr lang="ru-RU" sz="2000" dirty="0" err="1"/>
              <a:t>визначенні</a:t>
            </a:r>
            <a:r>
              <a:rPr lang="ru-RU" sz="2000" dirty="0"/>
              <a:t> </a:t>
            </a:r>
            <a:r>
              <a:rPr lang="ru-RU" sz="2000" dirty="0" err="1"/>
              <a:t>обсягу</a:t>
            </a:r>
            <a:r>
              <a:rPr lang="ru-RU" sz="2000" dirty="0"/>
              <a:t> та </a:t>
            </a:r>
            <a:r>
              <a:rPr lang="ru-RU" sz="2000" dirty="0" err="1"/>
              <a:t>якості</a:t>
            </a:r>
            <a:r>
              <a:rPr lang="ru-RU" sz="2000" dirty="0"/>
              <a:t> </a:t>
            </a:r>
            <a:r>
              <a:rPr lang="ru-RU" sz="2000" dirty="0" err="1"/>
              <a:t>усіх</a:t>
            </a:r>
            <a:r>
              <a:rPr lang="ru-RU" sz="2000" dirty="0"/>
              <a:t> </a:t>
            </a:r>
            <a:r>
              <a:rPr lang="ru-RU" sz="2000" dirty="0" err="1"/>
              <a:t>публічних</a:t>
            </a:r>
            <a:r>
              <a:rPr lang="ru-RU" sz="2000" dirty="0"/>
              <a:t> </a:t>
            </a:r>
            <a:r>
              <a:rPr lang="ru-RU" sz="2000" dirty="0" err="1"/>
              <a:t>послуг</a:t>
            </a:r>
            <a:r>
              <a:rPr lang="ru-RU" sz="2000" dirty="0"/>
              <a:t>, </a:t>
            </a:r>
            <a:r>
              <a:rPr lang="ru-RU" sz="2000" dirty="0" err="1"/>
              <a:t>що</a:t>
            </a:r>
            <a:r>
              <a:rPr lang="ru-RU" sz="2000" dirty="0"/>
              <a:t> </a:t>
            </a:r>
            <a:r>
              <a:rPr lang="ru-RU" sz="2000" dirty="0" err="1"/>
              <a:t>надаються</a:t>
            </a:r>
            <a:r>
              <a:rPr lang="ru-RU" sz="2000" dirty="0"/>
              <a:t> в межах </a:t>
            </a:r>
            <a:r>
              <a:rPr lang="ru-RU" sz="2000" dirty="0" err="1"/>
              <a:t>бюджетної</a:t>
            </a:r>
            <a:r>
              <a:rPr lang="ru-RU" sz="2000" dirty="0"/>
              <a:t> </a:t>
            </a:r>
          </a:p>
          <a:p>
            <a:r>
              <a:rPr lang="ru-RU" sz="2000" dirty="0" err="1"/>
              <a:t>програми</a:t>
            </a:r>
            <a:r>
              <a:rPr lang="ru-RU" sz="2000" dirty="0"/>
              <a:t>.</a:t>
            </a:r>
          </a:p>
          <a:p>
            <a:endParaRPr lang="ru-RU" sz="2000" dirty="0"/>
          </a:p>
          <a:p>
            <a:r>
              <a:rPr lang="ru-RU" sz="2000" b="1" dirty="0">
                <a:solidFill>
                  <a:srgbClr val="FF0000"/>
                </a:solidFill>
              </a:rPr>
              <a:t>Гендерно нейтральна </a:t>
            </a:r>
            <a:r>
              <a:rPr lang="ru-RU" sz="2000" b="1" dirty="0" err="1">
                <a:solidFill>
                  <a:srgbClr val="FF0000"/>
                </a:solidFill>
              </a:rPr>
              <a:t>бюджетна</a:t>
            </a:r>
            <a:r>
              <a:rPr lang="ru-RU" sz="2000" b="1" dirty="0">
                <a:solidFill>
                  <a:srgbClr val="FF0000"/>
                </a:solidFill>
              </a:rPr>
              <a:t> </a:t>
            </a:r>
            <a:r>
              <a:rPr lang="ru-RU" sz="2000" b="1" dirty="0" err="1">
                <a:solidFill>
                  <a:srgbClr val="FF0000"/>
                </a:solidFill>
              </a:rPr>
              <a:t>програма</a:t>
            </a:r>
            <a:r>
              <a:rPr lang="ru-RU" sz="2000" b="1" dirty="0">
                <a:solidFill>
                  <a:srgbClr val="FF0000"/>
                </a:solidFill>
              </a:rPr>
              <a:t> </a:t>
            </a:r>
            <a:r>
              <a:rPr lang="ru-RU" sz="2000" dirty="0"/>
              <a:t>— </a:t>
            </a:r>
            <a:r>
              <a:rPr lang="ru-RU" sz="2000" dirty="0" err="1"/>
              <a:t>бюджетна</a:t>
            </a:r>
            <a:r>
              <a:rPr lang="ru-RU" sz="2000" dirty="0"/>
              <a:t> </a:t>
            </a:r>
            <a:r>
              <a:rPr lang="ru-RU" sz="2000" dirty="0" err="1"/>
              <a:t>програма</a:t>
            </a:r>
            <a:r>
              <a:rPr lang="ru-RU" sz="2000" dirty="0"/>
              <a:t>, яка за результатами </a:t>
            </a:r>
          </a:p>
          <a:p>
            <a:r>
              <a:rPr lang="ru-RU" sz="2000" dirty="0"/>
              <a:t>гендерного </a:t>
            </a:r>
            <a:r>
              <a:rPr lang="ru-RU" sz="2000" dirty="0" err="1"/>
              <a:t>аналізу</a:t>
            </a:r>
            <a:r>
              <a:rPr lang="ru-RU" sz="2000" dirty="0"/>
              <a:t> </a:t>
            </a:r>
            <a:r>
              <a:rPr lang="ru-RU" sz="2000" dirty="0" err="1"/>
              <a:t>визнана</a:t>
            </a:r>
            <a:r>
              <a:rPr lang="ru-RU" sz="2000" dirty="0"/>
              <a:t> такою, </a:t>
            </a:r>
            <a:r>
              <a:rPr lang="ru-RU" sz="2000" dirty="0" err="1"/>
              <a:t>що</a:t>
            </a:r>
            <a:r>
              <a:rPr lang="ru-RU" sz="2000" dirty="0"/>
              <a:t> </a:t>
            </a:r>
            <a:r>
              <a:rPr lang="ru-RU" sz="2000" dirty="0" err="1"/>
              <a:t>потребує</a:t>
            </a:r>
            <a:r>
              <a:rPr lang="ru-RU" sz="2000" dirty="0"/>
              <a:t> </a:t>
            </a:r>
            <a:r>
              <a:rPr lang="ru-RU" sz="2000" dirty="0" err="1"/>
              <a:t>вжиття</a:t>
            </a:r>
            <a:r>
              <a:rPr lang="ru-RU" sz="2000" dirty="0"/>
              <a:t> </a:t>
            </a:r>
            <a:r>
              <a:rPr lang="ru-RU" sz="2000" dirty="0" err="1"/>
              <a:t>додаткових</a:t>
            </a:r>
            <a:r>
              <a:rPr lang="ru-RU" sz="2000" dirty="0"/>
              <a:t> </a:t>
            </a:r>
            <a:r>
              <a:rPr lang="ru-RU" sz="2000" dirty="0" err="1"/>
              <a:t>заходів</a:t>
            </a:r>
            <a:r>
              <a:rPr lang="ru-RU" sz="2000" dirty="0"/>
              <a:t> (</a:t>
            </a:r>
            <a:r>
              <a:rPr lang="ru-RU" sz="2000" dirty="0" err="1"/>
              <a:t>досліджень</a:t>
            </a:r>
            <a:r>
              <a:rPr lang="ru-RU" sz="2000" dirty="0"/>
              <a:t>) </a:t>
            </a:r>
          </a:p>
          <a:p>
            <a:r>
              <a:rPr lang="ru-RU" sz="2000" dirty="0"/>
              <a:t>для </a:t>
            </a:r>
            <a:r>
              <a:rPr lang="ru-RU" sz="2000" dirty="0" err="1"/>
              <a:t>врахування</a:t>
            </a:r>
            <a:r>
              <a:rPr lang="ru-RU" sz="2000" dirty="0"/>
              <a:t> гендерного аспекту.</a:t>
            </a:r>
          </a:p>
          <a:p>
            <a:endParaRPr lang="ru-RU" sz="2000" dirty="0"/>
          </a:p>
          <a:p>
            <a:endParaRPr lang="ru-RU" sz="2000" dirty="0"/>
          </a:p>
          <a:p>
            <a:r>
              <a:rPr lang="ru-RU" sz="2000" dirty="0" err="1"/>
              <a:t>Бюджетна</a:t>
            </a:r>
            <a:r>
              <a:rPr lang="ru-RU" sz="2000" dirty="0"/>
              <a:t> </a:t>
            </a:r>
            <a:r>
              <a:rPr lang="ru-RU" sz="2000" dirty="0" err="1"/>
              <a:t>програма</a:t>
            </a:r>
            <a:r>
              <a:rPr lang="ru-RU" sz="2000" dirty="0"/>
              <a:t> </a:t>
            </a:r>
            <a:r>
              <a:rPr lang="ru-RU" sz="2000" dirty="0" err="1"/>
              <a:t>відноситься</a:t>
            </a:r>
            <a:r>
              <a:rPr lang="ru-RU" sz="2000" dirty="0"/>
              <a:t> до гендерно </a:t>
            </a:r>
            <a:r>
              <a:rPr lang="ru-RU" sz="2000" dirty="0" err="1"/>
              <a:t>чутливої</a:t>
            </a:r>
            <a:r>
              <a:rPr lang="ru-RU" sz="2000" dirty="0"/>
              <a:t> </a:t>
            </a:r>
            <a:r>
              <a:rPr lang="ru-RU" sz="2000" dirty="0" err="1"/>
              <a:t>або</a:t>
            </a:r>
            <a:r>
              <a:rPr lang="ru-RU" sz="2000" dirty="0"/>
              <a:t> гендерно </a:t>
            </a:r>
            <a:r>
              <a:rPr lang="ru-RU" sz="2000" dirty="0" err="1"/>
              <a:t>нейтральної</a:t>
            </a:r>
            <a:r>
              <a:rPr lang="ru-RU" sz="2000" dirty="0"/>
              <a:t> </a:t>
            </a:r>
          </a:p>
          <a:p>
            <a:r>
              <a:rPr lang="ru-RU" sz="2000" dirty="0" err="1"/>
              <a:t>виключно</a:t>
            </a:r>
            <a:r>
              <a:rPr lang="ru-RU" sz="2000" dirty="0"/>
              <a:t> за результатами гендерного </a:t>
            </a:r>
            <a:r>
              <a:rPr lang="ru-RU" sz="2000" dirty="0" err="1"/>
              <a:t>аналізу</a:t>
            </a:r>
            <a:endParaRPr lang="en-US" sz="20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1"/>
          <p:cNvSpPr>
            <a:spLocks noGrp="1"/>
          </p:cNvSpPr>
          <p:nvPr>
            <p:ph type="ftr" sz="quarter" idx="11"/>
          </p:nvPr>
        </p:nvSpPr>
        <p:spPr>
          <a:xfrm>
            <a:off x="4165600" y="6423933"/>
            <a:ext cx="3860800" cy="214546"/>
          </a:xfrm>
        </p:spPr>
        <p:txBody>
          <a:bodyPr vert="horz" lIns="91440" tIns="45720" rIns="91440" bIns="45720" rtlCol="0" anchor="ctr">
            <a:normAutofit fontScale="85000" lnSpcReduction="20000"/>
          </a:bodyPr>
          <a:lstStyle/>
          <a:p>
            <a:pPr>
              <a:spcAft>
                <a:spcPts val="600"/>
              </a:spcAft>
            </a:pPr>
            <a:r>
              <a:rPr lang="en-US" b="0" i="0" kern="1200">
                <a:latin typeface="Gill Sans MT" panose="020B0502020104020203"/>
                <a:ea typeface="+mn-ea"/>
                <a:cs typeface="Gill Sans MT" panose="020B0502020104020203"/>
              </a:rPr>
              <a:t>PRESENTED BY THE USAID ENERGY SECURITY PROJECT </a:t>
            </a:r>
          </a:p>
        </p:txBody>
      </p:sp>
      <p:sp>
        <p:nvSpPr>
          <p:cNvPr id="4" name="Slide Number Placeholder 3"/>
          <p:cNvSpPr>
            <a:spLocks noGrp="1"/>
          </p:cNvSpPr>
          <p:nvPr>
            <p:ph type="sldNum" sz="quarter" idx="12"/>
          </p:nvPr>
        </p:nvSpPr>
        <p:spPr>
          <a:xfrm>
            <a:off x="9144000" y="6423933"/>
            <a:ext cx="2844800" cy="214546"/>
          </a:xfrm>
        </p:spPr>
        <p:txBody>
          <a:bodyPr vert="horz" lIns="91440" tIns="45720" rIns="91440" bIns="45720" rtlCol="0" anchor="ctr">
            <a:normAutofit fontScale="77500" lnSpcReduction="20000"/>
          </a:bodyPr>
          <a:lstStyle/>
          <a:p>
            <a:pPr>
              <a:spcAft>
                <a:spcPts val="600"/>
              </a:spcAft>
            </a:pPr>
            <a:fld id="{469CF8B8-B06D-4391-AC2B-95C2F4287022}" type="slidenum">
              <a:rPr lang="en-US" smtClean="0"/>
              <a:t>18</a:t>
            </a:fld>
            <a:endParaRPr lang="en-US"/>
          </a:p>
        </p:txBody>
      </p:sp>
      <p:graphicFrame>
        <p:nvGraphicFramePr>
          <p:cNvPr id="15" name="TextBox 5"/>
          <p:cNvGraphicFramePr/>
          <p:nvPr/>
        </p:nvGraphicFramePr>
        <p:xfrm>
          <a:off x="1130710" y="816077"/>
          <a:ext cx="9866873" cy="51348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805" y="536703"/>
            <a:ext cx="10363200" cy="977265"/>
          </a:xfrm>
        </p:spPr>
        <p:txBody>
          <a:bodyPr/>
          <a:lstStyle/>
          <a:p>
            <a:pPr algn="ctr"/>
            <a:r>
              <a:rPr lang="ru-RU" sz="3200" dirty="0" err="1">
                <a:solidFill>
                  <a:srgbClr val="002060"/>
                </a:solidFill>
                <a:latin typeface="+mn-lt"/>
              </a:rPr>
              <a:t>Приклади</a:t>
            </a:r>
            <a:r>
              <a:rPr lang="ru-RU" sz="3200" dirty="0">
                <a:solidFill>
                  <a:srgbClr val="002060"/>
                </a:solidFill>
                <a:latin typeface="+mn-lt"/>
              </a:rPr>
              <a:t> </a:t>
            </a:r>
            <a:r>
              <a:rPr lang="ru-RU" sz="3200" dirty="0" err="1">
                <a:solidFill>
                  <a:srgbClr val="002060"/>
                </a:solidFill>
                <a:latin typeface="+mn-lt"/>
              </a:rPr>
              <a:t>формулювання</a:t>
            </a:r>
            <a:r>
              <a:rPr lang="ru-RU" sz="3200" dirty="0">
                <a:solidFill>
                  <a:srgbClr val="002060"/>
                </a:solidFill>
                <a:latin typeface="+mn-lt"/>
              </a:rPr>
              <a:t> </a:t>
            </a:r>
            <a:r>
              <a:rPr lang="ru-RU" sz="3200" dirty="0" err="1">
                <a:solidFill>
                  <a:srgbClr val="002060"/>
                </a:solidFill>
                <a:latin typeface="+mn-lt"/>
              </a:rPr>
              <a:t>ґендерно</a:t>
            </a:r>
            <a:r>
              <a:rPr lang="en-US" altLang="ru-RU" sz="3200" dirty="0" err="1">
                <a:solidFill>
                  <a:srgbClr val="002060"/>
                </a:solidFill>
                <a:latin typeface="+mn-lt"/>
              </a:rPr>
              <a:t> </a:t>
            </a:r>
            <a:r>
              <a:rPr lang="ru-RU" sz="3200" dirty="0" err="1">
                <a:solidFill>
                  <a:srgbClr val="002060"/>
                </a:solidFill>
                <a:latin typeface="+mn-lt"/>
              </a:rPr>
              <a:t>чутливих</a:t>
            </a:r>
            <a:r>
              <a:rPr lang="ru-RU" sz="3200" dirty="0">
                <a:solidFill>
                  <a:srgbClr val="002060"/>
                </a:solidFill>
                <a:latin typeface="+mn-lt"/>
              </a:rPr>
              <a:t> мети та </a:t>
            </a:r>
            <a:r>
              <a:rPr lang="ru-RU" sz="3200" dirty="0" err="1">
                <a:solidFill>
                  <a:srgbClr val="002060"/>
                </a:solidFill>
                <a:latin typeface="+mn-lt"/>
              </a:rPr>
              <a:t>завдань</a:t>
            </a:r>
            <a:r>
              <a:rPr lang="ru-RU" sz="3200" dirty="0">
                <a:solidFill>
                  <a:srgbClr val="002060"/>
                </a:solidFill>
                <a:latin typeface="+mn-lt"/>
              </a:rPr>
              <a:t> </a:t>
            </a:r>
            <a:r>
              <a:rPr lang="ru-RU" sz="3200" dirty="0" err="1">
                <a:solidFill>
                  <a:srgbClr val="002060"/>
                </a:solidFill>
                <a:latin typeface="+mn-lt"/>
              </a:rPr>
              <a:t>бюджетних</a:t>
            </a:r>
            <a:r>
              <a:rPr lang="ru-RU" sz="3200" dirty="0">
                <a:solidFill>
                  <a:srgbClr val="002060"/>
                </a:solidFill>
                <a:latin typeface="+mn-lt"/>
              </a:rPr>
              <a:t> </a:t>
            </a:r>
            <a:r>
              <a:rPr lang="ru-RU" sz="3200" dirty="0" err="1">
                <a:solidFill>
                  <a:srgbClr val="002060"/>
                </a:solidFill>
                <a:latin typeface="+mn-lt"/>
              </a:rPr>
              <a:t>програм</a:t>
            </a:r>
            <a:endParaRPr lang="en-US" sz="3200" dirty="0">
              <a:solidFill>
                <a:srgbClr val="002060"/>
              </a:solidFill>
              <a:latin typeface="+mn-lt"/>
            </a:endParaRPr>
          </a:p>
        </p:txBody>
      </p:sp>
      <p:pic>
        <p:nvPicPr>
          <p:cNvPr id="5" name="Content Placeholder 4"/>
          <p:cNvPicPr>
            <a:picLocks noGrp="1" noChangeAspect="1"/>
          </p:cNvPicPr>
          <p:nvPr>
            <p:ph idx="1"/>
          </p:nvPr>
        </p:nvPicPr>
        <p:blipFill rotWithShape="1">
          <a:blip r:embed="rId2"/>
          <a:srcRect l="26731" t="29367" r="11948" b="41260"/>
          <a:stretch>
            <a:fillRect/>
          </a:stretch>
        </p:blipFill>
        <p:spPr>
          <a:xfrm>
            <a:off x="815083" y="1723296"/>
            <a:ext cx="10561834" cy="2547991"/>
          </a:xfr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p:cNvSpPr>
            <a:spLocks noGrp="1" noRot="1" noChangeAspect="1" noMove="1" noResize="1" noEditPoints="1" noAdjustHandles="1" noChangeArrowheads="1" noChangeShapeType="1" noTextEdit="1"/>
          </p:cNvSpPr>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 3"/>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5"/>
          <a:stretch>
            <a:fillRect/>
          </a:stretch>
        </p:blipFill>
        <p:spPr>
          <a:xfrm>
            <a:off x="-3047" y="10"/>
            <a:ext cx="12191999" cy="6857990"/>
          </a:xfrm>
          <a:prstGeom prst="rect">
            <a:avLst/>
          </a:prstGeom>
        </p:spPr>
      </p:pic>
      <p:sp>
        <p:nvSpPr>
          <p:cNvPr id="10" name="Rectangle 9"/>
          <p:cNvSpPr>
            <a:spLocks noGrp="1" noRot="1" noChangeAspect="1" noMove="1" noResize="1" noEditPoints="1" noAdjustHandles="1" noChangeArrowheads="1" noChangeShapeType="1" noTextEdit="1"/>
          </p:cNvSpPr>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759974" y="1488252"/>
            <a:ext cx="9448800" cy="2857606"/>
          </a:xfrm>
          <a:solidFill>
            <a:schemeClr val="bg1">
              <a:lumMod val="85000"/>
            </a:schemeClr>
          </a:solidFill>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3200" b="1" dirty="0">
                <a:solidFill>
                  <a:srgbClr val="C00000"/>
                </a:solidFill>
                <a:latin typeface="Calibri" panose="020F0502020204030204" pitchFamily="34" charset="0"/>
                <a:cs typeface="Calibri" panose="020F0502020204030204" pitchFamily="34" charset="0"/>
              </a:rPr>
              <a:t>ЩО ТАКЕ ГЕНДЕРНО ОРІЄНТОВАНЕ</a:t>
            </a:r>
            <a:br>
              <a:rPr lang="en-US" sz="3200" b="1" dirty="0">
                <a:solidFill>
                  <a:srgbClr val="C00000"/>
                </a:solidFill>
                <a:latin typeface="Calibri" panose="020F0502020204030204" pitchFamily="34" charset="0"/>
                <a:cs typeface="Calibri" panose="020F0502020204030204" pitchFamily="34" charset="0"/>
              </a:rPr>
            </a:br>
            <a:r>
              <a:rPr lang="en-US" sz="3200" b="1" dirty="0">
                <a:solidFill>
                  <a:srgbClr val="C00000"/>
                </a:solidFill>
                <a:latin typeface="Calibri" panose="020F0502020204030204" pitchFamily="34" charset="0"/>
                <a:cs typeface="Calibri" panose="020F0502020204030204" pitchFamily="34" charset="0"/>
              </a:rPr>
              <a:t>БЮДЖЕТУВАННЯ? </a:t>
            </a:r>
            <a:r>
              <a:rPr lang="uk-UA" sz="3200" b="1" dirty="0">
                <a:solidFill>
                  <a:srgbClr val="C00000"/>
                </a:solidFill>
                <a:latin typeface="Calibri" panose="020F0502020204030204" pitchFamily="34" charset="0"/>
                <a:cs typeface="Calibri" panose="020F0502020204030204" pitchFamily="34" charset="0"/>
              </a:rPr>
              <a:t/>
            </a:r>
            <a:br>
              <a:rPr lang="uk-UA" sz="3200" b="1" dirty="0">
                <a:solidFill>
                  <a:srgbClr val="C00000"/>
                </a:solidFill>
                <a:latin typeface="Calibri" panose="020F0502020204030204" pitchFamily="34" charset="0"/>
                <a:cs typeface="Calibri" panose="020F0502020204030204" pitchFamily="34" charset="0"/>
              </a:rPr>
            </a:br>
            <a:r>
              <a:rPr lang="uk-UA" sz="3200" b="1" dirty="0">
                <a:solidFill>
                  <a:srgbClr val="C00000"/>
                </a:solidFill>
                <a:latin typeface="Calibri" panose="020F0502020204030204" pitchFamily="34" charset="0"/>
                <a:cs typeface="Calibri" panose="020F0502020204030204" pitchFamily="34" charset="0"/>
              </a:rPr>
              <a:t/>
            </a:r>
            <a:br>
              <a:rPr lang="uk-UA" sz="3200" b="1" dirty="0">
                <a:solidFill>
                  <a:srgbClr val="C00000"/>
                </a:solidFill>
                <a:latin typeface="Calibri" panose="020F0502020204030204" pitchFamily="34" charset="0"/>
                <a:cs typeface="Calibri" panose="020F0502020204030204" pitchFamily="34" charset="0"/>
              </a:rPr>
            </a:br>
            <a:endParaRPr lang="en-US" sz="3200" b="1" dirty="0">
              <a:solidFill>
                <a:srgbClr val="C00000"/>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B18E012-EC0C-1649-A039-CB178266D114}" type="datetime1">
              <a:rPr lang="en-US" smtClean="0"/>
              <a:t>4/27/2023</a:t>
            </a:fld>
            <a:endParaRPr lang="en-US"/>
          </a:p>
        </p:txBody>
      </p:sp>
      <p:sp>
        <p:nvSpPr>
          <p:cNvPr id="5" name="Footer Placeholder 4"/>
          <p:cNvSpPr>
            <a:spLocks noGrp="1"/>
          </p:cNvSpPr>
          <p:nvPr>
            <p:ph type="ftr" sz="quarter" idx="11"/>
          </p:nvPr>
        </p:nvSpPr>
        <p:spPr/>
        <p:txBody>
          <a:bodyPr/>
          <a:lstStyle/>
          <a:p>
            <a:r>
              <a:rPr lang="en-US"/>
              <a:t>FOOTER GOES HERE</a:t>
            </a:r>
          </a:p>
        </p:txBody>
      </p:sp>
      <p:sp>
        <p:nvSpPr>
          <p:cNvPr id="6" name="Slide Number Placeholder 5"/>
          <p:cNvSpPr>
            <a:spLocks noGrp="1"/>
          </p:cNvSpPr>
          <p:nvPr>
            <p:ph type="sldNum" sz="quarter" idx="12"/>
          </p:nvPr>
        </p:nvSpPr>
        <p:spPr/>
        <p:txBody>
          <a:bodyPr/>
          <a:lstStyle/>
          <a:p>
            <a:fld id="{42782948-4DBE-204D-AB9E-B65E067054AE}" type="slidenum">
              <a:rPr lang="en-US" smtClean="0"/>
              <a:t>20</a:t>
            </a:fld>
            <a:endParaRPr lang="en-US"/>
          </a:p>
        </p:txBody>
      </p:sp>
      <p:sp>
        <p:nvSpPr>
          <p:cNvPr id="9" name="Title 8"/>
          <p:cNvSpPr>
            <a:spLocks noGrp="1"/>
          </p:cNvSpPr>
          <p:nvPr>
            <p:ph type="title"/>
          </p:nvPr>
        </p:nvSpPr>
        <p:spPr>
          <a:xfrm>
            <a:off x="1534238" y="-33681"/>
            <a:ext cx="10264472" cy="1754326"/>
          </a:xfrm>
        </p:spPr>
        <p:txBody>
          <a:bodyPr/>
          <a:lstStyle/>
          <a:p>
            <a:r>
              <a:rPr lang="uk-UA" sz="3200" dirty="0">
                <a:solidFill>
                  <a:srgbClr val="C00000"/>
                </a:solidFill>
              </a:rPr>
              <a:t/>
            </a:r>
            <a:br>
              <a:rPr lang="uk-UA" sz="3200" dirty="0">
                <a:solidFill>
                  <a:srgbClr val="C00000"/>
                </a:solidFill>
              </a:rPr>
            </a:br>
            <a:r>
              <a:rPr lang="uk-UA" sz="3200" dirty="0">
                <a:solidFill>
                  <a:srgbClr val="C00000"/>
                </a:solidFill>
              </a:rPr>
              <a:t/>
            </a:r>
            <a:br>
              <a:rPr lang="uk-UA" sz="3200" dirty="0">
                <a:solidFill>
                  <a:srgbClr val="C00000"/>
                </a:solidFill>
              </a:rPr>
            </a:br>
            <a:r>
              <a:rPr lang="en-US" sz="2800" b="1" dirty="0">
                <a:solidFill>
                  <a:srgbClr val="C00000"/>
                </a:solidFill>
                <a:latin typeface="+mn-lt"/>
              </a:rPr>
              <a:t>ВПРАВА : ВРАХУВАННЯ </a:t>
            </a:r>
            <a:r>
              <a:rPr lang="uk-UA" sz="2800" b="1" dirty="0">
                <a:solidFill>
                  <a:srgbClr val="C00000"/>
                </a:solidFill>
                <a:latin typeface="+mn-lt"/>
              </a:rPr>
              <a:t>РІЗНОМАНІТНОСТІ</a:t>
            </a:r>
            <a:r>
              <a:rPr lang="en-US" sz="2800" b="1" dirty="0">
                <a:solidFill>
                  <a:srgbClr val="C00000"/>
                </a:solidFill>
                <a:latin typeface="+mn-lt"/>
              </a:rPr>
              <a:t/>
            </a:r>
            <a:br>
              <a:rPr lang="en-US" sz="2800" b="1" dirty="0">
                <a:solidFill>
                  <a:srgbClr val="C00000"/>
                </a:solidFill>
                <a:latin typeface="+mn-lt"/>
              </a:rPr>
            </a:br>
            <a:endParaRPr lang="en-US" sz="2800" b="1" dirty="0">
              <a:solidFill>
                <a:srgbClr val="C00000"/>
              </a:solidFill>
              <a:latin typeface="+mn-lt"/>
            </a:endParaRPr>
          </a:p>
        </p:txBody>
      </p:sp>
      <p:pic>
        <p:nvPicPr>
          <p:cNvPr id="4098" name="Picture 2" descr="Гендерная тернарность - РФО «ОН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1" y="2290916"/>
            <a:ext cx="5122606" cy="32741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p:cNvSpPr>
            <a:spLocks noGrp="1" noRot="1" noChangeAspect="1" noMove="1" noResize="1" noEditPoints="1" noAdjustHandles="1" noChangeArrowheads="1" noChangeShapeType="1" noTextEdit="1"/>
          </p:cNvSpPr>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a:spLocks noGrp="1" noRot="1" noChangeAspect="1" noMove="1" noResize="1" noEditPoints="1" noAdjustHandles="1" noChangeArrowheads="1" noChangeShapeType="1" noTextEdit="1"/>
          </p:cNvSpPr>
          <p:nvPr/>
        </p:nvSpPr>
        <p:spPr>
          <a:xfrm>
            <a:off x="305"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a:grpSpLocks noGrp="1" noUngrp="1" noRot="1" noChangeAspect="1" noMove="1" noResize="1"/>
          </p:cNvGrpSpPr>
          <p:nvPr/>
        </p:nvGrpSpPr>
        <p:grpSpPr>
          <a:xfrm>
            <a:off x="1303402" y="3985"/>
            <a:ext cx="9772765" cy="6858000"/>
            <a:chOff x="1303402" y="3985"/>
            <a:chExt cx="9772765" cy="6858000"/>
          </a:xfrm>
        </p:grpSpPr>
        <p:sp>
          <p:nvSpPr>
            <p:cNvPr id="17" name="Freeform: Shape 16"/>
            <p:cNvSpPr/>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Shape 17"/>
            <p:cNvSpPr/>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Shape 18"/>
            <p:cNvSpPr/>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Shape 19"/>
            <p:cNvSpPr/>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Freeform: Shape 20"/>
            <p:cNvSpPr/>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22" name="Freeform: Shape 21"/>
            <p:cNvSpPr/>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Freeform: Shape 22"/>
            <p:cNvSpPr/>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7" name="TextBox 6"/>
          <p:cNvSpPr txBox="1"/>
          <p:nvPr/>
        </p:nvSpPr>
        <p:spPr>
          <a:xfrm>
            <a:off x="1125946" y="462116"/>
            <a:ext cx="10289306" cy="5899355"/>
          </a:xfrm>
          <a:prstGeom prst="rect">
            <a:avLst/>
          </a:prstGeom>
        </p:spPr>
        <p:txBody>
          <a:bodyPr vert="horz" lIns="91440" tIns="45720" rIns="91440" bIns="45720" rtlCol="0" anchor="b">
            <a:normAutofit fontScale="40000" lnSpcReduction="20000"/>
          </a:bodyPr>
          <a:lstStyle/>
          <a:p>
            <a:pPr algn="ctr">
              <a:lnSpc>
                <a:spcPct val="90000"/>
              </a:lnSpc>
              <a:spcBef>
                <a:spcPct val="0"/>
              </a:spcBef>
              <a:spcAft>
                <a:spcPts val="800"/>
              </a:spcAft>
            </a:pPr>
            <a:endParaRPr lang="uk-UA" sz="2000" dirty="0">
              <a:solidFill>
                <a:schemeClr val="tx2"/>
              </a:solidFill>
              <a:latin typeface="+mj-lt"/>
              <a:ea typeface="+mj-ea"/>
              <a:cs typeface="+mj-cs"/>
            </a:endParaRPr>
          </a:p>
          <a:p>
            <a:pPr marL="857250" indent="-857250">
              <a:buFont typeface="Wingdings" panose="05000000000000000000" pitchFamily="2" charset="2"/>
              <a:buChar char="ü"/>
            </a:pPr>
            <a:r>
              <a:rPr lang="ru-RU" sz="8000" dirty="0"/>
              <a:t>Я не </a:t>
            </a:r>
            <a:r>
              <a:rPr lang="ru-RU" sz="8000" dirty="0" err="1"/>
              <a:t>боюся</a:t>
            </a:r>
            <a:r>
              <a:rPr lang="ru-RU" sz="8000" dirty="0"/>
              <a:t> </a:t>
            </a:r>
            <a:r>
              <a:rPr lang="ru-RU" sz="8000" dirty="0" err="1"/>
              <a:t>висловлювати</a:t>
            </a:r>
            <a:r>
              <a:rPr lang="ru-RU" sz="8000" dirty="0"/>
              <a:t> свою точку </a:t>
            </a:r>
            <a:r>
              <a:rPr lang="ru-RU" sz="8000" dirty="0" err="1"/>
              <a:t>зору</a:t>
            </a:r>
            <a:endParaRPr lang="ru-RU" sz="8000" dirty="0"/>
          </a:p>
          <a:p>
            <a:pPr marL="857250" indent="-857250">
              <a:buFont typeface="Wingdings" panose="05000000000000000000" pitchFamily="2" charset="2"/>
              <a:buChar char="ü"/>
            </a:pPr>
            <a:r>
              <a:rPr lang="ru-RU" sz="8000" dirty="0"/>
              <a:t>Я </a:t>
            </a:r>
            <a:r>
              <a:rPr lang="ru-RU" sz="8000" dirty="0" err="1"/>
              <a:t>завжди</a:t>
            </a:r>
            <a:r>
              <a:rPr lang="ru-RU" sz="8000" dirty="0"/>
              <a:t> </a:t>
            </a:r>
            <a:r>
              <a:rPr lang="ru-RU" sz="8000" dirty="0" err="1"/>
              <a:t>можу</a:t>
            </a:r>
            <a:r>
              <a:rPr lang="ru-RU" sz="8000" dirty="0"/>
              <a:t> </a:t>
            </a:r>
            <a:r>
              <a:rPr lang="ru-RU" sz="8000" dirty="0" err="1"/>
              <a:t>піти</a:t>
            </a:r>
            <a:r>
              <a:rPr lang="ru-RU" sz="8000" dirty="0"/>
              <a:t> у </a:t>
            </a:r>
            <a:r>
              <a:rPr lang="ru-RU" sz="8000" dirty="0" err="1"/>
              <a:t>відпустку</a:t>
            </a:r>
            <a:r>
              <a:rPr lang="ru-RU" sz="8000" dirty="0"/>
              <a:t>, коли </a:t>
            </a:r>
            <a:r>
              <a:rPr lang="ru-RU" sz="8000" dirty="0" err="1"/>
              <a:t>мені</a:t>
            </a:r>
            <a:r>
              <a:rPr lang="ru-RU" sz="8000" dirty="0"/>
              <a:t> </a:t>
            </a:r>
            <a:r>
              <a:rPr lang="ru-RU" sz="8000" dirty="0" err="1"/>
              <a:t>потрібно</a:t>
            </a:r>
            <a:endParaRPr lang="ru-RU" sz="8000" dirty="0"/>
          </a:p>
          <a:p>
            <a:pPr marL="857250" indent="-857250">
              <a:buFont typeface="Wingdings" panose="05000000000000000000" pitchFamily="2" charset="2"/>
              <a:buChar char="ü"/>
            </a:pPr>
            <a:r>
              <a:rPr lang="ru-RU" sz="8000" dirty="0"/>
              <a:t>Я </a:t>
            </a:r>
            <a:r>
              <a:rPr lang="ru-RU" sz="8000" dirty="0" err="1"/>
              <a:t>можу</a:t>
            </a:r>
            <a:r>
              <a:rPr lang="ru-RU" sz="8000" dirty="0"/>
              <a:t> </a:t>
            </a:r>
            <a:r>
              <a:rPr lang="ru-RU" sz="8000" dirty="0" err="1"/>
              <a:t>отримати</a:t>
            </a:r>
            <a:r>
              <a:rPr lang="ru-RU" sz="8000" dirty="0"/>
              <a:t> </a:t>
            </a:r>
            <a:r>
              <a:rPr lang="ru-RU" sz="8000" dirty="0" err="1"/>
              <a:t>підвищення</a:t>
            </a:r>
            <a:r>
              <a:rPr lang="ru-RU" sz="8000" dirty="0"/>
              <a:t> </a:t>
            </a:r>
            <a:r>
              <a:rPr lang="ru-RU" sz="8000" dirty="0" err="1"/>
              <a:t>кваліфікації</a:t>
            </a:r>
            <a:r>
              <a:rPr lang="ru-RU" sz="8000" dirty="0"/>
              <a:t> на </a:t>
            </a:r>
            <a:r>
              <a:rPr lang="ru-RU" sz="8000" dirty="0" err="1"/>
              <a:t>роботі</a:t>
            </a:r>
            <a:endParaRPr lang="ru-RU" sz="8000" dirty="0"/>
          </a:p>
          <a:p>
            <a:pPr marL="857250" indent="-857250">
              <a:buFont typeface="Wingdings" panose="05000000000000000000" pitchFamily="2" charset="2"/>
              <a:buChar char="ü"/>
            </a:pPr>
            <a:r>
              <a:rPr lang="ru-RU" sz="8000" dirty="0"/>
              <a:t>Я легко </a:t>
            </a:r>
            <a:r>
              <a:rPr lang="ru-RU" sz="8000" dirty="0" err="1"/>
              <a:t>поєдную</a:t>
            </a:r>
            <a:r>
              <a:rPr lang="ru-RU" sz="8000" dirty="0"/>
              <a:t> </a:t>
            </a:r>
            <a:r>
              <a:rPr lang="ru-RU" sz="8000" dirty="0" err="1"/>
              <a:t>професійне</a:t>
            </a:r>
            <a:r>
              <a:rPr lang="ru-RU" sz="8000" dirty="0"/>
              <a:t> та </a:t>
            </a:r>
            <a:r>
              <a:rPr lang="ru-RU" sz="8000" dirty="0" err="1"/>
              <a:t>сімейне</a:t>
            </a:r>
            <a:r>
              <a:rPr lang="ru-RU" sz="8000" dirty="0"/>
              <a:t> </a:t>
            </a:r>
            <a:r>
              <a:rPr lang="ru-RU" sz="8000" dirty="0" err="1"/>
              <a:t>життя</a:t>
            </a:r>
            <a:endParaRPr lang="ru-RU" sz="8000" dirty="0"/>
          </a:p>
          <a:p>
            <a:pPr marL="857250" indent="-857250">
              <a:buFont typeface="Wingdings" panose="05000000000000000000" pitchFamily="2" charset="2"/>
              <a:buChar char="ü"/>
            </a:pPr>
            <a:r>
              <a:rPr lang="ru-RU" sz="8000" dirty="0"/>
              <a:t>Я не </a:t>
            </a:r>
            <a:r>
              <a:rPr lang="ru-RU" sz="8000" dirty="0" err="1"/>
              <a:t>боюся</a:t>
            </a:r>
            <a:r>
              <a:rPr lang="ru-RU" sz="8000" dirty="0"/>
              <a:t> </a:t>
            </a:r>
            <a:r>
              <a:rPr lang="ru-RU" sz="8000" dirty="0" err="1"/>
              <a:t>осудів</a:t>
            </a:r>
            <a:r>
              <a:rPr lang="ru-RU" sz="8000" dirty="0"/>
              <a:t> з боку </a:t>
            </a:r>
            <a:r>
              <a:rPr lang="ru-RU" sz="8000" dirty="0" err="1"/>
              <a:t>колег</a:t>
            </a:r>
            <a:r>
              <a:rPr lang="ru-RU" sz="8000" dirty="0"/>
              <a:t> </a:t>
            </a:r>
            <a:r>
              <a:rPr lang="ru-RU" sz="8000" dirty="0" err="1"/>
              <a:t>стосовно</a:t>
            </a:r>
            <a:r>
              <a:rPr lang="ru-RU" sz="8000" dirty="0"/>
              <a:t> себе та </a:t>
            </a:r>
            <a:r>
              <a:rPr lang="ru-RU" sz="8000" dirty="0" err="1"/>
              <a:t>своєї</a:t>
            </a:r>
            <a:r>
              <a:rPr lang="ru-RU" sz="8000" dirty="0"/>
              <a:t> </a:t>
            </a:r>
            <a:r>
              <a:rPr lang="ru-RU" sz="8000" dirty="0" err="1"/>
              <a:t>сім’ї</a:t>
            </a:r>
            <a:endParaRPr lang="ru-RU" sz="8000" dirty="0"/>
          </a:p>
          <a:p>
            <a:pPr marL="857250" indent="-857250">
              <a:buFont typeface="Wingdings" panose="05000000000000000000" pitchFamily="2" charset="2"/>
              <a:buChar char="ü"/>
            </a:pPr>
            <a:r>
              <a:rPr lang="ru-RU" sz="8000" dirty="0"/>
              <a:t>Я </a:t>
            </a:r>
            <a:r>
              <a:rPr lang="ru-RU" sz="8000" dirty="0" err="1"/>
              <a:t>можу</a:t>
            </a:r>
            <a:r>
              <a:rPr lang="ru-RU" sz="8000" dirty="0"/>
              <a:t> </a:t>
            </a:r>
            <a:r>
              <a:rPr lang="ru-RU" sz="8000" dirty="0" err="1"/>
              <a:t>брати</a:t>
            </a:r>
            <a:r>
              <a:rPr lang="ru-RU" sz="8000" dirty="0"/>
              <a:t> участь у </a:t>
            </a:r>
            <a:r>
              <a:rPr lang="ru-RU" sz="8000" dirty="0" err="1"/>
              <a:t>прийнятті</a:t>
            </a:r>
            <a:r>
              <a:rPr lang="ru-RU" sz="8000" dirty="0"/>
              <a:t> </a:t>
            </a:r>
            <a:r>
              <a:rPr lang="ru-RU" sz="8000" dirty="0" err="1"/>
              <a:t>рішень</a:t>
            </a:r>
            <a:r>
              <a:rPr lang="ru-RU" sz="8000" dirty="0"/>
              <a:t> у </a:t>
            </a:r>
            <a:r>
              <a:rPr lang="ru-RU" sz="8000" dirty="0" err="1"/>
              <a:t>своєму</a:t>
            </a:r>
            <a:r>
              <a:rPr lang="ru-RU" sz="8000" dirty="0"/>
              <a:t> трудовому </a:t>
            </a:r>
            <a:r>
              <a:rPr lang="ru-RU" sz="8000" dirty="0" err="1"/>
              <a:t>колективі</a:t>
            </a:r>
            <a:endParaRPr lang="ru-RU" sz="8000" dirty="0"/>
          </a:p>
          <a:p>
            <a:pPr marL="857250" indent="-857250">
              <a:buFont typeface="Wingdings" panose="05000000000000000000" pitchFamily="2" charset="2"/>
              <a:buChar char="ü"/>
            </a:pPr>
            <a:r>
              <a:rPr lang="ru-RU" sz="8000" dirty="0"/>
              <a:t>Мене </a:t>
            </a:r>
            <a:r>
              <a:rPr lang="ru-RU" sz="8000" dirty="0" err="1"/>
              <a:t>можуть</a:t>
            </a:r>
            <a:r>
              <a:rPr lang="ru-RU" sz="8000" dirty="0"/>
              <a:t> </a:t>
            </a:r>
            <a:r>
              <a:rPr lang="ru-RU" sz="8000" dirty="0" err="1"/>
              <a:t>призначити</a:t>
            </a:r>
            <a:r>
              <a:rPr lang="ru-RU" sz="8000" dirty="0"/>
              <a:t> на </a:t>
            </a:r>
            <a:r>
              <a:rPr lang="ru-RU" sz="8000" dirty="0" err="1"/>
              <a:t>керівну</a:t>
            </a:r>
            <a:r>
              <a:rPr lang="ru-RU" sz="8000" dirty="0"/>
              <a:t> посаду, </a:t>
            </a:r>
            <a:r>
              <a:rPr lang="ru-RU" sz="8000" dirty="0" err="1"/>
              <a:t>оскільки</a:t>
            </a:r>
            <a:r>
              <a:rPr lang="ru-RU" sz="8000" dirty="0"/>
              <a:t> в мене </a:t>
            </a:r>
            <a:r>
              <a:rPr lang="ru-RU" sz="8000" dirty="0" err="1"/>
              <a:t>наявні</a:t>
            </a:r>
            <a:r>
              <a:rPr lang="ru-RU" sz="8000" dirty="0"/>
              <a:t> </a:t>
            </a:r>
            <a:r>
              <a:rPr lang="ru-RU" sz="8000" dirty="0" err="1"/>
              <a:t>усі</a:t>
            </a:r>
            <a:r>
              <a:rPr lang="ru-RU" sz="8000" dirty="0"/>
              <a:t> для </a:t>
            </a:r>
            <a:r>
              <a:rPr lang="ru-RU" sz="8000" dirty="0" err="1"/>
              <a:t>цього</a:t>
            </a:r>
            <a:r>
              <a:rPr lang="ru-RU" sz="8000" dirty="0"/>
              <a:t> </a:t>
            </a:r>
            <a:r>
              <a:rPr lang="ru-RU" sz="8000" dirty="0" err="1"/>
              <a:t>професійні</a:t>
            </a:r>
            <a:r>
              <a:rPr lang="ru-RU" sz="8000" dirty="0"/>
              <a:t> </a:t>
            </a:r>
            <a:r>
              <a:rPr lang="ru-RU" sz="8000" dirty="0" err="1"/>
              <a:t>дані</a:t>
            </a:r>
            <a:r>
              <a:rPr lang="ru-RU" sz="8000" dirty="0"/>
              <a:t> </a:t>
            </a:r>
          </a:p>
          <a:p>
            <a:pPr marL="857250" indent="-857250">
              <a:buFont typeface="Wingdings" panose="05000000000000000000" pitchFamily="2" charset="2"/>
              <a:buChar char="ü"/>
            </a:pPr>
            <a:r>
              <a:rPr lang="en-US" sz="8000" dirty="0">
                <a:ea typeface="+mj-ea"/>
                <a:cs typeface="+mj-cs"/>
              </a:rPr>
              <a:t>Я </a:t>
            </a:r>
            <a:r>
              <a:rPr lang="en-US" sz="8000" dirty="0" err="1">
                <a:ea typeface="+mj-ea"/>
                <a:cs typeface="+mj-cs"/>
              </a:rPr>
              <a:t>можу</a:t>
            </a:r>
            <a:r>
              <a:rPr lang="en-US" sz="8000" dirty="0">
                <a:ea typeface="+mj-ea"/>
                <a:cs typeface="+mj-cs"/>
              </a:rPr>
              <a:t> </a:t>
            </a:r>
            <a:r>
              <a:rPr lang="en-US" sz="8000" dirty="0" err="1">
                <a:ea typeface="+mj-ea"/>
                <a:cs typeface="+mj-cs"/>
              </a:rPr>
              <a:t>без</a:t>
            </a:r>
            <a:r>
              <a:rPr lang="en-US" sz="8000" dirty="0">
                <a:ea typeface="+mj-ea"/>
                <a:cs typeface="+mj-cs"/>
              </a:rPr>
              <a:t> </a:t>
            </a:r>
            <a:r>
              <a:rPr lang="en-US" sz="8000" dirty="0" err="1">
                <a:ea typeface="+mj-ea"/>
                <a:cs typeface="+mj-cs"/>
              </a:rPr>
              <a:t>проблем</a:t>
            </a:r>
            <a:r>
              <a:rPr lang="en-US" sz="8000" dirty="0">
                <a:ea typeface="+mj-ea"/>
                <a:cs typeface="+mj-cs"/>
              </a:rPr>
              <a:t> </a:t>
            </a:r>
            <a:r>
              <a:rPr lang="en-US" sz="8000" dirty="0" err="1">
                <a:ea typeface="+mj-ea"/>
                <a:cs typeface="+mj-cs"/>
              </a:rPr>
              <a:t>влаштуватися</a:t>
            </a:r>
            <a:r>
              <a:rPr lang="en-US" sz="8000" dirty="0">
                <a:ea typeface="+mj-ea"/>
                <a:cs typeface="+mj-cs"/>
              </a:rPr>
              <a:t> </a:t>
            </a:r>
            <a:r>
              <a:rPr lang="uk-UA" sz="8000" dirty="0">
                <a:ea typeface="+mj-ea"/>
                <a:cs typeface="+mj-cs"/>
              </a:rPr>
              <a:t>в нашу установу</a:t>
            </a:r>
          </a:p>
          <a:p>
            <a:pPr marL="857250" indent="-857250">
              <a:buFont typeface="Wingdings" panose="05000000000000000000" pitchFamily="2" charset="2"/>
              <a:buChar char="ü"/>
            </a:pPr>
            <a:endParaRPr lang="uk-UA" sz="8000" dirty="0">
              <a:ea typeface="+mj-ea"/>
              <a:cs typeface="+mj-cs"/>
            </a:endParaRPr>
          </a:p>
          <a:p>
            <a:pPr marL="857250" indent="-857250">
              <a:buFont typeface="Wingdings" panose="05000000000000000000" pitchFamily="2" charset="2"/>
              <a:buChar char="ü"/>
            </a:pPr>
            <a:endParaRPr lang="uk-UA" sz="8000" dirty="0">
              <a:ea typeface="+mj-ea"/>
              <a:cs typeface="+mj-cs"/>
            </a:endParaRPr>
          </a:p>
          <a:p>
            <a:pPr algn="ctr">
              <a:lnSpc>
                <a:spcPct val="90000"/>
              </a:lnSpc>
              <a:spcBef>
                <a:spcPct val="0"/>
              </a:spcBef>
              <a:spcAft>
                <a:spcPts val="800"/>
              </a:spcAft>
            </a:pPr>
            <a:endParaRPr lang="en-US" sz="4800" kern="1200" dirty="0">
              <a:solidFill>
                <a:schemeClr val="tx2"/>
              </a:solidFill>
              <a:effectLst/>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a:srcRect l="3819" t="23864" r="36767" b="33405"/>
          <a:stretch>
            <a:fillRect/>
          </a:stretch>
        </p:blipFill>
        <p:spPr>
          <a:xfrm>
            <a:off x="1986116" y="730892"/>
            <a:ext cx="6903360" cy="2860720"/>
          </a:xfrm>
        </p:spPr>
      </p:pic>
      <p:graphicFrame>
        <p:nvGraphicFramePr>
          <p:cNvPr id="6" name="Table 6"/>
          <p:cNvGraphicFramePr>
            <a:graphicFrameLocks noGrp="1"/>
          </p:cNvGraphicFramePr>
          <p:nvPr/>
        </p:nvGraphicFramePr>
        <p:xfrm>
          <a:off x="707010" y="3969032"/>
          <a:ext cx="10388336" cy="2377440"/>
        </p:xfrm>
        <a:graphic>
          <a:graphicData uri="http://schemas.openxmlformats.org/drawingml/2006/table">
            <a:tbl>
              <a:tblPr firstRow="1" bandRow="1">
                <a:tableStyleId>{5C22544A-7EE6-4342-B048-85BDC9FD1C3A}</a:tableStyleId>
              </a:tblPr>
              <a:tblGrid>
                <a:gridCol w="1470582"/>
                <a:gridCol w="1497514"/>
                <a:gridCol w="1484048"/>
                <a:gridCol w="1484048"/>
                <a:gridCol w="1484048"/>
                <a:gridCol w="1484048"/>
                <a:gridCol w="1484048"/>
              </a:tblGrid>
              <a:tr h="348861">
                <a:tc>
                  <a:txBody>
                    <a:bodyPr/>
                    <a:lstStyle/>
                    <a:p>
                      <a:r>
                        <a:rPr lang="uk-UA" dirty="0"/>
                        <a:t>Член сім</a:t>
                      </a:r>
                      <a:r>
                        <a:rPr lang="en-US" dirty="0"/>
                        <a:t>’</a:t>
                      </a:r>
                      <a:r>
                        <a:rPr lang="uk-UA" dirty="0"/>
                        <a:t>ї</a:t>
                      </a:r>
                      <a:endParaRPr lang="en-US" dirty="0"/>
                    </a:p>
                  </a:txBody>
                  <a:tcPr/>
                </a:tc>
                <a:tc>
                  <a:txBody>
                    <a:bodyPr/>
                    <a:lstStyle/>
                    <a:p>
                      <a:r>
                        <a:rPr lang="uk-UA" dirty="0"/>
                        <a:t>Комунальні послуги</a:t>
                      </a:r>
                      <a:endParaRPr lang="en-US" dirty="0"/>
                    </a:p>
                  </a:txBody>
                  <a:tcPr/>
                </a:tc>
                <a:tc>
                  <a:txBody>
                    <a:bodyPr/>
                    <a:lstStyle/>
                    <a:p>
                      <a:r>
                        <a:rPr lang="uk-UA" dirty="0"/>
                        <a:t>Медичні послуги</a:t>
                      </a:r>
                      <a:endParaRPr lang="en-US" dirty="0"/>
                    </a:p>
                  </a:txBody>
                  <a:tcPr/>
                </a:tc>
                <a:tc>
                  <a:txBody>
                    <a:bodyPr/>
                    <a:lstStyle/>
                    <a:p>
                      <a:r>
                        <a:rPr lang="uk-UA" dirty="0"/>
                        <a:t>Освітні послуги</a:t>
                      </a:r>
                      <a:endParaRPr lang="en-US" dirty="0"/>
                    </a:p>
                  </a:txBody>
                  <a:tcPr/>
                </a:tc>
                <a:tc>
                  <a:txBody>
                    <a:bodyPr/>
                    <a:lstStyle/>
                    <a:p>
                      <a:r>
                        <a:rPr lang="uk-UA" dirty="0"/>
                        <a:t>Транспортні послуги</a:t>
                      </a:r>
                      <a:endParaRPr lang="en-US" dirty="0"/>
                    </a:p>
                  </a:txBody>
                  <a:tcPr/>
                </a:tc>
                <a:tc>
                  <a:txBody>
                    <a:bodyPr/>
                    <a:lstStyle/>
                    <a:p>
                      <a:r>
                        <a:rPr lang="uk-UA" dirty="0"/>
                        <a:t>Харчування</a:t>
                      </a:r>
                      <a:endParaRPr lang="en-US" dirty="0"/>
                    </a:p>
                  </a:txBody>
                  <a:tcPr/>
                </a:tc>
                <a:tc>
                  <a:txBody>
                    <a:bodyPr/>
                    <a:lstStyle/>
                    <a:p>
                      <a:r>
                        <a:rPr lang="uk-UA" dirty="0"/>
                        <a:t>Разом </a:t>
                      </a:r>
                      <a:endParaRPr lang="en-US" dirty="0"/>
                    </a:p>
                  </a:txBody>
                  <a:tcPr/>
                </a:tc>
              </a:tr>
              <a:tr h="348861">
                <a:tc>
                  <a:txBody>
                    <a:bodyPr/>
                    <a:lstStyle/>
                    <a:p>
                      <a:r>
                        <a:rPr lang="uk-UA" dirty="0"/>
                        <a:t>Я</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tr>
              <a:tr h="348861">
                <a:tc>
                  <a:txBody>
                    <a:bodyPr/>
                    <a:lstStyle/>
                    <a:p>
                      <a:r>
                        <a:rPr lang="uk-UA" dirty="0"/>
                        <a:t>Чоловік/дружина</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tr>
              <a:tr h="348861">
                <a:tc>
                  <a:txBody>
                    <a:bodyPr/>
                    <a:lstStyle/>
                    <a:p>
                      <a:r>
                        <a:rPr lang="uk-UA" dirty="0"/>
                        <a:t>Мати/Тато</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tr>
              <a:tr h="348861">
                <a:tc>
                  <a:txBody>
                    <a:bodyPr/>
                    <a:lstStyle/>
                    <a:p>
                      <a:r>
                        <a:rPr lang="uk-UA" dirty="0"/>
                        <a:t>Дитина…..</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a:srcRect l="2198" t="17548" r="33796" b="6353"/>
          <a:stretch>
            <a:fillRect/>
          </a:stretch>
        </p:blipFill>
        <p:spPr>
          <a:xfrm>
            <a:off x="989815" y="70701"/>
            <a:ext cx="10378912" cy="6787299"/>
          </a:xfr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a:spLocks noGrp="1" noRot="1" noChangeAspect="1" noMove="1" noResize="1" noEditPoints="1" noAdjustHandles="1" noChangeArrowheads="1" noChangeShapeType="1" noTextEdit="1"/>
          </p:cNvSpPr>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a:spLocks noGrp="1" noRot="1" noChangeAspect="1" noMove="1" noResize="1" noEditPoints="1" noAdjustHandles="1" noChangeArrowheads="1" noChangeShapeType="1" noTextEdit="1"/>
          </p:cNvSpPr>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a:spLocks noGrp="1" noRot="1" noChangeAspect="1" noMove="1" noResize="1" noEditPoints="1" noAdjustHandles="1" noChangeArrowheads="1" noChangeShapeType="1" noTextEdit="1"/>
          </p:cNvSpPr>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383564" y="348865"/>
            <a:ext cx="9718111" cy="1576446"/>
          </a:xfrm>
        </p:spPr>
        <p:txBody>
          <a:bodyPr vert="horz" lIns="91440" tIns="45720" rIns="91440" bIns="45720" rtlCol="0" anchor="ctr">
            <a:normAutofit/>
          </a:bodyPr>
          <a:lstStyle/>
          <a:p>
            <a:pPr algn="ctr"/>
            <a:r>
              <a:rPr lang="ru-RU" sz="3600" dirty="0">
                <a:solidFill>
                  <a:schemeClr val="bg1"/>
                </a:solidFill>
                <a:latin typeface="Calibri" panose="020F0502020204030204" pitchFamily="34" charset="0"/>
                <a:cs typeface="Calibri" panose="020F0502020204030204" pitchFamily="34" charset="0"/>
              </a:rPr>
              <a:t>Гендерно </a:t>
            </a:r>
            <a:r>
              <a:rPr lang="ru-RU" sz="3600" dirty="0" err="1">
                <a:solidFill>
                  <a:schemeClr val="bg1"/>
                </a:solidFill>
                <a:latin typeface="Calibri" panose="020F0502020204030204" pitchFamily="34" charset="0"/>
                <a:cs typeface="Calibri" panose="020F0502020204030204" pitchFamily="34" charset="0"/>
              </a:rPr>
              <a:t>орієнтоване</a:t>
            </a:r>
            <a:r>
              <a:rPr lang="ru-RU" sz="3600" dirty="0">
                <a:solidFill>
                  <a:schemeClr val="bg1"/>
                </a:solidFill>
                <a:latin typeface="Calibri" panose="020F0502020204030204" pitchFamily="34" charset="0"/>
                <a:cs typeface="Calibri" panose="020F0502020204030204" pitchFamily="34" charset="0"/>
              </a:rPr>
              <a:t> </a:t>
            </a:r>
            <a:r>
              <a:rPr lang="ru-RU" sz="3600" dirty="0" err="1">
                <a:solidFill>
                  <a:schemeClr val="bg1"/>
                </a:solidFill>
                <a:latin typeface="Calibri" panose="020F0502020204030204" pitchFamily="34" charset="0"/>
                <a:cs typeface="Calibri" panose="020F0502020204030204" pitchFamily="34" charset="0"/>
              </a:rPr>
              <a:t>бюджетування</a:t>
            </a:r>
            <a:r>
              <a:rPr lang="ru-RU" sz="3600" dirty="0">
                <a:solidFill>
                  <a:schemeClr val="bg1"/>
                </a:solidFill>
                <a:latin typeface="Calibri" panose="020F0502020204030204" pitchFamily="34" charset="0"/>
                <a:cs typeface="Calibri" panose="020F0502020204030204" pitchFamily="34" charset="0"/>
              </a:rPr>
              <a:t> (ГОБ) </a:t>
            </a:r>
            <a:endParaRPr lang="en-US" sz="3600" kern="1200" dirty="0">
              <a:solidFill>
                <a:schemeClr val="bg1"/>
              </a:solidFill>
              <a:latin typeface="Calibri" panose="020F0502020204030204" pitchFamily="34" charset="0"/>
              <a:cs typeface="Calibri" panose="020F0502020204030204" pitchFamily="34" charset="0"/>
            </a:endParaRPr>
          </a:p>
        </p:txBody>
      </p:sp>
      <p:graphicFrame>
        <p:nvGraphicFramePr>
          <p:cNvPr id="5" name="Content Placeholder 2"/>
          <p:cNvGraphicFramePr>
            <a:graphicFrameLocks noGrp="1"/>
          </p:cNvGraphicFramePr>
          <p:nvPr>
            <p:ph idx="1"/>
          </p:nvPr>
        </p:nvGraphicFramePr>
        <p:xfrm>
          <a:off x="632085" y="3167993"/>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p:cNvSpPr>
            <a:spLocks noGrp="1" noRot="1" noChangeAspect="1" noMove="1" noResize="1" noEditPoints="1" noAdjustHandles="1" noChangeArrowheads="1" noChangeShapeType="1" noTextEdit="1"/>
          </p:cNvSpPr>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0"/>
          <p:cNvSpPr>
            <a:spLocks noGrp="1" noRot="1" noChangeAspect="1" noMove="1" noResize="1" noEditPoints="1" noAdjustHandles="1" noChangeArrowheads="1" noChangeShapeType="1" noTextEdit="1"/>
          </p:cNvSpPr>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a:spLocks noGrp="1" noRot="1" noChangeAspect="1" noMove="1" noResize="1" noEditPoints="1" noAdjustHandles="1" noChangeArrowheads="1" noChangeShapeType="1" noTextEdit="1"/>
          </p:cNvSpPr>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a:spLocks noGrp="1" noRot="1" noChangeAspect="1" noMove="1" noResize="1" noEditPoints="1" noAdjustHandles="1" noChangeArrowheads="1" noChangeShapeType="1" noTextEdit="1"/>
          </p:cNvSpPr>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p:cNvSpPr>
            <a:spLocks noGrp="1" noRot="1" noChangeAspect="1" noMove="1" noResize="1" noEditPoints="1" noAdjustHandles="1" noChangeArrowheads="1" noChangeShapeType="1" noTextEdit="1"/>
          </p:cNvSpPr>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p:cNvSpPr>
            <a:spLocks noGrp="1" noRot="1" noChangeAspect="1" noMove="1" noResize="1" noEditPoints="1" noAdjustHandles="1" noChangeArrowheads="1" noChangeShapeType="1" noTextEdit="1"/>
          </p:cNvSpPr>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66722" y="586855"/>
            <a:ext cx="3201366" cy="3387497"/>
          </a:xfrm>
        </p:spPr>
        <p:txBody>
          <a:bodyPr vert="horz" lIns="91440" tIns="45720" rIns="91440" bIns="45720" rtlCol="0" anchor="b">
            <a:normAutofit/>
          </a:bodyPr>
          <a:lstStyle/>
          <a:p>
            <a:r>
              <a:rPr lang="en-US" sz="4000" kern="1200" dirty="0" err="1">
                <a:solidFill>
                  <a:srgbClr val="FFFFFF"/>
                </a:solidFill>
                <a:latin typeface="+mj-lt"/>
                <a:ea typeface="+mj-ea"/>
                <a:cs typeface="+mj-cs"/>
              </a:rPr>
              <a:t>Ключове</a:t>
            </a:r>
            <a:r>
              <a:rPr lang="en-US" sz="4000" kern="1200" dirty="0">
                <a:solidFill>
                  <a:srgbClr val="FFFFFF"/>
                </a:solidFill>
                <a:latin typeface="+mj-lt"/>
                <a:ea typeface="+mj-ea"/>
                <a:cs typeface="+mj-cs"/>
              </a:rPr>
              <a:t> </a:t>
            </a:r>
            <a:r>
              <a:rPr lang="en-US" sz="4000" kern="1200" dirty="0" err="1">
                <a:solidFill>
                  <a:srgbClr val="FFFFFF"/>
                </a:solidFill>
                <a:latin typeface="+mj-lt"/>
                <a:ea typeface="+mj-ea"/>
                <a:cs typeface="+mj-cs"/>
              </a:rPr>
              <a:t>питання</a:t>
            </a:r>
            <a:r>
              <a:rPr lang="en-US" sz="4000" kern="1200" dirty="0">
                <a:solidFill>
                  <a:srgbClr val="FFFFFF"/>
                </a:solidFill>
                <a:latin typeface="+mj-lt"/>
                <a:ea typeface="+mj-ea"/>
                <a:cs typeface="+mj-cs"/>
              </a:rPr>
              <a:t>: </a:t>
            </a:r>
          </a:p>
        </p:txBody>
      </p:sp>
      <p:sp>
        <p:nvSpPr>
          <p:cNvPr id="3" name="Content Placeholder 2"/>
          <p:cNvSpPr>
            <a:spLocks noGrp="1"/>
          </p:cNvSpPr>
          <p:nvPr>
            <p:ph idx="1"/>
          </p:nvPr>
        </p:nvSpPr>
        <p:spPr>
          <a:xfrm>
            <a:off x="4134811" y="649480"/>
            <a:ext cx="3740828" cy="5546047"/>
          </a:xfrm>
        </p:spPr>
        <p:txBody>
          <a:bodyPr vert="horz" lIns="91440" tIns="45720" rIns="91440" bIns="45720" rtlCol="0" anchor="ctr">
            <a:normAutofit/>
          </a:bodyPr>
          <a:lstStyle/>
          <a:p>
            <a:pPr indent="-228600" defTabSz="914400">
              <a:lnSpc>
                <a:spcPct val="90000"/>
              </a:lnSpc>
              <a:buFont typeface="Arial" panose="020B0604020202020204" pitchFamily="34" charset="0"/>
              <a:buChar char="•"/>
            </a:pPr>
            <a:r>
              <a:rPr lang="en-US" sz="2400" dirty="0" err="1">
                <a:latin typeface="Calibri" panose="020F0502020204030204" pitchFamily="34" charset="0"/>
                <a:cs typeface="Calibri" panose="020F0502020204030204" pitchFamily="34" charset="0"/>
              </a:rPr>
              <a:t>не</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Скільки</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грошей</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ресурсів</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має</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бути</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виділено</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на</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жінок</a:t>
            </a:r>
            <a:r>
              <a:rPr lang="en-US" sz="2400" dirty="0">
                <a:latin typeface="Calibri" panose="020F0502020204030204" pitchFamily="34" charset="0"/>
                <a:cs typeface="Calibri" panose="020F0502020204030204" pitchFamily="34" charset="0"/>
              </a:rPr>
              <a:t> і </a:t>
            </a:r>
            <a:r>
              <a:rPr lang="en-US" sz="2400" dirty="0" err="1">
                <a:latin typeface="Calibri" panose="020F0502020204030204" pitchFamily="34" charset="0"/>
                <a:cs typeface="Calibri" panose="020F0502020204030204" pitchFamily="34" charset="0"/>
              </a:rPr>
              <a:t>чоловіків</a:t>
            </a:r>
            <a:r>
              <a:rPr lang="en-US" sz="2400" dirty="0">
                <a:latin typeface="Calibri" panose="020F0502020204030204" pitchFamily="34" charset="0"/>
                <a:cs typeface="Calibri" panose="020F0502020204030204" pitchFamily="34" charset="0"/>
              </a:rPr>
              <a:t>?», а </a:t>
            </a:r>
            <a:r>
              <a:rPr lang="en-US" sz="2400" dirty="0" err="1">
                <a:latin typeface="Calibri" panose="020F0502020204030204" pitchFamily="34" charset="0"/>
                <a:cs typeface="Calibri" panose="020F0502020204030204" pitchFamily="34" charset="0"/>
              </a:rPr>
              <a:t>питання</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Наскільки</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жінки</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та</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чоловіки</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задоволені</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послугами</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які</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надаються</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за</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рахунок</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коштів</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бюджету</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та</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отримують</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вигоди</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від</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цих</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послуг</a:t>
            </a:r>
            <a:r>
              <a:rPr lang="en-US" sz="2400" dirty="0">
                <a:latin typeface="Calibri" panose="020F0502020204030204" pitchFamily="34" charset="0"/>
                <a:cs typeface="Calibri" panose="020F0502020204030204" pitchFamily="34" charset="0"/>
              </a:rPr>
              <a:t>?</a:t>
            </a:r>
          </a:p>
        </p:txBody>
      </p:sp>
      <p:pic>
        <p:nvPicPr>
          <p:cNvPr id="4" name="Content Placeholder 4" descr="Graphical user interface, application, Word&#10;&#10;Description automatically generated"/>
          <p:cNvPicPr>
            <a:picLocks noChangeAspect="1"/>
          </p:cNvPicPr>
          <p:nvPr/>
        </p:nvPicPr>
        <p:blipFill rotWithShape="1">
          <a:blip r:embed="rId2"/>
          <a:srcRect l="33931" t="25469" r="31636" b="8995"/>
          <a:stretch>
            <a:fillRect/>
          </a:stretch>
        </p:blipFill>
        <p:spPr>
          <a:xfrm>
            <a:off x="7393858" y="255639"/>
            <a:ext cx="4587059" cy="5793252"/>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4"/>
          <p:cNvPicPr>
            <a:picLocks noGrp="1" noChangeAspect="1"/>
          </p:cNvPicPr>
          <p:nvPr>
            <p:ph idx="1"/>
          </p:nvPr>
        </p:nvPicPr>
        <p:blipFill rotWithShape="1">
          <a:blip r:embed="rId2"/>
          <a:srcRect l="34066" t="23624" r="16107" b="13720"/>
          <a:stretch>
            <a:fillRect/>
          </a:stretch>
        </p:blipFill>
        <p:spPr>
          <a:xfrm>
            <a:off x="2157889" y="643466"/>
            <a:ext cx="7876221" cy="5571067"/>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24741" y="620392"/>
            <a:ext cx="3808268" cy="5504688"/>
          </a:xfrm>
        </p:spPr>
        <p:txBody>
          <a:bodyPr vert="horz" lIns="91440" tIns="45720" rIns="91440" bIns="45720" rtlCol="0" anchor="ctr">
            <a:normAutofit/>
          </a:bodyPr>
          <a:lstStyle/>
          <a:p>
            <a:r>
              <a:rPr lang="en-US" sz="4700" kern="1200" dirty="0" err="1">
                <a:solidFill>
                  <a:schemeClr val="bg1"/>
                </a:solidFill>
                <a:latin typeface="+mj-lt"/>
                <a:ea typeface="+mj-ea"/>
                <a:cs typeface="+mj-cs"/>
              </a:rPr>
              <a:t>Гендерно</a:t>
            </a:r>
            <a:r>
              <a:rPr lang="en-US" sz="4700" kern="1200" dirty="0">
                <a:solidFill>
                  <a:schemeClr val="bg1"/>
                </a:solidFill>
                <a:latin typeface="+mj-lt"/>
                <a:ea typeface="+mj-ea"/>
                <a:cs typeface="+mj-cs"/>
              </a:rPr>
              <a:t> </a:t>
            </a:r>
            <a:r>
              <a:rPr lang="en-US" sz="4700" kern="1200" dirty="0" err="1">
                <a:solidFill>
                  <a:schemeClr val="bg1"/>
                </a:solidFill>
                <a:latin typeface="+mj-lt"/>
                <a:ea typeface="+mj-ea"/>
                <a:cs typeface="+mj-cs"/>
              </a:rPr>
              <a:t>орієнтований</a:t>
            </a:r>
            <a:r>
              <a:rPr lang="en-US" sz="4700" kern="1200" dirty="0">
                <a:solidFill>
                  <a:schemeClr val="bg1"/>
                </a:solidFill>
                <a:latin typeface="+mj-lt"/>
                <a:ea typeface="+mj-ea"/>
                <a:cs typeface="+mj-cs"/>
              </a:rPr>
              <a:t> </a:t>
            </a:r>
            <a:r>
              <a:rPr lang="en-US" sz="4700" kern="1200" dirty="0" err="1">
                <a:solidFill>
                  <a:schemeClr val="bg1"/>
                </a:solidFill>
                <a:latin typeface="+mj-lt"/>
                <a:ea typeface="+mj-ea"/>
                <a:cs typeface="+mj-cs"/>
              </a:rPr>
              <a:t>підхід</a:t>
            </a:r>
            <a:r>
              <a:rPr lang="en-US" sz="4700" kern="1200" dirty="0">
                <a:solidFill>
                  <a:schemeClr val="bg1"/>
                </a:solidFill>
                <a:latin typeface="+mj-lt"/>
                <a:ea typeface="+mj-ea"/>
                <a:cs typeface="+mj-cs"/>
              </a:rPr>
              <a:t> у </a:t>
            </a:r>
            <a:r>
              <a:rPr lang="en-US" sz="4700" kern="1200" dirty="0" err="1">
                <a:solidFill>
                  <a:schemeClr val="bg1"/>
                </a:solidFill>
                <a:latin typeface="+mj-lt"/>
                <a:ea typeface="+mj-ea"/>
                <a:cs typeface="+mj-cs"/>
              </a:rPr>
              <a:t>бюджетному</a:t>
            </a:r>
            <a:r>
              <a:rPr lang="en-US" sz="4700" kern="1200" dirty="0">
                <a:solidFill>
                  <a:schemeClr val="bg1"/>
                </a:solidFill>
                <a:latin typeface="+mj-lt"/>
                <a:ea typeface="+mj-ea"/>
                <a:cs typeface="+mj-cs"/>
              </a:rPr>
              <a:t> </a:t>
            </a:r>
            <a:r>
              <a:rPr lang="en-US" sz="4700" kern="1200" dirty="0" err="1">
                <a:solidFill>
                  <a:schemeClr val="bg1"/>
                </a:solidFill>
                <a:latin typeface="+mj-lt"/>
                <a:ea typeface="+mj-ea"/>
                <a:cs typeface="+mj-cs"/>
              </a:rPr>
              <a:t>процесі</a:t>
            </a:r>
            <a:r>
              <a:rPr lang="en-US" sz="4700" kern="1200" dirty="0">
                <a:solidFill>
                  <a:schemeClr val="bg1"/>
                </a:solidFill>
                <a:latin typeface="+mj-lt"/>
                <a:ea typeface="+mj-ea"/>
                <a:cs typeface="+mj-cs"/>
              </a:rPr>
              <a:t> </a:t>
            </a:r>
          </a:p>
        </p:txBody>
      </p:sp>
      <p:graphicFrame>
        <p:nvGraphicFramePr>
          <p:cNvPr id="5" name="Content Placeholder 2"/>
          <p:cNvGraphicFramePr>
            <a:graphicFrameLocks noGrp="1"/>
          </p:cNvGraphicFramePr>
          <p:nvPr>
            <p:ph idx="1"/>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65430" y="629266"/>
            <a:ext cx="6586491" cy="1676603"/>
          </a:xfrm>
        </p:spPr>
        <p:txBody>
          <a:bodyPr vert="horz" lIns="91440" tIns="45720" rIns="91440" bIns="45720" rtlCol="0" anchor="ctr">
            <a:normAutofit/>
          </a:bodyPr>
          <a:lstStyle/>
          <a:p>
            <a:pPr algn="ctr"/>
            <a:r>
              <a:rPr lang="en-US" sz="3800" dirty="0" err="1">
                <a:solidFill>
                  <a:schemeClr val="accent1">
                    <a:lumMod val="75000"/>
                  </a:schemeClr>
                </a:solidFill>
                <a:latin typeface="Calibri" panose="020F0502020204030204" pitchFamily="34" charset="0"/>
                <a:cs typeface="Calibri" panose="020F0502020204030204" pitchFamily="34" charset="0"/>
              </a:rPr>
              <a:t>Гендерно-орієнтоване</a:t>
            </a:r>
            <a:r>
              <a:rPr lang="en-US" sz="3800" dirty="0">
                <a:solidFill>
                  <a:schemeClr val="accent1">
                    <a:lumMod val="75000"/>
                  </a:schemeClr>
                </a:solidFill>
                <a:latin typeface="Calibri" panose="020F0502020204030204" pitchFamily="34" charset="0"/>
                <a:cs typeface="Calibri" panose="020F0502020204030204" pitchFamily="34" charset="0"/>
              </a:rPr>
              <a:t> </a:t>
            </a:r>
            <a:r>
              <a:rPr lang="en-US" sz="3800" dirty="0" err="1">
                <a:solidFill>
                  <a:schemeClr val="accent1">
                    <a:lumMod val="75000"/>
                  </a:schemeClr>
                </a:solidFill>
                <a:latin typeface="Calibri" panose="020F0502020204030204" pitchFamily="34" charset="0"/>
                <a:cs typeface="Calibri" panose="020F0502020204030204" pitchFamily="34" charset="0"/>
              </a:rPr>
              <a:t>бюджетування</a:t>
            </a:r>
            <a:r>
              <a:rPr lang="en-US" sz="3800" dirty="0">
                <a:solidFill>
                  <a:schemeClr val="accent1">
                    <a:lumMod val="75000"/>
                  </a:schemeClr>
                </a:solidFill>
                <a:latin typeface="Calibri" panose="020F0502020204030204" pitchFamily="34" charset="0"/>
                <a:cs typeface="Calibri" panose="020F0502020204030204" pitchFamily="34" charset="0"/>
              </a:rPr>
              <a:t> </a:t>
            </a:r>
            <a:r>
              <a:rPr lang="en-US" sz="3800" dirty="0">
                <a:solidFill>
                  <a:schemeClr val="tx1"/>
                </a:solidFill>
              </a:rPr>
              <a:t/>
            </a:r>
            <a:br>
              <a:rPr lang="en-US" sz="3800" dirty="0">
                <a:solidFill>
                  <a:schemeClr val="tx1"/>
                </a:solidFill>
              </a:rPr>
            </a:br>
            <a:endParaRPr lang="en-US" sz="3800" dirty="0">
              <a:solidFill>
                <a:schemeClr val="tx1"/>
              </a:solidFill>
            </a:endParaRPr>
          </a:p>
        </p:txBody>
      </p:sp>
      <p:pic>
        <p:nvPicPr>
          <p:cNvPr id="7" name="Picture 6"/>
          <p:cNvPicPr>
            <a:picLocks noChangeAspect="1"/>
          </p:cNvPicPr>
          <p:nvPr/>
        </p:nvPicPr>
        <p:blipFill rotWithShape="1">
          <a:blip r:embed="rId2"/>
          <a:srcRect l="26668" r="28212" b="-1"/>
          <a:stretch>
            <a:fillRect/>
          </a:stretch>
        </p:blipFill>
        <p:spPr>
          <a:xfrm>
            <a:off x="20" y="10"/>
            <a:ext cx="4635571" cy="6857990"/>
          </a:xfrm>
          <a:prstGeom prst="rect">
            <a:avLst/>
          </a:prstGeom>
          <a:effectLst/>
        </p:spPr>
      </p:pic>
      <p:graphicFrame>
        <p:nvGraphicFramePr>
          <p:cNvPr id="5" name="Content Placeholder 2"/>
          <p:cNvGraphicFramePr>
            <a:graphicFrameLocks noGrp="1"/>
          </p:cNvGraphicFramePr>
          <p:nvPr>
            <p:ph idx="1"/>
          </p:nvPr>
        </p:nvGraphicFramePr>
        <p:xfrm>
          <a:off x="4965431" y="2438400"/>
          <a:ext cx="6586489" cy="37854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p:cNvPicPr>
            <a:picLocks noChangeAspect="1"/>
          </p:cNvPicPr>
          <p:nvPr/>
        </p:nvPicPr>
        <p:blipFill>
          <a:blip r:embed="rId8"/>
          <a:stretch>
            <a:fillRect/>
          </a:stretch>
        </p:blipFill>
        <p:spPr>
          <a:xfrm>
            <a:off x="0" y="0"/>
            <a:ext cx="4635591" cy="3447659"/>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p:cNvSpPr>
            <a:spLocks noGrp="1" noRot="1" noChangeAspect="1" noMove="1" noResize="1" noEditPoints="1" noAdjustHandles="1" noChangeArrowheads="1" noChangeShapeType="1" noTextEdit="1"/>
          </p:cNvSpPr>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a:spLocks noGrp="1" noRot="1" noChangeAspect="1" noMove="1" noResize="1" noEditPoints="1" noAdjustHandles="1" noChangeArrowheads="1" noChangeShapeType="1" noTextEdit="1"/>
          </p:cNvSpPr>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a:spLocks noGrp="1" noRot="1" noChangeAspect="1" noMove="1" noResize="1" noEditPoints="1" noAdjustHandles="1" noChangeArrowheads="1" noChangeShapeType="1" noTextEdit="1"/>
          </p:cNvSpPr>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a:spLocks noGrp="1" noRot="1" noChangeAspect="1" noMove="1" noResize="1" noEditPoints="1" noAdjustHandles="1" noChangeArrowheads="1" noChangeShapeType="1" noTextEdit="1"/>
          </p:cNvSpPr>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p:cNvSpPr>
            <a:spLocks noGrp="1" noRot="1" noChangeAspect="1" noMove="1" noResize="1" noEditPoints="1" noAdjustHandles="1" noChangeArrowheads="1" noChangeShapeType="1" noTextEdit="1"/>
          </p:cNvSpPr>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p:cNvSpPr>
            <a:spLocks noGrp="1" noRot="1" noChangeAspect="1" noMove="1" noResize="1" noEditPoints="1" noAdjustHandles="1" noChangeArrowheads="1" noChangeShapeType="1" noTextEdit="1"/>
          </p:cNvSpPr>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66722" y="586855"/>
            <a:ext cx="3201366" cy="3387497"/>
          </a:xfrm>
        </p:spPr>
        <p:txBody>
          <a:bodyPr vert="horz" lIns="91440" tIns="45720" rIns="91440" bIns="45720" rtlCol="0" anchor="b">
            <a:normAutofit/>
          </a:bodyPr>
          <a:lstStyle/>
          <a:p>
            <a:pPr algn="r"/>
            <a:r>
              <a:rPr lang="en-US" sz="3400" kern="1200" dirty="0" err="1">
                <a:solidFill>
                  <a:srgbClr val="FFFFFF"/>
                </a:solidFill>
                <a:latin typeface="+mj-lt"/>
                <a:ea typeface="+mj-ea"/>
                <a:cs typeface="+mj-cs"/>
              </a:rPr>
              <a:t>Міфи</a:t>
            </a:r>
            <a:r>
              <a:rPr lang="en-US" sz="3400" kern="1200" dirty="0">
                <a:solidFill>
                  <a:srgbClr val="FFFFFF"/>
                </a:solidFill>
                <a:latin typeface="+mj-lt"/>
                <a:ea typeface="+mj-ea"/>
                <a:cs typeface="+mj-cs"/>
              </a:rPr>
              <a:t> </a:t>
            </a:r>
            <a:r>
              <a:rPr lang="en-US" sz="3400" kern="1200" dirty="0" err="1">
                <a:solidFill>
                  <a:srgbClr val="FFFFFF"/>
                </a:solidFill>
                <a:latin typeface="+mj-lt"/>
                <a:ea typeface="+mj-ea"/>
                <a:cs typeface="+mj-cs"/>
              </a:rPr>
              <a:t>та</a:t>
            </a:r>
            <a:r>
              <a:rPr lang="en-US" sz="3400" kern="1200" dirty="0">
                <a:solidFill>
                  <a:srgbClr val="FFFFFF"/>
                </a:solidFill>
                <a:latin typeface="+mj-lt"/>
                <a:ea typeface="+mj-ea"/>
                <a:cs typeface="+mj-cs"/>
              </a:rPr>
              <a:t> </a:t>
            </a:r>
            <a:r>
              <a:rPr lang="en-US" sz="3400" kern="1200" dirty="0" err="1">
                <a:solidFill>
                  <a:srgbClr val="FFFFFF"/>
                </a:solidFill>
                <a:latin typeface="+mj-lt"/>
                <a:ea typeface="+mj-ea"/>
                <a:cs typeface="+mj-cs"/>
              </a:rPr>
              <a:t>факти</a:t>
            </a:r>
            <a:r>
              <a:rPr lang="en-US" sz="3400" kern="1200" dirty="0">
                <a:solidFill>
                  <a:srgbClr val="FFFFFF"/>
                </a:solidFill>
                <a:latin typeface="+mj-lt"/>
                <a:ea typeface="+mj-ea"/>
                <a:cs typeface="+mj-cs"/>
              </a:rPr>
              <a:t> </a:t>
            </a:r>
            <a:r>
              <a:rPr lang="en-US" sz="3400" kern="1200" dirty="0" err="1">
                <a:solidFill>
                  <a:srgbClr val="FFFFFF"/>
                </a:solidFill>
                <a:latin typeface="+mj-lt"/>
                <a:ea typeface="+mj-ea"/>
                <a:cs typeface="+mj-cs"/>
              </a:rPr>
              <a:t>про</a:t>
            </a:r>
            <a:r>
              <a:rPr lang="en-US" sz="3400" kern="1200" dirty="0">
                <a:solidFill>
                  <a:srgbClr val="FFFFFF"/>
                </a:solidFill>
                <a:latin typeface="+mj-lt"/>
                <a:ea typeface="+mj-ea"/>
                <a:cs typeface="+mj-cs"/>
              </a:rPr>
              <a:t> </a:t>
            </a:r>
            <a:r>
              <a:rPr lang="en-US" sz="3400" kern="1200" dirty="0" err="1">
                <a:solidFill>
                  <a:srgbClr val="FFFFFF"/>
                </a:solidFill>
                <a:latin typeface="+mj-lt"/>
                <a:ea typeface="+mj-ea"/>
                <a:cs typeface="+mj-cs"/>
              </a:rPr>
              <a:t>гендерно</a:t>
            </a:r>
            <a:r>
              <a:rPr lang="en-US" sz="3400" kern="1200" dirty="0">
                <a:solidFill>
                  <a:srgbClr val="FFFFFF"/>
                </a:solidFill>
                <a:latin typeface="+mj-lt"/>
                <a:ea typeface="+mj-ea"/>
                <a:cs typeface="+mj-cs"/>
              </a:rPr>
              <a:t> </a:t>
            </a:r>
            <a:r>
              <a:rPr lang="en-US" sz="3400" kern="1200" dirty="0" err="1">
                <a:solidFill>
                  <a:srgbClr val="FFFFFF"/>
                </a:solidFill>
                <a:latin typeface="+mj-lt"/>
                <a:ea typeface="+mj-ea"/>
                <a:cs typeface="+mj-cs"/>
              </a:rPr>
              <a:t>орієнтоване</a:t>
            </a:r>
            <a:r>
              <a:rPr lang="en-US" sz="3400" kern="1200" dirty="0">
                <a:solidFill>
                  <a:srgbClr val="FFFFFF"/>
                </a:solidFill>
                <a:latin typeface="+mj-lt"/>
                <a:ea typeface="+mj-ea"/>
                <a:cs typeface="+mj-cs"/>
              </a:rPr>
              <a:t> </a:t>
            </a:r>
            <a:r>
              <a:rPr lang="en-US" sz="3400" kern="1200" dirty="0" err="1">
                <a:solidFill>
                  <a:srgbClr val="FFFFFF"/>
                </a:solidFill>
                <a:latin typeface="+mj-lt"/>
                <a:ea typeface="+mj-ea"/>
                <a:cs typeface="+mj-cs"/>
              </a:rPr>
              <a:t>бюджетування</a:t>
            </a:r>
            <a:r>
              <a:rPr lang="en-US" sz="3400" kern="1200" dirty="0">
                <a:solidFill>
                  <a:srgbClr val="FFFFFF"/>
                </a:solidFill>
                <a:latin typeface="+mj-lt"/>
                <a:ea typeface="+mj-ea"/>
                <a:cs typeface="+mj-cs"/>
              </a:rPr>
              <a:t/>
            </a:r>
            <a:br>
              <a:rPr lang="en-US" sz="3400" kern="1200" dirty="0">
                <a:solidFill>
                  <a:srgbClr val="FFFFFF"/>
                </a:solidFill>
                <a:latin typeface="+mj-lt"/>
                <a:ea typeface="+mj-ea"/>
                <a:cs typeface="+mj-cs"/>
              </a:rPr>
            </a:br>
            <a:r>
              <a:rPr lang="en-US" sz="3400" kern="1200" dirty="0">
                <a:solidFill>
                  <a:srgbClr val="FFFFFF"/>
                </a:solidFill>
                <a:latin typeface="+mj-lt"/>
                <a:ea typeface="+mj-ea"/>
                <a:cs typeface="+mj-cs"/>
              </a:rPr>
              <a:t/>
            </a:r>
            <a:br>
              <a:rPr lang="en-US" sz="3400" kern="1200" dirty="0">
                <a:solidFill>
                  <a:srgbClr val="FFFFFF"/>
                </a:solidFill>
                <a:latin typeface="+mj-lt"/>
                <a:ea typeface="+mj-ea"/>
                <a:cs typeface="+mj-cs"/>
              </a:rPr>
            </a:br>
            <a:r>
              <a:rPr lang="en-US" sz="3400" b="1" kern="1200" dirty="0">
                <a:solidFill>
                  <a:srgbClr val="FFFFFF"/>
                </a:solidFill>
                <a:latin typeface="+mj-lt"/>
                <a:ea typeface="+mj-ea"/>
                <a:cs typeface="+mj-cs"/>
              </a:rPr>
              <a:t>ГОБ – НЕ :</a:t>
            </a:r>
            <a:r>
              <a:rPr lang="en-US" sz="3400" kern="1200" dirty="0">
                <a:solidFill>
                  <a:srgbClr val="FFFFFF"/>
                </a:solidFill>
                <a:latin typeface="+mj-lt"/>
                <a:ea typeface="+mj-ea"/>
                <a:cs typeface="+mj-cs"/>
              </a:rPr>
              <a:t/>
            </a:r>
            <a:br>
              <a:rPr lang="en-US" sz="3400" kern="1200" dirty="0">
                <a:solidFill>
                  <a:srgbClr val="FFFFFF"/>
                </a:solidFill>
                <a:latin typeface="+mj-lt"/>
                <a:ea typeface="+mj-ea"/>
                <a:cs typeface="+mj-cs"/>
              </a:rPr>
            </a:br>
            <a:endParaRPr lang="en-US" sz="3400" kern="1200" dirty="0">
              <a:solidFill>
                <a:srgbClr val="FFFFFF"/>
              </a:solidFill>
              <a:latin typeface="+mj-lt"/>
              <a:ea typeface="+mj-ea"/>
              <a:cs typeface="+mj-cs"/>
            </a:endParaRPr>
          </a:p>
        </p:txBody>
      </p:sp>
      <p:graphicFrame>
        <p:nvGraphicFramePr>
          <p:cNvPr id="5" name="Content Placeholder 2"/>
          <p:cNvGraphicFramePr>
            <a:graphicFrameLocks noGrp="1"/>
          </p:cNvGraphicFramePr>
          <p:nvPr>
            <p:ph idx="1"/>
          </p:nvPr>
        </p:nvGraphicFramePr>
        <p:xfrm>
          <a:off x="4581727" y="649480"/>
          <a:ext cx="6473266" cy="61983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owerPoint USAID Theme">
  <a:themeElements>
    <a:clrScheme name="USAID">
      <a:dk1>
        <a:sysClr val="windowText" lastClr="000000"/>
      </a:dk1>
      <a:lt1>
        <a:srgbClr val="FFFFFF"/>
      </a:lt1>
      <a:dk2>
        <a:srgbClr val="002F6C"/>
      </a:dk2>
      <a:lt2>
        <a:srgbClr val="BA0C2F"/>
      </a:lt2>
      <a:accent1>
        <a:srgbClr val="651D32"/>
      </a:accent1>
      <a:accent2>
        <a:srgbClr val="0067B9"/>
      </a:accent2>
      <a:accent3>
        <a:srgbClr val="A7C6ED"/>
      </a:accent3>
      <a:accent4>
        <a:srgbClr val="6C6463"/>
      </a:accent4>
      <a:accent5>
        <a:srgbClr val="8C8985"/>
      </a:accent5>
      <a:accent6>
        <a:srgbClr val="CFCDC9"/>
      </a:accent6>
      <a:hlink>
        <a:srgbClr val="FFFFFF"/>
      </a:hlink>
      <a:folHlink>
        <a:srgbClr val="FFFFFF"/>
      </a:folHlink>
    </a:clrScheme>
    <a:fontScheme name="Solstice">
      <a:majorFont>
        <a:latin typeface="Gill Sans MT"/>
        <a:ea typeface=""/>
        <a:cs typeface=""/>
        <a:font script="Grek" typeface="Corbel"/>
        <a:font script="Cyrl" typeface="Corbel"/>
        <a:font script="Jpan" typeface="ＭＳ ゴシック"/>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ＭＳ ゴシック"/>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1407</Words>
  <Application>Microsoft Office PowerPoint</Application>
  <PresentationFormat>Широкоэкранный</PresentationFormat>
  <Paragraphs>110</Paragraphs>
  <Slides>22</Slides>
  <Notes>0</Notes>
  <HiddenSlides>0</HiddenSlides>
  <MMClips>1</MMClips>
  <ScaleCrop>false</ScaleCrop>
  <HeadingPairs>
    <vt:vector size="6" baseType="variant">
      <vt:variant>
        <vt:lpstr>Использованные шрифты</vt:lpstr>
      </vt:variant>
      <vt:variant>
        <vt:i4>5</vt:i4>
      </vt:variant>
      <vt:variant>
        <vt:lpstr>Тема</vt:lpstr>
      </vt:variant>
      <vt:variant>
        <vt:i4>2</vt:i4>
      </vt:variant>
      <vt:variant>
        <vt:lpstr>Заголовки слайдов</vt:lpstr>
      </vt:variant>
      <vt:variant>
        <vt:i4>22</vt:i4>
      </vt:variant>
    </vt:vector>
  </HeadingPairs>
  <TitlesOfParts>
    <vt:vector size="29" baseType="lpstr">
      <vt:lpstr>Arial</vt:lpstr>
      <vt:lpstr>Calibri</vt:lpstr>
      <vt:lpstr>Calibri Light</vt:lpstr>
      <vt:lpstr>Gill Sans MT</vt:lpstr>
      <vt:lpstr>Wingdings</vt:lpstr>
      <vt:lpstr>Office Theme</vt:lpstr>
      <vt:lpstr>PowerPoint USAID Theme</vt:lpstr>
      <vt:lpstr>   Тренінговий модуль з питань гендерної рівності та недискримінації на робочих місцях  Тренінг 5   </vt:lpstr>
      <vt:lpstr>ЩО ТАКЕ ГЕНДЕРНО ОРІЄНТОВАНЕ БЮДЖЕТУВАННЯ?   </vt:lpstr>
      <vt:lpstr>Презентация PowerPoint</vt:lpstr>
      <vt:lpstr>Гендерно орієнтоване бюджетування (ГОБ) </vt:lpstr>
      <vt:lpstr>Ключове питання: </vt:lpstr>
      <vt:lpstr>Презентация PowerPoint</vt:lpstr>
      <vt:lpstr>Гендерно орієнтований підхід у бюджетному процесі </vt:lpstr>
      <vt:lpstr>Гендерно-орієнтоване бюджетування  </vt:lpstr>
      <vt:lpstr>Міфи та факти про гендерно орієнтоване бюджетування  ГОБ – НЕ : </vt:lpstr>
      <vt:lpstr>Гендерно-орієнтоване бюджетування - ЦЕ</vt:lpstr>
      <vt:lpstr>Гендерний бюджетний аналіз</vt:lpstr>
      <vt:lpstr>  Міжнародний досвід застосування ГОБ  1. Австрія – одна з країн-піонерів у ґендерному бюджетуванні  </vt:lpstr>
      <vt:lpstr>2. Ісландія</vt:lpstr>
      <vt:lpstr>3. Південна Корея</vt:lpstr>
      <vt:lpstr>Презентация PowerPoint</vt:lpstr>
      <vt:lpstr>ЯК ГОБ ДОПОМАГАЄ ДОСЯГАТИ ГЕНДЕРНОЇ РІВНОСТІ ТА СТИМУЛЮВАТИ ЕКОНОМІЧНЕ ЗРОСТАННЯ?</vt:lpstr>
      <vt:lpstr>Презентация PowerPoint</vt:lpstr>
      <vt:lpstr>Презентация PowerPoint</vt:lpstr>
      <vt:lpstr>Приклади формулювання ґендерно чутливих мети та завдань бюджетних програм</vt:lpstr>
      <vt:lpstr>  ВПРАВА : ВРАХУВАННЯ РІЗНОМАНІТНОСТІ </vt:lpstr>
      <vt:lpstr>Презентация PowerPoint</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Galustian, Yulia</dc:creator>
  <cp:lastModifiedBy>Басацька Свiтлана</cp:lastModifiedBy>
  <cp:revision>128</cp:revision>
  <dcterms:created xsi:type="dcterms:W3CDTF">2021-04-05T07:36:00Z</dcterms:created>
  <dcterms:modified xsi:type="dcterms:W3CDTF">2023-04-27T05:16:40Z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27CE410456E64F348C3CF19A35160FE3</vt:lpwstr>
  </property>
  <property fmtid="{D5CDD505-2E9C-101B-9397-08002B2CF9AE}" pid="3" name="KSOProductBuildVer">
    <vt:lpwstr>1033-11.2.0.11536</vt:lpwstr>
  </property>
</Properties>
</file>