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657" r:id="rId2"/>
    <p:sldId id="778" r:id="rId3"/>
    <p:sldId id="779" r:id="rId4"/>
    <p:sldId id="780" r:id="rId5"/>
    <p:sldId id="781" r:id="rId6"/>
    <p:sldId id="782" r:id="rId7"/>
    <p:sldId id="783" r:id="rId8"/>
    <p:sldId id="784" r:id="rId9"/>
    <p:sldId id="786" r:id="rId10"/>
    <p:sldId id="785" r:id="rId11"/>
    <p:sldId id="787" r:id="rId12"/>
    <p:sldId id="758" r:id="rId13"/>
    <p:sldId id="759" r:id="rId14"/>
    <p:sldId id="760" r:id="rId15"/>
    <p:sldId id="761" r:id="rId16"/>
    <p:sldId id="763" r:id="rId17"/>
    <p:sldId id="764" r:id="rId18"/>
    <p:sldId id="765" r:id="rId19"/>
    <p:sldId id="766" r:id="rId20"/>
    <p:sldId id="767" r:id="rId21"/>
    <p:sldId id="768" r:id="rId22"/>
    <p:sldId id="769" r:id="rId23"/>
    <p:sldId id="770" r:id="rId24"/>
    <p:sldId id="771" r:id="rId25"/>
    <p:sldId id="772" r:id="rId26"/>
    <p:sldId id="773" r:id="rId27"/>
    <p:sldId id="774" r:id="rId28"/>
    <p:sldId id="775" r:id="rId29"/>
    <p:sldId id="776" r:id="rId30"/>
    <p:sldId id="7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90DC9-A49E-442A-9D20-892A0A609DBD}" v="27" dt="2023-05-17T12:35:21.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07" autoAdjust="0"/>
  </p:normalViewPr>
  <p:slideViewPr>
    <p:cSldViewPr snapToGrid="0">
      <p:cViewPr varScale="1">
        <p:scale>
          <a:sx n="73" d="100"/>
          <a:sy n="73" d="100"/>
        </p:scale>
        <p:origin x="8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ustian, Yulia" userId="9478add7-9c3b-4423-ab97-58112c9fc143" providerId="ADAL" clId="{A1690DC9-A49E-442A-9D20-892A0A609DBD}"/>
    <pc:docChg chg="undo custSel addSld delSld modSld sldOrd">
      <pc:chgData name="Galustian, Yulia" userId="9478add7-9c3b-4423-ab97-58112c9fc143" providerId="ADAL" clId="{A1690DC9-A49E-442A-9D20-892A0A609DBD}" dt="2023-05-17T19:22:06.760" v="591" actId="20577"/>
      <pc:docMkLst>
        <pc:docMk/>
      </pc:docMkLst>
      <pc:sldChg chg="modSp mod">
        <pc:chgData name="Galustian, Yulia" userId="9478add7-9c3b-4423-ab97-58112c9fc143" providerId="ADAL" clId="{A1690DC9-A49E-442A-9D20-892A0A609DBD}" dt="2023-05-17T11:53:10.073" v="1" actId="20577"/>
        <pc:sldMkLst>
          <pc:docMk/>
          <pc:sldMk cId="0" sldId="657"/>
        </pc:sldMkLst>
        <pc:spChg chg="mod">
          <ac:chgData name="Galustian, Yulia" userId="9478add7-9c3b-4423-ab97-58112c9fc143" providerId="ADAL" clId="{A1690DC9-A49E-442A-9D20-892A0A609DBD}" dt="2023-05-17T11:53:10.073" v="1" actId="20577"/>
          <ac:spMkLst>
            <pc:docMk/>
            <pc:sldMk cId="0" sldId="657"/>
            <ac:spMk id="5" creationId="{00000000-0000-0000-0000-000000000000}"/>
          </ac:spMkLst>
        </pc:spChg>
      </pc:sldChg>
      <pc:sldChg chg="addSp delSp mod">
        <pc:chgData name="Galustian, Yulia" userId="9478add7-9c3b-4423-ab97-58112c9fc143" providerId="ADAL" clId="{A1690DC9-A49E-442A-9D20-892A0A609DBD}" dt="2023-05-17T11:56:32.699" v="3" actId="26606"/>
        <pc:sldMkLst>
          <pc:docMk/>
          <pc:sldMk cId="0" sldId="758"/>
        </pc:sldMkLst>
        <pc:spChg chg="add del">
          <ac:chgData name="Galustian, Yulia" userId="9478add7-9c3b-4423-ab97-58112c9fc143" providerId="ADAL" clId="{A1690DC9-A49E-442A-9D20-892A0A609DBD}" dt="2023-05-17T11:56:32.699" v="3" actId="26606"/>
          <ac:spMkLst>
            <pc:docMk/>
            <pc:sldMk cId="0" sldId="758"/>
            <ac:spMk id="16" creationId="{00000000-0000-0000-0000-000000000000}"/>
          </ac:spMkLst>
        </pc:spChg>
        <pc:graphicFrameChg chg="add del">
          <ac:chgData name="Galustian, Yulia" userId="9478add7-9c3b-4423-ab97-58112c9fc143" providerId="ADAL" clId="{A1690DC9-A49E-442A-9D20-892A0A609DBD}" dt="2023-05-17T11:56:32.699" v="3" actId="26606"/>
          <ac:graphicFrameMkLst>
            <pc:docMk/>
            <pc:sldMk cId="0" sldId="758"/>
            <ac:graphicFrameMk id="18" creationId="{0379C6AA-EB1E-8A78-B917-5E867E72EE13}"/>
          </ac:graphicFrameMkLst>
        </pc:graphicFrameChg>
      </pc:sldChg>
      <pc:sldChg chg="addSp modSp new mod">
        <pc:chgData name="Galustian, Yulia" userId="9478add7-9c3b-4423-ab97-58112c9fc143" providerId="ADAL" clId="{A1690DC9-A49E-442A-9D20-892A0A609DBD}" dt="2023-05-17T14:36:35.687" v="368" actId="1076"/>
        <pc:sldMkLst>
          <pc:docMk/>
          <pc:sldMk cId="53803073" sldId="764"/>
        </pc:sldMkLst>
        <pc:spChg chg="add mod">
          <ac:chgData name="Galustian, Yulia" userId="9478add7-9c3b-4423-ab97-58112c9fc143" providerId="ADAL" clId="{A1690DC9-A49E-442A-9D20-892A0A609DBD}" dt="2023-05-17T14:36:35.687" v="368" actId="1076"/>
          <ac:spMkLst>
            <pc:docMk/>
            <pc:sldMk cId="53803073" sldId="764"/>
            <ac:spMk id="6" creationId="{2C007145-4BF4-3C97-D897-720EB35919B2}"/>
          </ac:spMkLst>
        </pc:spChg>
      </pc:sldChg>
      <pc:sldChg chg="addSp modSp new mod setBg">
        <pc:chgData name="Galustian, Yulia" userId="9478add7-9c3b-4423-ab97-58112c9fc143" providerId="ADAL" clId="{A1690DC9-A49E-442A-9D20-892A0A609DBD}" dt="2023-05-17T11:58:10.495" v="9" actId="26606"/>
        <pc:sldMkLst>
          <pc:docMk/>
          <pc:sldMk cId="1726287021" sldId="765"/>
        </pc:sldMkLst>
        <pc:spChg chg="mod">
          <ac:chgData name="Galustian, Yulia" userId="9478add7-9c3b-4423-ab97-58112c9fc143" providerId="ADAL" clId="{A1690DC9-A49E-442A-9D20-892A0A609DBD}" dt="2023-05-17T11:58:10.495" v="9" actId="26606"/>
          <ac:spMkLst>
            <pc:docMk/>
            <pc:sldMk cId="1726287021" sldId="765"/>
            <ac:spMk id="2" creationId="{87162EED-9BAE-708B-216F-5530BEBCD605}"/>
          </ac:spMkLst>
        </pc:spChg>
        <pc:spChg chg="mod">
          <ac:chgData name="Galustian, Yulia" userId="9478add7-9c3b-4423-ab97-58112c9fc143" providerId="ADAL" clId="{A1690DC9-A49E-442A-9D20-892A0A609DBD}" dt="2023-05-17T11:58:10.495" v="9" actId="26606"/>
          <ac:spMkLst>
            <pc:docMk/>
            <pc:sldMk cId="1726287021" sldId="765"/>
            <ac:spMk id="3" creationId="{58B79557-F207-3A37-0366-B912B630E195}"/>
          </ac:spMkLst>
        </pc:spChg>
        <pc:spChg chg="mod">
          <ac:chgData name="Galustian, Yulia" userId="9478add7-9c3b-4423-ab97-58112c9fc143" providerId="ADAL" clId="{A1690DC9-A49E-442A-9D20-892A0A609DBD}" dt="2023-05-17T11:58:10.495" v="9" actId="26606"/>
          <ac:spMkLst>
            <pc:docMk/>
            <pc:sldMk cId="1726287021" sldId="765"/>
            <ac:spMk id="4" creationId="{73648986-1849-51EB-F44D-006EB9AA9ADF}"/>
          </ac:spMkLst>
        </pc:spChg>
        <pc:spChg chg="add">
          <ac:chgData name="Galustian, Yulia" userId="9478add7-9c3b-4423-ab97-58112c9fc143" providerId="ADAL" clId="{A1690DC9-A49E-442A-9D20-892A0A609DBD}" dt="2023-05-17T11:58:10.495" v="9" actId="26606"/>
          <ac:spMkLst>
            <pc:docMk/>
            <pc:sldMk cId="1726287021" sldId="765"/>
            <ac:spMk id="11" creationId="{F3060C83-F051-4F0E-ABAD-AA0DFC48B218}"/>
          </ac:spMkLst>
        </pc:spChg>
        <pc:spChg chg="add">
          <ac:chgData name="Galustian, Yulia" userId="9478add7-9c3b-4423-ab97-58112c9fc143" providerId="ADAL" clId="{A1690DC9-A49E-442A-9D20-892A0A609DBD}" dt="2023-05-17T11:58:10.495" v="9" actId="26606"/>
          <ac:spMkLst>
            <pc:docMk/>
            <pc:sldMk cId="1726287021" sldId="765"/>
            <ac:spMk id="13" creationId="{83C98ABE-055B-441F-B07E-44F97F083C39}"/>
          </ac:spMkLst>
        </pc:spChg>
        <pc:spChg chg="add">
          <ac:chgData name="Galustian, Yulia" userId="9478add7-9c3b-4423-ab97-58112c9fc143" providerId="ADAL" clId="{A1690DC9-A49E-442A-9D20-892A0A609DBD}" dt="2023-05-17T11:58:10.495" v="9" actId="26606"/>
          <ac:spMkLst>
            <pc:docMk/>
            <pc:sldMk cId="1726287021" sldId="765"/>
            <ac:spMk id="15" creationId="{29FDB030-9B49-4CED-8CCD-4D99382388AC}"/>
          </ac:spMkLst>
        </pc:spChg>
        <pc:spChg chg="add">
          <ac:chgData name="Galustian, Yulia" userId="9478add7-9c3b-4423-ab97-58112c9fc143" providerId="ADAL" clId="{A1690DC9-A49E-442A-9D20-892A0A609DBD}" dt="2023-05-17T11:58:10.495" v="9" actId="26606"/>
          <ac:spMkLst>
            <pc:docMk/>
            <pc:sldMk cId="1726287021" sldId="765"/>
            <ac:spMk id="17" creationId="{3783CA14-24A1-485C-8B30-D6A5D87987AD}"/>
          </ac:spMkLst>
        </pc:spChg>
        <pc:spChg chg="add">
          <ac:chgData name="Galustian, Yulia" userId="9478add7-9c3b-4423-ab97-58112c9fc143" providerId="ADAL" clId="{A1690DC9-A49E-442A-9D20-892A0A609DBD}" dt="2023-05-17T11:58:10.495" v="9" actId="26606"/>
          <ac:spMkLst>
            <pc:docMk/>
            <pc:sldMk cId="1726287021" sldId="765"/>
            <ac:spMk id="19" creationId="{9A97C86A-04D6-40F7-AE84-31AB43E6A846}"/>
          </ac:spMkLst>
        </pc:spChg>
        <pc:spChg chg="add">
          <ac:chgData name="Galustian, Yulia" userId="9478add7-9c3b-4423-ab97-58112c9fc143" providerId="ADAL" clId="{A1690DC9-A49E-442A-9D20-892A0A609DBD}" dt="2023-05-17T11:58:10.495" v="9" actId="26606"/>
          <ac:spMkLst>
            <pc:docMk/>
            <pc:sldMk cId="1726287021" sldId="765"/>
            <ac:spMk id="21" creationId="{FF9F2414-84E8-453E-B1F3-389FDE8192D9}"/>
          </ac:spMkLst>
        </pc:spChg>
        <pc:spChg chg="add">
          <ac:chgData name="Galustian, Yulia" userId="9478add7-9c3b-4423-ab97-58112c9fc143" providerId="ADAL" clId="{A1690DC9-A49E-442A-9D20-892A0A609DBD}" dt="2023-05-17T11:58:10.495" v="9" actId="26606"/>
          <ac:spMkLst>
            <pc:docMk/>
            <pc:sldMk cId="1726287021" sldId="765"/>
            <ac:spMk id="23" creationId="{3ECA69A1-7536-43AC-85EF-C7106179F5ED}"/>
          </ac:spMkLst>
        </pc:spChg>
        <pc:picChg chg="add mod">
          <ac:chgData name="Galustian, Yulia" userId="9478add7-9c3b-4423-ab97-58112c9fc143" providerId="ADAL" clId="{A1690DC9-A49E-442A-9D20-892A0A609DBD}" dt="2023-05-17T11:58:10.495" v="9" actId="26606"/>
          <ac:picMkLst>
            <pc:docMk/>
            <pc:sldMk cId="1726287021" sldId="765"/>
            <ac:picMk id="6" creationId="{FCB3648C-629A-E6D7-BC77-163C51B90BC6}"/>
          </ac:picMkLst>
        </pc:picChg>
      </pc:sldChg>
      <pc:sldChg chg="addSp modSp new mod setBg">
        <pc:chgData name="Galustian, Yulia" userId="9478add7-9c3b-4423-ab97-58112c9fc143" providerId="ADAL" clId="{A1690DC9-A49E-442A-9D20-892A0A609DBD}" dt="2023-05-17T12:05:17.278" v="13" actId="26606"/>
        <pc:sldMkLst>
          <pc:docMk/>
          <pc:sldMk cId="2520295341" sldId="766"/>
        </pc:sldMkLst>
        <pc:spChg chg="mod">
          <ac:chgData name="Galustian, Yulia" userId="9478add7-9c3b-4423-ab97-58112c9fc143" providerId="ADAL" clId="{A1690DC9-A49E-442A-9D20-892A0A609DBD}" dt="2023-05-17T12:05:17.278" v="13" actId="26606"/>
          <ac:spMkLst>
            <pc:docMk/>
            <pc:sldMk cId="2520295341" sldId="766"/>
            <ac:spMk id="2" creationId="{49BC1FAD-6E63-44A6-A75A-C2999A5F054B}"/>
          </ac:spMkLst>
        </pc:spChg>
        <pc:spChg chg="mod">
          <ac:chgData name="Galustian, Yulia" userId="9478add7-9c3b-4423-ab97-58112c9fc143" providerId="ADAL" clId="{A1690DC9-A49E-442A-9D20-892A0A609DBD}" dt="2023-05-17T12:05:17.278" v="13" actId="26606"/>
          <ac:spMkLst>
            <pc:docMk/>
            <pc:sldMk cId="2520295341" sldId="766"/>
            <ac:spMk id="3" creationId="{3F435F68-8209-460E-A6B6-F5B86E10B109}"/>
          </ac:spMkLst>
        </pc:spChg>
        <pc:spChg chg="mod">
          <ac:chgData name="Galustian, Yulia" userId="9478add7-9c3b-4423-ab97-58112c9fc143" providerId="ADAL" clId="{A1690DC9-A49E-442A-9D20-892A0A609DBD}" dt="2023-05-17T12:05:17.278" v="13" actId="26606"/>
          <ac:spMkLst>
            <pc:docMk/>
            <pc:sldMk cId="2520295341" sldId="766"/>
            <ac:spMk id="4" creationId="{B6178900-324D-DA22-2831-42D243561221}"/>
          </ac:spMkLst>
        </pc:spChg>
        <pc:spChg chg="add">
          <ac:chgData name="Galustian, Yulia" userId="9478add7-9c3b-4423-ab97-58112c9fc143" providerId="ADAL" clId="{A1690DC9-A49E-442A-9D20-892A0A609DBD}" dt="2023-05-17T12:05:17.278" v="13" actId="26606"/>
          <ac:spMkLst>
            <pc:docMk/>
            <pc:sldMk cId="2520295341" sldId="766"/>
            <ac:spMk id="10" creationId="{F3060C83-F051-4F0E-ABAD-AA0DFC48B218}"/>
          </ac:spMkLst>
        </pc:spChg>
        <pc:spChg chg="add">
          <ac:chgData name="Galustian, Yulia" userId="9478add7-9c3b-4423-ab97-58112c9fc143" providerId="ADAL" clId="{A1690DC9-A49E-442A-9D20-892A0A609DBD}" dt="2023-05-17T12:05:17.278" v="13" actId="26606"/>
          <ac:spMkLst>
            <pc:docMk/>
            <pc:sldMk cId="2520295341" sldId="766"/>
            <ac:spMk id="12" creationId="{83C98ABE-055B-441F-B07E-44F97F083C39}"/>
          </ac:spMkLst>
        </pc:spChg>
        <pc:spChg chg="add">
          <ac:chgData name="Galustian, Yulia" userId="9478add7-9c3b-4423-ab97-58112c9fc143" providerId="ADAL" clId="{A1690DC9-A49E-442A-9D20-892A0A609DBD}" dt="2023-05-17T12:05:17.278" v="13" actId="26606"/>
          <ac:spMkLst>
            <pc:docMk/>
            <pc:sldMk cId="2520295341" sldId="766"/>
            <ac:spMk id="14" creationId="{29FDB030-9B49-4CED-8CCD-4D99382388AC}"/>
          </ac:spMkLst>
        </pc:spChg>
        <pc:spChg chg="add">
          <ac:chgData name="Galustian, Yulia" userId="9478add7-9c3b-4423-ab97-58112c9fc143" providerId="ADAL" clId="{A1690DC9-A49E-442A-9D20-892A0A609DBD}" dt="2023-05-17T12:05:17.278" v="13" actId="26606"/>
          <ac:spMkLst>
            <pc:docMk/>
            <pc:sldMk cId="2520295341" sldId="766"/>
            <ac:spMk id="16" creationId="{3783CA14-24A1-485C-8B30-D6A5D87987AD}"/>
          </ac:spMkLst>
        </pc:spChg>
        <pc:spChg chg="add">
          <ac:chgData name="Galustian, Yulia" userId="9478add7-9c3b-4423-ab97-58112c9fc143" providerId="ADAL" clId="{A1690DC9-A49E-442A-9D20-892A0A609DBD}" dt="2023-05-17T12:05:17.278" v="13" actId="26606"/>
          <ac:spMkLst>
            <pc:docMk/>
            <pc:sldMk cId="2520295341" sldId="766"/>
            <ac:spMk id="18" creationId="{9A97C86A-04D6-40F7-AE84-31AB43E6A846}"/>
          </ac:spMkLst>
        </pc:spChg>
        <pc:spChg chg="add">
          <ac:chgData name="Galustian, Yulia" userId="9478add7-9c3b-4423-ab97-58112c9fc143" providerId="ADAL" clId="{A1690DC9-A49E-442A-9D20-892A0A609DBD}" dt="2023-05-17T12:05:17.278" v="13" actId="26606"/>
          <ac:spMkLst>
            <pc:docMk/>
            <pc:sldMk cId="2520295341" sldId="766"/>
            <ac:spMk id="20" creationId="{FF9F2414-84E8-453E-B1F3-389FDE8192D9}"/>
          </ac:spMkLst>
        </pc:spChg>
        <pc:spChg chg="add">
          <ac:chgData name="Galustian, Yulia" userId="9478add7-9c3b-4423-ab97-58112c9fc143" providerId="ADAL" clId="{A1690DC9-A49E-442A-9D20-892A0A609DBD}" dt="2023-05-17T12:05:17.278" v="13" actId="26606"/>
          <ac:spMkLst>
            <pc:docMk/>
            <pc:sldMk cId="2520295341" sldId="766"/>
            <ac:spMk id="22" creationId="{3ECA69A1-7536-43AC-85EF-C7106179F5ED}"/>
          </ac:spMkLst>
        </pc:spChg>
        <pc:graphicFrameChg chg="add mod modGraphic">
          <ac:chgData name="Galustian, Yulia" userId="9478add7-9c3b-4423-ab97-58112c9fc143" providerId="ADAL" clId="{A1690DC9-A49E-442A-9D20-892A0A609DBD}" dt="2023-05-17T12:05:17.278" v="13" actId="26606"/>
          <ac:graphicFrameMkLst>
            <pc:docMk/>
            <pc:sldMk cId="2520295341" sldId="766"/>
            <ac:graphicFrameMk id="5" creationId="{26AA4848-1721-A9F7-0A48-682B0AB6C966}"/>
          </ac:graphicFrameMkLst>
        </pc:graphicFrameChg>
      </pc:sldChg>
      <pc:sldChg chg="new del">
        <pc:chgData name="Galustian, Yulia" userId="9478add7-9c3b-4423-ab97-58112c9fc143" providerId="ADAL" clId="{A1690DC9-A49E-442A-9D20-892A0A609DBD}" dt="2023-05-17T12:05:25.015" v="15" actId="680"/>
        <pc:sldMkLst>
          <pc:docMk/>
          <pc:sldMk cId="415409102" sldId="767"/>
        </pc:sldMkLst>
      </pc:sldChg>
      <pc:sldChg chg="addSp delSp modSp new mod setBg">
        <pc:chgData name="Galustian, Yulia" userId="9478add7-9c3b-4423-ab97-58112c9fc143" providerId="ADAL" clId="{A1690DC9-A49E-442A-9D20-892A0A609DBD}" dt="2023-05-17T18:23:58.563" v="371" actId="14100"/>
        <pc:sldMkLst>
          <pc:docMk/>
          <pc:sldMk cId="1890761308" sldId="767"/>
        </pc:sldMkLst>
        <pc:spChg chg="mod">
          <ac:chgData name="Galustian, Yulia" userId="9478add7-9c3b-4423-ab97-58112c9fc143" providerId="ADAL" clId="{A1690DC9-A49E-442A-9D20-892A0A609DBD}" dt="2023-05-17T12:06:22.476" v="30" actId="26606"/>
          <ac:spMkLst>
            <pc:docMk/>
            <pc:sldMk cId="1890761308" sldId="767"/>
            <ac:spMk id="2" creationId="{6A5214D9-CD1A-B0D4-3BDE-FE839D9760F5}"/>
          </ac:spMkLst>
        </pc:spChg>
        <pc:spChg chg="mod">
          <ac:chgData name="Galustian, Yulia" userId="9478add7-9c3b-4423-ab97-58112c9fc143" providerId="ADAL" clId="{A1690DC9-A49E-442A-9D20-892A0A609DBD}" dt="2023-05-17T12:06:22.476" v="30" actId="26606"/>
          <ac:spMkLst>
            <pc:docMk/>
            <pc:sldMk cId="1890761308" sldId="767"/>
            <ac:spMk id="3" creationId="{ABF6BBE7-9544-D91D-2072-0057FA95B4D5}"/>
          </ac:spMkLst>
        </pc:spChg>
        <pc:spChg chg="mod">
          <ac:chgData name="Galustian, Yulia" userId="9478add7-9c3b-4423-ab97-58112c9fc143" providerId="ADAL" clId="{A1690DC9-A49E-442A-9D20-892A0A609DBD}" dt="2023-05-17T12:06:22.476" v="30" actId="26606"/>
          <ac:spMkLst>
            <pc:docMk/>
            <pc:sldMk cId="1890761308" sldId="767"/>
            <ac:spMk id="4" creationId="{625F3E25-6731-C594-764C-59382F3AE083}"/>
          </ac:spMkLst>
        </pc:spChg>
        <pc:spChg chg="add del">
          <ac:chgData name="Galustian, Yulia" userId="9478add7-9c3b-4423-ab97-58112c9fc143" providerId="ADAL" clId="{A1690DC9-A49E-442A-9D20-892A0A609DBD}" dt="2023-05-17T12:06:14.717" v="28" actId="22"/>
          <ac:spMkLst>
            <pc:docMk/>
            <pc:sldMk cId="1890761308" sldId="767"/>
            <ac:spMk id="8" creationId="{C54DE115-1E6B-0310-A71B-22CF026CE1AF}"/>
          </ac:spMkLst>
        </pc:spChg>
        <pc:spChg chg="add del">
          <ac:chgData name="Galustian, Yulia" userId="9478add7-9c3b-4423-ab97-58112c9fc143" providerId="ADAL" clId="{A1690DC9-A49E-442A-9D20-892A0A609DBD}" dt="2023-05-17T12:06:05.510" v="25" actId="26606"/>
          <ac:spMkLst>
            <pc:docMk/>
            <pc:sldMk cId="1890761308" sldId="767"/>
            <ac:spMk id="11" creationId="{F3060C83-F051-4F0E-ABAD-AA0DFC48B218}"/>
          </ac:spMkLst>
        </pc:spChg>
        <pc:spChg chg="add">
          <ac:chgData name="Galustian, Yulia" userId="9478add7-9c3b-4423-ab97-58112c9fc143" providerId="ADAL" clId="{A1690DC9-A49E-442A-9D20-892A0A609DBD}" dt="2023-05-17T12:06:22.476" v="30" actId="26606"/>
          <ac:spMkLst>
            <pc:docMk/>
            <pc:sldMk cId="1890761308" sldId="767"/>
            <ac:spMk id="12" creationId="{F3060C83-F051-4F0E-ABAD-AA0DFC48B218}"/>
          </ac:spMkLst>
        </pc:spChg>
        <pc:spChg chg="add del">
          <ac:chgData name="Galustian, Yulia" userId="9478add7-9c3b-4423-ab97-58112c9fc143" providerId="ADAL" clId="{A1690DC9-A49E-442A-9D20-892A0A609DBD}" dt="2023-05-17T12:06:05.510" v="25" actId="26606"/>
          <ac:spMkLst>
            <pc:docMk/>
            <pc:sldMk cId="1890761308" sldId="767"/>
            <ac:spMk id="13" creationId="{83C98ABE-055B-441F-B07E-44F97F083C39}"/>
          </ac:spMkLst>
        </pc:spChg>
        <pc:spChg chg="add">
          <ac:chgData name="Galustian, Yulia" userId="9478add7-9c3b-4423-ab97-58112c9fc143" providerId="ADAL" clId="{A1690DC9-A49E-442A-9D20-892A0A609DBD}" dt="2023-05-17T12:06:22.476" v="30" actId="26606"/>
          <ac:spMkLst>
            <pc:docMk/>
            <pc:sldMk cId="1890761308" sldId="767"/>
            <ac:spMk id="14" creationId="{83C98ABE-055B-441F-B07E-44F97F083C39}"/>
          </ac:spMkLst>
        </pc:spChg>
        <pc:spChg chg="add del">
          <ac:chgData name="Galustian, Yulia" userId="9478add7-9c3b-4423-ab97-58112c9fc143" providerId="ADAL" clId="{A1690DC9-A49E-442A-9D20-892A0A609DBD}" dt="2023-05-17T12:06:05.510" v="25" actId="26606"/>
          <ac:spMkLst>
            <pc:docMk/>
            <pc:sldMk cId="1890761308" sldId="767"/>
            <ac:spMk id="15" creationId="{29FDB030-9B49-4CED-8CCD-4D99382388AC}"/>
          </ac:spMkLst>
        </pc:spChg>
        <pc:spChg chg="add">
          <ac:chgData name="Galustian, Yulia" userId="9478add7-9c3b-4423-ab97-58112c9fc143" providerId="ADAL" clId="{A1690DC9-A49E-442A-9D20-892A0A609DBD}" dt="2023-05-17T12:06:22.476" v="30" actId="26606"/>
          <ac:spMkLst>
            <pc:docMk/>
            <pc:sldMk cId="1890761308" sldId="767"/>
            <ac:spMk id="16" creationId="{29FDB030-9B49-4CED-8CCD-4D99382388AC}"/>
          </ac:spMkLst>
        </pc:spChg>
        <pc:spChg chg="add del">
          <ac:chgData name="Galustian, Yulia" userId="9478add7-9c3b-4423-ab97-58112c9fc143" providerId="ADAL" clId="{A1690DC9-A49E-442A-9D20-892A0A609DBD}" dt="2023-05-17T12:06:05.510" v="25" actId="26606"/>
          <ac:spMkLst>
            <pc:docMk/>
            <pc:sldMk cId="1890761308" sldId="767"/>
            <ac:spMk id="17" creationId="{3783CA14-24A1-485C-8B30-D6A5D87987AD}"/>
          </ac:spMkLst>
        </pc:spChg>
        <pc:spChg chg="add">
          <ac:chgData name="Galustian, Yulia" userId="9478add7-9c3b-4423-ab97-58112c9fc143" providerId="ADAL" clId="{A1690DC9-A49E-442A-9D20-892A0A609DBD}" dt="2023-05-17T12:06:22.476" v="30" actId="26606"/>
          <ac:spMkLst>
            <pc:docMk/>
            <pc:sldMk cId="1890761308" sldId="767"/>
            <ac:spMk id="18" creationId="{3783CA14-24A1-485C-8B30-D6A5D87987AD}"/>
          </ac:spMkLst>
        </pc:spChg>
        <pc:spChg chg="add del">
          <ac:chgData name="Galustian, Yulia" userId="9478add7-9c3b-4423-ab97-58112c9fc143" providerId="ADAL" clId="{A1690DC9-A49E-442A-9D20-892A0A609DBD}" dt="2023-05-17T12:06:05.510" v="25" actId="26606"/>
          <ac:spMkLst>
            <pc:docMk/>
            <pc:sldMk cId="1890761308" sldId="767"/>
            <ac:spMk id="19" creationId="{9A97C86A-04D6-40F7-AE84-31AB43E6A846}"/>
          </ac:spMkLst>
        </pc:spChg>
        <pc:spChg chg="add">
          <ac:chgData name="Galustian, Yulia" userId="9478add7-9c3b-4423-ab97-58112c9fc143" providerId="ADAL" clId="{A1690DC9-A49E-442A-9D20-892A0A609DBD}" dt="2023-05-17T12:06:22.476" v="30" actId="26606"/>
          <ac:spMkLst>
            <pc:docMk/>
            <pc:sldMk cId="1890761308" sldId="767"/>
            <ac:spMk id="20" creationId="{9A97C86A-04D6-40F7-AE84-31AB43E6A846}"/>
          </ac:spMkLst>
        </pc:spChg>
        <pc:spChg chg="add del">
          <ac:chgData name="Galustian, Yulia" userId="9478add7-9c3b-4423-ab97-58112c9fc143" providerId="ADAL" clId="{A1690DC9-A49E-442A-9D20-892A0A609DBD}" dt="2023-05-17T12:06:05.510" v="25" actId="26606"/>
          <ac:spMkLst>
            <pc:docMk/>
            <pc:sldMk cId="1890761308" sldId="767"/>
            <ac:spMk id="21" creationId="{FF9F2414-84E8-453E-B1F3-389FDE8192D9}"/>
          </ac:spMkLst>
        </pc:spChg>
        <pc:spChg chg="add del">
          <ac:chgData name="Galustian, Yulia" userId="9478add7-9c3b-4423-ab97-58112c9fc143" providerId="ADAL" clId="{A1690DC9-A49E-442A-9D20-892A0A609DBD}" dt="2023-05-17T12:06:05.510" v="25" actId="26606"/>
          <ac:spMkLst>
            <pc:docMk/>
            <pc:sldMk cId="1890761308" sldId="767"/>
            <ac:spMk id="23" creationId="{3ECA69A1-7536-43AC-85EF-C7106179F5ED}"/>
          </ac:spMkLst>
        </pc:spChg>
        <pc:spChg chg="add">
          <ac:chgData name="Galustian, Yulia" userId="9478add7-9c3b-4423-ab97-58112c9fc143" providerId="ADAL" clId="{A1690DC9-A49E-442A-9D20-892A0A609DBD}" dt="2023-05-17T12:06:22.476" v="30" actId="26606"/>
          <ac:spMkLst>
            <pc:docMk/>
            <pc:sldMk cId="1890761308" sldId="767"/>
            <ac:spMk id="25" creationId="{FF9F2414-84E8-453E-B1F3-389FDE8192D9}"/>
          </ac:spMkLst>
        </pc:spChg>
        <pc:spChg chg="add">
          <ac:chgData name="Galustian, Yulia" userId="9478add7-9c3b-4423-ab97-58112c9fc143" providerId="ADAL" clId="{A1690DC9-A49E-442A-9D20-892A0A609DBD}" dt="2023-05-17T12:06:22.476" v="30" actId="26606"/>
          <ac:spMkLst>
            <pc:docMk/>
            <pc:sldMk cId="1890761308" sldId="767"/>
            <ac:spMk id="27" creationId="{3ECA69A1-7536-43AC-85EF-C7106179F5ED}"/>
          </ac:spMkLst>
        </pc:spChg>
        <pc:spChg chg="add del">
          <ac:chgData name="Galustian, Yulia" userId="9478add7-9c3b-4423-ab97-58112c9fc143" providerId="ADAL" clId="{A1690DC9-A49E-442A-9D20-892A0A609DBD}" dt="2023-05-17T12:06:02.345" v="22" actId="26606"/>
          <ac:spMkLst>
            <pc:docMk/>
            <pc:sldMk cId="1890761308" sldId="767"/>
            <ac:spMk id="28" creationId="{86FF76B9-219D-4469-AF87-0236D29032F1}"/>
          </ac:spMkLst>
        </pc:spChg>
        <pc:spChg chg="add del">
          <ac:chgData name="Galustian, Yulia" userId="9478add7-9c3b-4423-ab97-58112c9fc143" providerId="ADAL" clId="{A1690DC9-A49E-442A-9D20-892A0A609DBD}" dt="2023-05-17T12:06:02.345" v="22" actId="26606"/>
          <ac:spMkLst>
            <pc:docMk/>
            <pc:sldMk cId="1890761308" sldId="767"/>
            <ac:spMk id="34" creationId="{2E80C965-DB6D-4F81-9E9E-B027384D0BD6}"/>
          </ac:spMkLst>
        </pc:spChg>
        <pc:spChg chg="add del">
          <ac:chgData name="Galustian, Yulia" userId="9478add7-9c3b-4423-ab97-58112c9fc143" providerId="ADAL" clId="{A1690DC9-A49E-442A-9D20-892A0A609DBD}" dt="2023-05-17T12:06:02.345" v="22" actId="26606"/>
          <ac:spMkLst>
            <pc:docMk/>
            <pc:sldMk cId="1890761308" sldId="767"/>
            <ac:spMk id="36" creationId="{633C5E46-DAC5-4661-9C87-22B08E2A512F}"/>
          </ac:spMkLst>
        </pc:spChg>
        <pc:grpChg chg="add del">
          <ac:chgData name="Galustian, Yulia" userId="9478add7-9c3b-4423-ab97-58112c9fc143" providerId="ADAL" clId="{A1690DC9-A49E-442A-9D20-892A0A609DBD}" dt="2023-05-17T12:06:02.345" v="22" actId="26606"/>
          <ac:grpSpMkLst>
            <pc:docMk/>
            <pc:sldMk cId="1890761308" sldId="767"/>
            <ac:grpSpMk id="30" creationId="{DB88BD78-87E1-424D-B479-C37D8E41B12E}"/>
          </ac:grpSpMkLst>
        </pc:grpChg>
        <pc:picChg chg="add del mod ord">
          <ac:chgData name="Galustian, Yulia" userId="9478add7-9c3b-4423-ab97-58112c9fc143" providerId="ADAL" clId="{A1690DC9-A49E-442A-9D20-892A0A609DBD}" dt="2023-05-17T12:06:06.372" v="26" actId="22"/>
          <ac:picMkLst>
            <pc:docMk/>
            <pc:sldMk cId="1890761308" sldId="767"/>
            <ac:picMk id="6" creationId="{B1A0E69B-F7F7-6414-9F52-B17159ABBE46}"/>
          </ac:picMkLst>
        </pc:picChg>
        <pc:picChg chg="add mod">
          <ac:chgData name="Galustian, Yulia" userId="9478add7-9c3b-4423-ab97-58112c9fc143" providerId="ADAL" clId="{A1690DC9-A49E-442A-9D20-892A0A609DBD}" dt="2023-05-17T18:23:58.563" v="371" actId="14100"/>
          <ac:picMkLst>
            <pc:docMk/>
            <pc:sldMk cId="1890761308" sldId="767"/>
            <ac:picMk id="10" creationId="{861F0204-F196-99E0-931A-52D694AFD395}"/>
          </ac:picMkLst>
        </pc:picChg>
      </pc:sldChg>
      <pc:sldChg chg="addSp modSp new mod setBg">
        <pc:chgData name="Galustian, Yulia" userId="9478add7-9c3b-4423-ab97-58112c9fc143" providerId="ADAL" clId="{A1690DC9-A49E-442A-9D20-892A0A609DBD}" dt="2023-05-17T12:06:54.509" v="33" actId="26606"/>
        <pc:sldMkLst>
          <pc:docMk/>
          <pc:sldMk cId="3257067541" sldId="768"/>
        </pc:sldMkLst>
        <pc:spChg chg="mod">
          <ac:chgData name="Galustian, Yulia" userId="9478add7-9c3b-4423-ab97-58112c9fc143" providerId="ADAL" clId="{A1690DC9-A49E-442A-9D20-892A0A609DBD}" dt="2023-05-17T12:06:54.509" v="33" actId="26606"/>
          <ac:spMkLst>
            <pc:docMk/>
            <pc:sldMk cId="3257067541" sldId="768"/>
            <ac:spMk id="2" creationId="{AE40B134-4695-00AD-3E9E-42BA8DF4092E}"/>
          </ac:spMkLst>
        </pc:spChg>
        <pc:spChg chg="mod">
          <ac:chgData name="Galustian, Yulia" userId="9478add7-9c3b-4423-ab97-58112c9fc143" providerId="ADAL" clId="{A1690DC9-A49E-442A-9D20-892A0A609DBD}" dt="2023-05-17T12:06:54.509" v="33" actId="26606"/>
          <ac:spMkLst>
            <pc:docMk/>
            <pc:sldMk cId="3257067541" sldId="768"/>
            <ac:spMk id="3" creationId="{A998638B-1B81-C549-2F0D-35554429FB1B}"/>
          </ac:spMkLst>
        </pc:spChg>
        <pc:spChg chg="mod">
          <ac:chgData name="Galustian, Yulia" userId="9478add7-9c3b-4423-ab97-58112c9fc143" providerId="ADAL" clId="{A1690DC9-A49E-442A-9D20-892A0A609DBD}" dt="2023-05-17T12:06:54.509" v="33" actId="26606"/>
          <ac:spMkLst>
            <pc:docMk/>
            <pc:sldMk cId="3257067541" sldId="768"/>
            <ac:spMk id="4" creationId="{4F3C44F3-65AF-19AE-746E-A62ABEDBE423}"/>
          </ac:spMkLst>
        </pc:spChg>
        <pc:spChg chg="add">
          <ac:chgData name="Galustian, Yulia" userId="9478add7-9c3b-4423-ab97-58112c9fc143" providerId="ADAL" clId="{A1690DC9-A49E-442A-9D20-892A0A609DBD}" dt="2023-05-17T12:06:54.509" v="33" actId="26606"/>
          <ac:spMkLst>
            <pc:docMk/>
            <pc:sldMk cId="3257067541" sldId="768"/>
            <ac:spMk id="10" creationId="{F3060C83-F051-4F0E-ABAD-AA0DFC48B218}"/>
          </ac:spMkLst>
        </pc:spChg>
        <pc:spChg chg="add">
          <ac:chgData name="Galustian, Yulia" userId="9478add7-9c3b-4423-ab97-58112c9fc143" providerId="ADAL" clId="{A1690DC9-A49E-442A-9D20-892A0A609DBD}" dt="2023-05-17T12:06:54.509" v="33" actId="26606"/>
          <ac:spMkLst>
            <pc:docMk/>
            <pc:sldMk cId="3257067541" sldId="768"/>
            <ac:spMk id="12" creationId="{83C98ABE-055B-441F-B07E-44F97F083C39}"/>
          </ac:spMkLst>
        </pc:spChg>
        <pc:spChg chg="add">
          <ac:chgData name="Galustian, Yulia" userId="9478add7-9c3b-4423-ab97-58112c9fc143" providerId="ADAL" clId="{A1690DC9-A49E-442A-9D20-892A0A609DBD}" dt="2023-05-17T12:06:54.509" v="33" actId="26606"/>
          <ac:spMkLst>
            <pc:docMk/>
            <pc:sldMk cId="3257067541" sldId="768"/>
            <ac:spMk id="14" creationId="{29FDB030-9B49-4CED-8CCD-4D99382388AC}"/>
          </ac:spMkLst>
        </pc:spChg>
        <pc:spChg chg="add">
          <ac:chgData name="Galustian, Yulia" userId="9478add7-9c3b-4423-ab97-58112c9fc143" providerId="ADAL" clId="{A1690DC9-A49E-442A-9D20-892A0A609DBD}" dt="2023-05-17T12:06:54.509" v="33" actId="26606"/>
          <ac:spMkLst>
            <pc:docMk/>
            <pc:sldMk cId="3257067541" sldId="768"/>
            <ac:spMk id="16" creationId="{3783CA14-24A1-485C-8B30-D6A5D87987AD}"/>
          </ac:spMkLst>
        </pc:spChg>
        <pc:spChg chg="add">
          <ac:chgData name="Galustian, Yulia" userId="9478add7-9c3b-4423-ab97-58112c9fc143" providerId="ADAL" clId="{A1690DC9-A49E-442A-9D20-892A0A609DBD}" dt="2023-05-17T12:06:54.509" v="33" actId="26606"/>
          <ac:spMkLst>
            <pc:docMk/>
            <pc:sldMk cId="3257067541" sldId="768"/>
            <ac:spMk id="18" creationId="{9A97C86A-04D6-40F7-AE84-31AB43E6A846}"/>
          </ac:spMkLst>
        </pc:spChg>
        <pc:spChg chg="add">
          <ac:chgData name="Galustian, Yulia" userId="9478add7-9c3b-4423-ab97-58112c9fc143" providerId="ADAL" clId="{A1690DC9-A49E-442A-9D20-892A0A609DBD}" dt="2023-05-17T12:06:54.509" v="33" actId="26606"/>
          <ac:spMkLst>
            <pc:docMk/>
            <pc:sldMk cId="3257067541" sldId="768"/>
            <ac:spMk id="20" creationId="{FF9F2414-84E8-453E-B1F3-389FDE8192D9}"/>
          </ac:spMkLst>
        </pc:spChg>
        <pc:spChg chg="add">
          <ac:chgData name="Galustian, Yulia" userId="9478add7-9c3b-4423-ab97-58112c9fc143" providerId="ADAL" clId="{A1690DC9-A49E-442A-9D20-892A0A609DBD}" dt="2023-05-17T12:06:54.509" v="33" actId="26606"/>
          <ac:spMkLst>
            <pc:docMk/>
            <pc:sldMk cId="3257067541" sldId="768"/>
            <ac:spMk id="22" creationId="{3ECA69A1-7536-43AC-85EF-C7106179F5ED}"/>
          </ac:spMkLst>
        </pc:spChg>
        <pc:graphicFrameChg chg="add mod modGraphic">
          <ac:chgData name="Galustian, Yulia" userId="9478add7-9c3b-4423-ab97-58112c9fc143" providerId="ADAL" clId="{A1690DC9-A49E-442A-9D20-892A0A609DBD}" dt="2023-05-17T12:06:54.509" v="33" actId="26606"/>
          <ac:graphicFrameMkLst>
            <pc:docMk/>
            <pc:sldMk cId="3257067541" sldId="768"/>
            <ac:graphicFrameMk id="5" creationId="{C24F8E77-D03F-69A4-7228-4CF28EAD3DD2}"/>
          </ac:graphicFrameMkLst>
        </pc:graphicFrameChg>
      </pc:sldChg>
      <pc:sldChg chg="addSp delSp modSp new mod setBg">
        <pc:chgData name="Galustian, Yulia" userId="9478add7-9c3b-4423-ab97-58112c9fc143" providerId="ADAL" clId="{A1690DC9-A49E-442A-9D20-892A0A609DBD}" dt="2023-05-17T12:07:36.068" v="38" actId="26606"/>
        <pc:sldMkLst>
          <pc:docMk/>
          <pc:sldMk cId="2128239426" sldId="769"/>
        </pc:sldMkLst>
        <pc:spChg chg="mod">
          <ac:chgData name="Galustian, Yulia" userId="9478add7-9c3b-4423-ab97-58112c9fc143" providerId="ADAL" clId="{A1690DC9-A49E-442A-9D20-892A0A609DBD}" dt="2023-05-17T12:07:36.068" v="38" actId="26606"/>
          <ac:spMkLst>
            <pc:docMk/>
            <pc:sldMk cId="2128239426" sldId="769"/>
            <ac:spMk id="2" creationId="{80EE50B3-4A68-C654-21A8-5E022219F87A}"/>
          </ac:spMkLst>
        </pc:spChg>
        <pc:spChg chg="mod">
          <ac:chgData name="Galustian, Yulia" userId="9478add7-9c3b-4423-ab97-58112c9fc143" providerId="ADAL" clId="{A1690DC9-A49E-442A-9D20-892A0A609DBD}" dt="2023-05-17T12:07:36.068" v="38" actId="26606"/>
          <ac:spMkLst>
            <pc:docMk/>
            <pc:sldMk cId="2128239426" sldId="769"/>
            <ac:spMk id="3" creationId="{5702AFA6-B901-0D00-78D4-F7731F80BCF2}"/>
          </ac:spMkLst>
        </pc:spChg>
        <pc:spChg chg="mod">
          <ac:chgData name="Galustian, Yulia" userId="9478add7-9c3b-4423-ab97-58112c9fc143" providerId="ADAL" clId="{A1690DC9-A49E-442A-9D20-892A0A609DBD}" dt="2023-05-17T12:07:36.068" v="38" actId="26606"/>
          <ac:spMkLst>
            <pc:docMk/>
            <pc:sldMk cId="2128239426" sldId="769"/>
            <ac:spMk id="4" creationId="{139C3DBD-8AC7-A72E-1FE3-2610F6B9B581}"/>
          </ac:spMkLst>
        </pc:spChg>
        <pc:spChg chg="add del">
          <ac:chgData name="Galustian, Yulia" userId="9478add7-9c3b-4423-ab97-58112c9fc143" providerId="ADAL" clId="{A1690DC9-A49E-442A-9D20-892A0A609DBD}" dt="2023-05-17T12:07:31.276" v="36" actId="22"/>
          <ac:spMkLst>
            <pc:docMk/>
            <pc:sldMk cId="2128239426" sldId="769"/>
            <ac:spMk id="6" creationId="{9DCC70FD-B72B-A1EF-A99D-C763DE9A9C5B}"/>
          </ac:spMkLst>
        </pc:spChg>
        <pc:spChg chg="add">
          <ac:chgData name="Galustian, Yulia" userId="9478add7-9c3b-4423-ab97-58112c9fc143" providerId="ADAL" clId="{A1690DC9-A49E-442A-9D20-892A0A609DBD}" dt="2023-05-17T12:07:36.068" v="38" actId="26606"/>
          <ac:spMkLst>
            <pc:docMk/>
            <pc:sldMk cId="2128239426" sldId="769"/>
            <ac:spMk id="13" creationId="{F3060C83-F051-4F0E-ABAD-AA0DFC48B218}"/>
          </ac:spMkLst>
        </pc:spChg>
        <pc:spChg chg="add">
          <ac:chgData name="Galustian, Yulia" userId="9478add7-9c3b-4423-ab97-58112c9fc143" providerId="ADAL" clId="{A1690DC9-A49E-442A-9D20-892A0A609DBD}" dt="2023-05-17T12:07:36.068" v="38" actId="26606"/>
          <ac:spMkLst>
            <pc:docMk/>
            <pc:sldMk cId="2128239426" sldId="769"/>
            <ac:spMk id="15" creationId="{83C98ABE-055B-441F-B07E-44F97F083C39}"/>
          </ac:spMkLst>
        </pc:spChg>
        <pc:spChg chg="add">
          <ac:chgData name="Galustian, Yulia" userId="9478add7-9c3b-4423-ab97-58112c9fc143" providerId="ADAL" clId="{A1690DC9-A49E-442A-9D20-892A0A609DBD}" dt="2023-05-17T12:07:36.068" v="38" actId="26606"/>
          <ac:spMkLst>
            <pc:docMk/>
            <pc:sldMk cId="2128239426" sldId="769"/>
            <ac:spMk id="17" creationId="{29FDB030-9B49-4CED-8CCD-4D99382388AC}"/>
          </ac:spMkLst>
        </pc:spChg>
        <pc:spChg chg="add">
          <ac:chgData name="Galustian, Yulia" userId="9478add7-9c3b-4423-ab97-58112c9fc143" providerId="ADAL" clId="{A1690DC9-A49E-442A-9D20-892A0A609DBD}" dt="2023-05-17T12:07:36.068" v="38" actId="26606"/>
          <ac:spMkLst>
            <pc:docMk/>
            <pc:sldMk cId="2128239426" sldId="769"/>
            <ac:spMk id="19" creationId="{3783CA14-24A1-485C-8B30-D6A5D87987AD}"/>
          </ac:spMkLst>
        </pc:spChg>
        <pc:spChg chg="add">
          <ac:chgData name="Galustian, Yulia" userId="9478add7-9c3b-4423-ab97-58112c9fc143" providerId="ADAL" clId="{A1690DC9-A49E-442A-9D20-892A0A609DBD}" dt="2023-05-17T12:07:36.068" v="38" actId="26606"/>
          <ac:spMkLst>
            <pc:docMk/>
            <pc:sldMk cId="2128239426" sldId="769"/>
            <ac:spMk id="21" creationId="{9A97C86A-04D6-40F7-AE84-31AB43E6A846}"/>
          </ac:spMkLst>
        </pc:spChg>
        <pc:spChg chg="add">
          <ac:chgData name="Galustian, Yulia" userId="9478add7-9c3b-4423-ab97-58112c9fc143" providerId="ADAL" clId="{A1690DC9-A49E-442A-9D20-892A0A609DBD}" dt="2023-05-17T12:07:36.068" v="38" actId="26606"/>
          <ac:spMkLst>
            <pc:docMk/>
            <pc:sldMk cId="2128239426" sldId="769"/>
            <ac:spMk id="23" creationId="{FF9F2414-84E8-453E-B1F3-389FDE8192D9}"/>
          </ac:spMkLst>
        </pc:spChg>
        <pc:spChg chg="add">
          <ac:chgData name="Galustian, Yulia" userId="9478add7-9c3b-4423-ab97-58112c9fc143" providerId="ADAL" clId="{A1690DC9-A49E-442A-9D20-892A0A609DBD}" dt="2023-05-17T12:07:36.068" v="38" actId="26606"/>
          <ac:spMkLst>
            <pc:docMk/>
            <pc:sldMk cId="2128239426" sldId="769"/>
            <ac:spMk id="25" creationId="{3ECA69A1-7536-43AC-85EF-C7106179F5ED}"/>
          </ac:spMkLst>
        </pc:spChg>
        <pc:picChg chg="add mod">
          <ac:chgData name="Galustian, Yulia" userId="9478add7-9c3b-4423-ab97-58112c9fc143" providerId="ADAL" clId="{A1690DC9-A49E-442A-9D20-892A0A609DBD}" dt="2023-05-17T12:07:36.068" v="38" actId="26606"/>
          <ac:picMkLst>
            <pc:docMk/>
            <pc:sldMk cId="2128239426" sldId="769"/>
            <ac:picMk id="8" creationId="{C4F7A5D8-47D7-4888-D853-C87CA1CC1409}"/>
          </ac:picMkLst>
        </pc:picChg>
      </pc:sldChg>
      <pc:sldChg chg="addSp modSp new mod setBg">
        <pc:chgData name="Galustian, Yulia" userId="9478add7-9c3b-4423-ab97-58112c9fc143" providerId="ADAL" clId="{A1690DC9-A49E-442A-9D20-892A0A609DBD}" dt="2023-05-17T12:08:12.434" v="41" actId="26606"/>
        <pc:sldMkLst>
          <pc:docMk/>
          <pc:sldMk cId="621162551" sldId="770"/>
        </pc:sldMkLst>
        <pc:spChg chg="mod">
          <ac:chgData name="Galustian, Yulia" userId="9478add7-9c3b-4423-ab97-58112c9fc143" providerId="ADAL" clId="{A1690DC9-A49E-442A-9D20-892A0A609DBD}" dt="2023-05-17T12:08:12.434" v="41" actId="26606"/>
          <ac:spMkLst>
            <pc:docMk/>
            <pc:sldMk cId="621162551" sldId="770"/>
            <ac:spMk id="2" creationId="{3C294FF8-5C56-8D34-E405-460AAA801C81}"/>
          </ac:spMkLst>
        </pc:spChg>
        <pc:spChg chg="mod">
          <ac:chgData name="Galustian, Yulia" userId="9478add7-9c3b-4423-ab97-58112c9fc143" providerId="ADAL" clId="{A1690DC9-A49E-442A-9D20-892A0A609DBD}" dt="2023-05-17T12:08:12.434" v="41" actId="26606"/>
          <ac:spMkLst>
            <pc:docMk/>
            <pc:sldMk cId="621162551" sldId="770"/>
            <ac:spMk id="3" creationId="{F712E693-92CF-CEEA-B814-F4836B389022}"/>
          </ac:spMkLst>
        </pc:spChg>
        <pc:spChg chg="mod">
          <ac:chgData name="Galustian, Yulia" userId="9478add7-9c3b-4423-ab97-58112c9fc143" providerId="ADAL" clId="{A1690DC9-A49E-442A-9D20-892A0A609DBD}" dt="2023-05-17T12:08:12.434" v="41" actId="26606"/>
          <ac:spMkLst>
            <pc:docMk/>
            <pc:sldMk cId="621162551" sldId="770"/>
            <ac:spMk id="4" creationId="{6C145E02-8043-C3F1-8FE8-9E1AA3151D0E}"/>
          </ac:spMkLst>
        </pc:spChg>
        <pc:spChg chg="add">
          <ac:chgData name="Galustian, Yulia" userId="9478add7-9c3b-4423-ab97-58112c9fc143" providerId="ADAL" clId="{A1690DC9-A49E-442A-9D20-892A0A609DBD}" dt="2023-05-17T12:08:12.434" v="41" actId="26606"/>
          <ac:spMkLst>
            <pc:docMk/>
            <pc:sldMk cId="621162551" sldId="770"/>
            <ac:spMk id="10" creationId="{F3060C83-F051-4F0E-ABAD-AA0DFC48B218}"/>
          </ac:spMkLst>
        </pc:spChg>
        <pc:spChg chg="add">
          <ac:chgData name="Galustian, Yulia" userId="9478add7-9c3b-4423-ab97-58112c9fc143" providerId="ADAL" clId="{A1690DC9-A49E-442A-9D20-892A0A609DBD}" dt="2023-05-17T12:08:12.434" v="41" actId="26606"/>
          <ac:spMkLst>
            <pc:docMk/>
            <pc:sldMk cId="621162551" sldId="770"/>
            <ac:spMk id="12" creationId="{83C98ABE-055B-441F-B07E-44F97F083C39}"/>
          </ac:spMkLst>
        </pc:spChg>
        <pc:spChg chg="add">
          <ac:chgData name="Galustian, Yulia" userId="9478add7-9c3b-4423-ab97-58112c9fc143" providerId="ADAL" clId="{A1690DC9-A49E-442A-9D20-892A0A609DBD}" dt="2023-05-17T12:08:12.434" v="41" actId="26606"/>
          <ac:spMkLst>
            <pc:docMk/>
            <pc:sldMk cId="621162551" sldId="770"/>
            <ac:spMk id="14" creationId="{29FDB030-9B49-4CED-8CCD-4D99382388AC}"/>
          </ac:spMkLst>
        </pc:spChg>
        <pc:spChg chg="add">
          <ac:chgData name="Galustian, Yulia" userId="9478add7-9c3b-4423-ab97-58112c9fc143" providerId="ADAL" clId="{A1690DC9-A49E-442A-9D20-892A0A609DBD}" dt="2023-05-17T12:08:12.434" v="41" actId="26606"/>
          <ac:spMkLst>
            <pc:docMk/>
            <pc:sldMk cId="621162551" sldId="770"/>
            <ac:spMk id="16" creationId="{3783CA14-24A1-485C-8B30-D6A5D87987AD}"/>
          </ac:spMkLst>
        </pc:spChg>
        <pc:spChg chg="add">
          <ac:chgData name="Galustian, Yulia" userId="9478add7-9c3b-4423-ab97-58112c9fc143" providerId="ADAL" clId="{A1690DC9-A49E-442A-9D20-892A0A609DBD}" dt="2023-05-17T12:08:12.434" v="41" actId="26606"/>
          <ac:spMkLst>
            <pc:docMk/>
            <pc:sldMk cId="621162551" sldId="770"/>
            <ac:spMk id="18" creationId="{9A97C86A-04D6-40F7-AE84-31AB43E6A846}"/>
          </ac:spMkLst>
        </pc:spChg>
        <pc:spChg chg="add">
          <ac:chgData name="Galustian, Yulia" userId="9478add7-9c3b-4423-ab97-58112c9fc143" providerId="ADAL" clId="{A1690DC9-A49E-442A-9D20-892A0A609DBD}" dt="2023-05-17T12:08:12.434" v="41" actId="26606"/>
          <ac:spMkLst>
            <pc:docMk/>
            <pc:sldMk cId="621162551" sldId="770"/>
            <ac:spMk id="20" creationId="{FF9F2414-84E8-453E-B1F3-389FDE8192D9}"/>
          </ac:spMkLst>
        </pc:spChg>
        <pc:spChg chg="add">
          <ac:chgData name="Galustian, Yulia" userId="9478add7-9c3b-4423-ab97-58112c9fc143" providerId="ADAL" clId="{A1690DC9-A49E-442A-9D20-892A0A609DBD}" dt="2023-05-17T12:08:12.434" v="41" actId="26606"/>
          <ac:spMkLst>
            <pc:docMk/>
            <pc:sldMk cId="621162551" sldId="770"/>
            <ac:spMk id="22" creationId="{3ECA69A1-7536-43AC-85EF-C7106179F5ED}"/>
          </ac:spMkLst>
        </pc:spChg>
        <pc:graphicFrameChg chg="add mod modGraphic">
          <ac:chgData name="Galustian, Yulia" userId="9478add7-9c3b-4423-ab97-58112c9fc143" providerId="ADAL" clId="{A1690DC9-A49E-442A-9D20-892A0A609DBD}" dt="2023-05-17T12:08:12.434" v="41" actId="26606"/>
          <ac:graphicFrameMkLst>
            <pc:docMk/>
            <pc:sldMk cId="621162551" sldId="770"/>
            <ac:graphicFrameMk id="5" creationId="{F96269D2-5844-93D4-0653-448D0178B788}"/>
          </ac:graphicFrameMkLst>
        </pc:graphicFrameChg>
      </pc:sldChg>
      <pc:sldChg chg="addSp delSp new del mod">
        <pc:chgData name="Galustian, Yulia" userId="9478add7-9c3b-4423-ab97-58112c9fc143" providerId="ADAL" clId="{A1690DC9-A49E-442A-9D20-892A0A609DBD}" dt="2023-05-17T12:08:47.331" v="45" actId="680"/>
        <pc:sldMkLst>
          <pc:docMk/>
          <pc:sldMk cId="1259208803" sldId="771"/>
        </pc:sldMkLst>
        <pc:spChg chg="add del">
          <ac:chgData name="Galustian, Yulia" userId="9478add7-9c3b-4423-ab97-58112c9fc143" providerId="ADAL" clId="{A1690DC9-A49E-442A-9D20-892A0A609DBD}" dt="2023-05-17T12:08:45.759" v="44" actId="22"/>
          <ac:spMkLst>
            <pc:docMk/>
            <pc:sldMk cId="1259208803" sldId="771"/>
            <ac:spMk id="6" creationId="{E224F01F-CF77-54B9-D720-7F4724EB4AF6}"/>
          </ac:spMkLst>
        </pc:spChg>
      </pc:sldChg>
      <pc:sldChg chg="addSp modSp new mod setBg">
        <pc:chgData name="Galustian, Yulia" userId="9478add7-9c3b-4423-ab97-58112c9fc143" providerId="ADAL" clId="{A1690DC9-A49E-442A-9D20-892A0A609DBD}" dt="2023-05-17T12:08:59.035" v="48" actId="26606"/>
        <pc:sldMkLst>
          <pc:docMk/>
          <pc:sldMk cId="2682676640" sldId="771"/>
        </pc:sldMkLst>
        <pc:spChg chg="mod">
          <ac:chgData name="Galustian, Yulia" userId="9478add7-9c3b-4423-ab97-58112c9fc143" providerId="ADAL" clId="{A1690DC9-A49E-442A-9D20-892A0A609DBD}" dt="2023-05-17T12:08:59.035" v="48" actId="26606"/>
          <ac:spMkLst>
            <pc:docMk/>
            <pc:sldMk cId="2682676640" sldId="771"/>
            <ac:spMk id="2" creationId="{01A9BA70-F37D-DAD0-EE76-4A5B9F3400E9}"/>
          </ac:spMkLst>
        </pc:spChg>
        <pc:spChg chg="mod">
          <ac:chgData name="Galustian, Yulia" userId="9478add7-9c3b-4423-ab97-58112c9fc143" providerId="ADAL" clId="{A1690DC9-A49E-442A-9D20-892A0A609DBD}" dt="2023-05-17T12:08:59.035" v="48" actId="26606"/>
          <ac:spMkLst>
            <pc:docMk/>
            <pc:sldMk cId="2682676640" sldId="771"/>
            <ac:spMk id="3" creationId="{96D05E7C-9064-526F-C675-2BF54EA0CC03}"/>
          </ac:spMkLst>
        </pc:spChg>
        <pc:spChg chg="mod">
          <ac:chgData name="Galustian, Yulia" userId="9478add7-9c3b-4423-ab97-58112c9fc143" providerId="ADAL" clId="{A1690DC9-A49E-442A-9D20-892A0A609DBD}" dt="2023-05-17T12:08:59.035" v="48" actId="26606"/>
          <ac:spMkLst>
            <pc:docMk/>
            <pc:sldMk cId="2682676640" sldId="771"/>
            <ac:spMk id="4" creationId="{E09DD708-592A-2122-032B-B6C028B6C0B9}"/>
          </ac:spMkLst>
        </pc:spChg>
        <pc:spChg chg="add">
          <ac:chgData name="Galustian, Yulia" userId="9478add7-9c3b-4423-ab97-58112c9fc143" providerId="ADAL" clId="{A1690DC9-A49E-442A-9D20-892A0A609DBD}" dt="2023-05-17T12:08:59.035" v="48" actId="26606"/>
          <ac:spMkLst>
            <pc:docMk/>
            <pc:sldMk cId="2682676640" sldId="771"/>
            <ac:spMk id="11" creationId="{F3060C83-F051-4F0E-ABAD-AA0DFC48B218}"/>
          </ac:spMkLst>
        </pc:spChg>
        <pc:spChg chg="add">
          <ac:chgData name="Galustian, Yulia" userId="9478add7-9c3b-4423-ab97-58112c9fc143" providerId="ADAL" clId="{A1690DC9-A49E-442A-9D20-892A0A609DBD}" dt="2023-05-17T12:08:59.035" v="48" actId="26606"/>
          <ac:spMkLst>
            <pc:docMk/>
            <pc:sldMk cId="2682676640" sldId="771"/>
            <ac:spMk id="13" creationId="{83C98ABE-055B-441F-B07E-44F97F083C39}"/>
          </ac:spMkLst>
        </pc:spChg>
        <pc:spChg chg="add">
          <ac:chgData name="Galustian, Yulia" userId="9478add7-9c3b-4423-ab97-58112c9fc143" providerId="ADAL" clId="{A1690DC9-A49E-442A-9D20-892A0A609DBD}" dt="2023-05-17T12:08:59.035" v="48" actId="26606"/>
          <ac:spMkLst>
            <pc:docMk/>
            <pc:sldMk cId="2682676640" sldId="771"/>
            <ac:spMk id="15" creationId="{29FDB030-9B49-4CED-8CCD-4D99382388AC}"/>
          </ac:spMkLst>
        </pc:spChg>
        <pc:spChg chg="add">
          <ac:chgData name="Galustian, Yulia" userId="9478add7-9c3b-4423-ab97-58112c9fc143" providerId="ADAL" clId="{A1690DC9-A49E-442A-9D20-892A0A609DBD}" dt="2023-05-17T12:08:59.035" v="48" actId="26606"/>
          <ac:spMkLst>
            <pc:docMk/>
            <pc:sldMk cId="2682676640" sldId="771"/>
            <ac:spMk id="17" creationId="{3783CA14-24A1-485C-8B30-D6A5D87987AD}"/>
          </ac:spMkLst>
        </pc:spChg>
        <pc:spChg chg="add">
          <ac:chgData name="Galustian, Yulia" userId="9478add7-9c3b-4423-ab97-58112c9fc143" providerId="ADAL" clId="{A1690DC9-A49E-442A-9D20-892A0A609DBD}" dt="2023-05-17T12:08:59.035" v="48" actId="26606"/>
          <ac:spMkLst>
            <pc:docMk/>
            <pc:sldMk cId="2682676640" sldId="771"/>
            <ac:spMk id="19" creationId="{9A97C86A-04D6-40F7-AE84-31AB43E6A846}"/>
          </ac:spMkLst>
        </pc:spChg>
        <pc:spChg chg="add">
          <ac:chgData name="Galustian, Yulia" userId="9478add7-9c3b-4423-ab97-58112c9fc143" providerId="ADAL" clId="{A1690DC9-A49E-442A-9D20-892A0A609DBD}" dt="2023-05-17T12:08:59.035" v="48" actId="26606"/>
          <ac:spMkLst>
            <pc:docMk/>
            <pc:sldMk cId="2682676640" sldId="771"/>
            <ac:spMk id="21" creationId="{FF9F2414-84E8-453E-B1F3-389FDE8192D9}"/>
          </ac:spMkLst>
        </pc:spChg>
        <pc:spChg chg="add">
          <ac:chgData name="Galustian, Yulia" userId="9478add7-9c3b-4423-ab97-58112c9fc143" providerId="ADAL" clId="{A1690DC9-A49E-442A-9D20-892A0A609DBD}" dt="2023-05-17T12:08:59.035" v="48" actId="26606"/>
          <ac:spMkLst>
            <pc:docMk/>
            <pc:sldMk cId="2682676640" sldId="771"/>
            <ac:spMk id="23" creationId="{3ECA69A1-7536-43AC-85EF-C7106179F5ED}"/>
          </ac:spMkLst>
        </pc:spChg>
        <pc:picChg chg="add mod">
          <ac:chgData name="Galustian, Yulia" userId="9478add7-9c3b-4423-ab97-58112c9fc143" providerId="ADAL" clId="{A1690DC9-A49E-442A-9D20-892A0A609DBD}" dt="2023-05-17T12:08:59.035" v="48" actId="26606"/>
          <ac:picMkLst>
            <pc:docMk/>
            <pc:sldMk cId="2682676640" sldId="771"/>
            <ac:picMk id="6" creationId="{94B42C76-AC55-F3CB-2700-EC7B2EE1D17F}"/>
          </ac:picMkLst>
        </pc:picChg>
      </pc:sldChg>
      <pc:sldChg chg="addSp delSp modSp new mod setBg">
        <pc:chgData name="Galustian, Yulia" userId="9478add7-9c3b-4423-ab97-58112c9fc143" providerId="ADAL" clId="{A1690DC9-A49E-442A-9D20-892A0A609DBD}" dt="2023-05-17T12:09:32.958" v="53" actId="26606"/>
        <pc:sldMkLst>
          <pc:docMk/>
          <pc:sldMk cId="1310291232" sldId="772"/>
        </pc:sldMkLst>
        <pc:spChg chg="mod">
          <ac:chgData name="Galustian, Yulia" userId="9478add7-9c3b-4423-ab97-58112c9fc143" providerId="ADAL" clId="{A1690DC9-A49E-442A-9D20-892A0A609DBD}" dt="2023-05-17T12:09:32.958" v="53" actId="26606"/>
          <ac:spMkLst>
            <pc:docMk/>
            <pc:sldMk cId="1310291232" sldId="772"/>
            <ac:spMk id="2" creationId="{4C98DB2C-F9BB-9FEA-23C2-B1C9F4BD8671}"/>
          </ac:spMkLst>
        </pc:spChg>
        <pc:spChg chg="mod">
          <ac:chgData name="Galustian, Yulia" userId="9478add7-9c3b-4423-ab97-58112c9fc143" providerId="ADAL" clId="{A1690DC9-A49E-442A-9D20-892A0A609DBD}" dt="2023-05-17T12:09:32.958" v="53" actId="26606"/>
          <ac:spMkLst>
            <pc:docMk/>
            <pc:sldMk cId="1310291232" sldId="772"/>
            <ac:spMk id="3" creationId="{3AC7BD2E-5AB9-8501-88C9-9F144AFD354B}"/>
          </ac:spMkLst>
        </pc:spChg>
        <pc:spChg chg="mod">
          <ac:chgData name="Galustian, Yulia" userId="9478add7-9c3b-4423-ab97-58112c9fc143" providerId="ADAL" clId="{A1690DC9-A49E-442A-9D20-892A0A609DBD}" dt="2023-05-17T12:09:32.958" v="53" actId="26606"/>
          <ac:spMkLst>
            <pc:docMk/>
            <pc:sldMk cId="1310291232" sldId="772"/>
            <ac:spMk id="4" creationId="{500F125B-0E12-2A73-A33D-05ED315B5340}"/>
          </ac:spMkLst>
        </pc:spChg>
        <pc:spChg chg="add">
          <ac:chgData name="Galustian, Yulia" userId="9478add7-9c3b-4423-ab97-58112c9fc143" providerId="ADAL" clId="{A1690DC9-A49E-442A-9D20-892A0A609DBD}" dt="2023-05-17T12:09:32.958" v="53" actId="26606"/>
          <ac:spMkLst>
            <pc:docMk/>
            <pc:sldMk cId="1310291232" sldId="772"/>
            <ac:spMk id="11" creationId="{F3060C83-F051-4F0E-ABAD-AA0DFC48B218}"/>
          </ac:spMkLst>
        </pc:spChg>
        <pc:spChg chg="add">
          <ac:chgData name="Galustian, Yulia" userId="9478add7-9c3b-4423-ab97-58112c9fc143" providerId="ADAL" clId="{A1690DC9-A49E-442A-9D20-892A0A609DBD}" dt="2023-05-17T12:09:32.958" v="53" actId="26606"/>
          <ac:spMkLst>
            <pc:docMk/>
            <pc:sldMk cId="1310291232" sldId="772"/>
            <ac:spMk id="13" creationId="{83C98ABE-055B-441F-B07E-44F97F083C39}"/>
          </ac:spMkLst>
        </pc:spChg>
        <pc:spChg chg="add">
          <ac:chgData name="Galustian, Yulia" userId="9478add7-9c3b-4423-ab97-58112c9fc143" providerId="ADAL" clId="{A1690DC9-A49E-442A-9D20-892A0A609DBD}" dt="2023-05-17T12:09:32.958" v="53" actId="26606"/>
          <ac:spMkLst>
            <pc:docMk/>
            <pc:sldMk cId="1310291232" sldId="772"/>
            <ac:spMk id="15" creationId="{29FDB030-9B49-4CED-8CCD-4D99382388AC}"/>
          </ac:spMkLst>
        </pc:spChg>
        <pc:spChg chg="add">
          <ac:chgData name="Galustian, Yulia" userId="9478add7-9c3b-4423-ab97-58112c9fc143" providerId="ADAL" clId="{A1690DC9-A49E-442A-9D20-892A0A609DBD}" dt="2023-05-17T12:09:32.958" v="53" actId="26606"/>
          <ac:spMkLst>
            <pc:docMk/>
            <pc:sldMk cId="1310291232" sldId="772"/>
            <ac:spMk id="17" creationId="{3783CA14-24A1-485C-8B30-D6A5D87987AD}"/>
          </ac:spMkLst>
        </pc:spChg>
        <pc:spChg chg="add">
          <ac:chgData name="Galustian, Yulia" userId="9478add7-9c3b-4423-ab97-58112c9fc143" providerId="ADAL" clId="{A1690DC9-A49E-442A-9D20-892A0A609DBD}" dt="2023-05-17T12:09:32.958" v="53" actId="26606"/>
          <ac:spMkLst>
            <pc:docMk/>
            <pc:sldMk cId="1310291232" sldId="772"/>
            <ac:spMk id="19" creationId="{9A97C86A-04D6-40F7-AE84-31AB43E6A846}"/>
          </ac:spMkLst>
        </pc:spChg>
        <pc:spChg chg="add">
          <ac:chgData name="Galustian, Yulia" userId="9478add7-9c3b-4423-ab97-58112c9fc143" providerId="ADAL" clId="{A1690DC9-A49E-442A-9D20-892A0A609DBD}" dt="2023-05-17T12:09:32.958" v="53" actId="26606"/>
          <ac:spMkLst>
            <pc:docMk/>
            <pc:sldMk cId="1310291232" sldId="772"/>
            <ac:spMk id="21" creationId="{FF9F2414-84E8-453E-B1F3-389FDE8192D9}"/>
          </ac:spMkLst>
        </pc:spChg>
        <pc:spChg chg="add">
          <ac:chgData name="Galustian, Yulia" userId="9478add7-9c3b-4423-ab97-58112c9fc143" providerId="ADAL" clId="{A1690DC9-A49E-442A-9D20-892A0A609DBD}" dt="2023-05-17T12:09:32.958" v="53" actId="26606"/>
          <ac:spMkLst>
            <pc:docMk/>
            <pc:sldMk cId="1310291232" sldId="772"/>
            <ac:spMk id="23" creationId="{3ECA69A1-7536-43AC-85EF-C7106179F5ED}"/>
          </ac:spMkLst>
        </pc:spChg>
        <pc:graphicFrameChg chg="add mod modGraphic">
          <ac:chgData name="Galustian, Yulia" userId="9478add7-9c3b-4423-ab97-58112c9fc143" providerId="ADAL" clId="{A1690DC9-A49E-442A-9D20-892A0A609DBD}" dt="2023-05-17T12:09:32.958" v="53" actId="26606"/>
          <ac:graphicFrameMkLst>
            <pc:docMk/>
            <pc:sldMk cId="1310291232" sldId="772"/>
            <ac:graphicFrameMk id="6" creationId="{2390C0F5-D9FD-B42F-289D-26A5FE093813}"/>
          </ac:graphicFrameMkLst>
        </pc:graphicFrameChg>
        <pc:picChg chg="add del">
          <ac:chgData name="Galustian, Yulia" userId="9478add7-9c3b-4423-ab97-58112c9fc143" providerId="ADAL" clId="{A1690DC9-A49E-442A-9D20-892A0A609DBD}" dt="2023-05-17T12:09:28.807" v="51"/>
          <ac:picMkLst>
            <pc:docMk/>
            <pc:sldMk cId="1310291232" sldId="772"/>
            <ac:picMk id="5" creationId="{B887BE78-E3E2-657E-2ED8-E93874080C84}"/>
          </ac:picMkLst>
        </pc:picChg>
      </pc:sldChg>
      <pc:sldChg chg="addSp modSp new mod setBg">
        <pc:chgData name="Galustian, Yulia" userId="9478add7-9c3b-4423-ab97-58112c9fc143" providerId="ADAL" clId="{A1690DC9-A49E-442A-9D20-892A0A609DBD}" dt="2023-05-17T12:09:53.554" v="56" actId="26606"/>
        <pc:sldMkLst>
          <pc:docMk/>
          <pc:sldMk cId="3728747735" sldId="773"/>
        </pc:sldMkLst>
        <pc:spChg chg="mod">
          <ac:chgData name="Galustian, Yulia" userId="9478add7-9c3b-4423-ab97-58112c9fc143" providerId="ADAL" clId="{A1690DC9-A49E-442A-9D20-892A0A609DBD}" dt="2023-05-17T12:09:53.554" v="56" actId="26606"/>
          <ac:spMkLst>
            <pc:docMk/>
            <pc:sldMk cId="3728747735" sldId="773"/>
            <ac:spMk id="2" creationId="{3E953DC5-FE01-DF13-F71E-0523CE1AEE46}"/>
          </ac:spMkLst>
        </pc:spChg>
        <pc:spChg chg="mod">
          <ac:chgData name="Galustian, Yulia" userId="9478add7-9c3b-4423-ab97-58112c9fc143" providerId="ADAL" clId="{A1690DC9-A49E-442A-9D20-892A0A609DBD}" dt="2023-05-17T12:09:53.554" v="56" actId="26606"/>
          <ac:spMkLst>
            <pc:docMk/>
            <pc:sldMk cId="3728747735" sldId="773"/>
            <ac:spMk id="3" creationId="{6D222B6C-BCE5-6BAC-D239-85E2F4A3617A}"/>
          </ac:spMkLst>
        </pc:spChg>
        <pc:spChg chg="mod">
          <ac:chgData name="Galustian, Yulia" userId="9478add7-9c3b-4423-ab97-58112c9fc143" providerId="ADAL" clId="{A1690DC9-A49E-442A-9D20-892A0A609DBD}" dt="2023-05-17T12:09:53.554" v="56" actId="26606"/>
          <ac:spMkLst>
            <pc:docMk/>
            <pc:sldMk cId="3728747735" sldId="773"/>
            <ac:spMk id="4" creationId="{ED0758F0-08C4-80FC-4A8B-44E6F6CDDA4C}"/>
          </ac:spMkLst>
        </pc:spChg>
        <pc:spChg chg="add">
          <ac:chgData name="Galustian, Yulia" userId="9478add7-9c3b-4423-ab97-58112c9fc143" providerId="ADAL" clId="{A1690DC9-A49E-442A-9D20-892A0A609DBD}" dt="2023-05-17T12:09:53.554" v="56" actId="26606"/>
          <ac:spMkLst>
            <pc:docMk/>
            <pc:sldMk cId="3728747735" sldId="773"/>
            <ac:spMk id="11" creationId="{F3060C83-F051-4F0E-ABAD-AA0DFC48B218}"/>
          </ac:spMkLst>
        </pc:spChg>
        <pc:spChg chg="add">
          <ac:chgData name="Galustian, Yulia" userId="9478add7-9c3b-4423-ab97-58112c9fc143" providerId="ADAL" clId="{A1690DC9-A49E-442A-9D20-892A0A609DBD}" dt="2023-05-17T12:09:53.554" v="56" actId="26606"/>
          <ac:spMkLst>
            <pc:docMk/>
            <pc:sldMk cId="3728747735" sldId="773"/>
            <ac:spMk id="13" creationId="{83C98ABE-055B-441F-B07E-44F97F083C39}"/>
          </ac:spMkLst>
        </pc:spChg>
        <pc:spChg chg="add">
          <ac:chgData name="Galustian, Yulia" userId="9478add7-9c3b-4423-ab97-58112c9fc143" providerId="ADAL" clId="{A1690DC9-A49E-442A-9D20-892A0A609DBD}" dt="2023-05-17T12:09:53.554" v="56" actId="26606"/>
          <ac:spMkLst>
            <pc:docMk/>
            <pc:sldMk cId="3728747735" sldId="773"/>
            <ac:spMk id="15" creationId="{29FDB030-9B49-4CED-8CCD-4D99382388AC}"/>
          </ac:spMkLst>
        </pc:spChg>
        <pc:spChg chg="add">
          <ac:chgData name="Galustian, Yulia" userId="9478add7-9c3b-4423-ab97-58112c9fc143" providerId="ADAL" clId="{A1690DC9-A49E-442A-9D20-892A0A609DBD}" dt="2023-05-17T12:09:53.554" v="56" actId="26606"/>
          <ac:spMkLst>
            <pc:docMk/>
            <pc:sldMk cId="3728747735" sldId="773"/>
            <ac:spMk id="17" creationId="{3783CA14-24A1-485C-8B30-D6A5D87987AD}"/>
          </ac:spMkLst>
        </pc:spChg>
        <pc:spChg chg="add">
          <ac:chgData name="Galustian, Yulia" userId="9478add7-9c3b-4423-ab97-58112c9fc143" providerId="ADAL" clId="{A1690DC9-A49E-442A-9D20-892A0A609DBD}" dt="2023-05-17T12:09:53.554" v="56" actId="26606"/>
          <ac:spMkLst>
            <pc:docMk/>
            <pc:sldMk cId="3728747735" sldId="773"/>
            <ac:spMk id="19" creationId="{9A97C86A-04D6-40F7-AE84-31AB43E6A846}"/>
          </ac:spMkLst>
        </pc:spChg>
        <pc:spChg chg="add">
          <ac:chgData name="Galustian, Yulia" userId="9478add7-9c3b-4423-ab97-58112c9fc143" providerId="ADAL" clId="{A1690DC9-A49E-442A-9D20-892A0A609DBD}" dt="2023-05-17T12:09:53.554" v="56" actId="26606"/>
          <ac:spMkLst>
            <pc:docMk/>
            <pc:sldMk cId="3728747735" sldId="773"/>
            <ac:spMk id="21" creationId="{FF9F2414-84E8-453E-B1F3-389FDE8192D9}"/>
          </ac:spMkLst>
        </pc:spChg>
        <pc:spChg chg="add">
          <ac:chgData name="Galustian, Yulia" userId="9478add7-9c3b-4423-ab97-58112c9fc143" providerId="ADAL" clId="{A1690DC9-A49E-442A-9D20-892A0A609DBD}" dt="2023-05-17T12:09:53.554" v="56" actId="26606"/>
          <ac:spMkLst>
            <pc:docMk/>
            <pc:sldMk cId="3728747735" sldId="773"/>
            <ac:spMk id="23" creationId="{3ECA69A1-7536-43AC-85EF-C7106179F5ED}"/>
          </ac:spMkLst>
        </pc:spChg>
        <pc:picChg chg="add mod">
          <ac:chgData name="Galustian, Yulia" userId="9478add7-9c3b-4423-ab97-58112c9fc143" providerId="ADAL" clId="{A1690DC9-A49E-442A-9D20-892A0A609DBD}" dt="2023-05-17T12:09:53.554" v="56" actId="26606"/>
          <ac:picMkLst>
            <pc:docMk/>
            <pc:sldMk cId="3728747735" sldId="773"/>
            <ac:picMk id="6" creationId="{13D0031B-436B-3FE2-765B-F4D5CDE65104}"/>
          </ac:picMkLst>
        </pc:picChg>
      </pc:sldChg>
      <pc:sldChg chg="addSp modSp new mod setBg">
        <pc:chgData name="Galustian, Yulia" userId="9478add7-9c3b-4423-ab97-58112c9fc143" providerId="ADAL" clId="{A1690DC9-A49E-442A-9D20-892A0A609DBD}" dt="2023-05-17T12:10:21.593" v="59" actId="26606"/>
        <pc:sldMkLst>
          <pc:docMk/>
          <pc:sldMk cId="1674462180" sldId="774"/>
        </pc:sldMkLst>
        <pc:spChg chg="mod">
          <ac:chgData name="Galustian, Yulia" userId="9478add7-9c3b-4423-ab97-58112c9fc143" providerId="ADAL" clId="{A1690DC9-A49E-442A-9D20-892A0A609DBD}" dt="2023-05-17T12:10:21.593" v="59" actId="26606"/>
          <ac:spMkLst>
            <pc:docMk/>
            <pc:sldMk cId="1674462180" sldId="774"/>
            <ac:spMk id="2" creationId="{3F0C3D82-9F41-AA5D-7B4C-8C952038982F}"/>
          </ac:spMkLst>
        </pc:spChg>
        <pc:spChg chg="mod">
          <ac:chgData name="Galustian, Yulia" userId="9478add7-9c3b-4423-ab97-58112c9fc143" providerId="ADAL" clId="{A1690DC9-A49E-442A-9D20-892A0A609DBD}" dt="2023-05-17T12:10:21.593" v="59" actId="26606"/>
          <ac:spMkLst>
            <pc:docMk/>
            <pc:sldMk cId="1674462180" sldId="774"/>
            <ac:spMk id="3" creationId="{654BD28C-61BD-02FC-1B2D-E376E7872D8E}"/>
          </ac:spMkLst>
        </pc:spChg>
        <pc:spChg chg="mod">
          <ac:chgData name="Galustian, Yulia" userId="9478add7-9c3b-4423-ab97-58112c9fc143" providerId="ADAL" clId="{A1690DC9-A49E-442A-9D20-892A0A609DBD}" dt="2023-05-17T12:10:21.593" v="59" actId="26606"/>
          <ac:spMkLst>
            <pc:docMk/>
            <pc:sldMk cId="1674462180" sldId="774"/>
            <ac:spMk id="4" creationId="{C27C7705-FBAC-F6F4-E2ED-222F066D63E3}"/>
          </ac:spMkLst>
        </pc:spChg>
        <pc:spChg chg="add">
          <ac:chgData name="Galustian, Yulia" userId="9478add7-9c3b-4423-ab97-58112c9fc143" providerId="ADAL" clId="{A1690DC9-A49E-442A-9D20-892A0A609DBD}" dt="2023-05-17T12:10:21.593" v="59" actId="26606"/>
          <ac:spMkLst>
            <pc:docMk/>
            <pc:sldMk cId="1674462180" sldId="774"/>
            <ac:spMk id="10" creationId="{F3060C83-F051-4F0E-ABAD-AA0DFC48B218}"/>
          </ac:spMkLst>
        </pc:spChg>
        <pc:spChg chg="add">
          <ac:chgData name="Galustian, Yulia" userId="9478add7-9c3b-4423-ab97-58112c9fc143" providerId="ADAL" clId="{A1690DC9-A49E-442A-9D20-892A0A609DBD}" dt="2023-05-17T12:10:21.593" v="59" actId="26606"/>
          <ac:spMkLst>
            <pc:docMk/>
            <pc:sldMk cId="1674462180" sldId="774"/>
            <ac:spMk id="12" creationId="{83C98ABE-055B-441F-B07E-44F97F083C39}"/>
          </ac:spMkLst>
        </pc:spChg>
        <pc:spChg chg="add">
          <ac:chgData name="Galustian, Yulia" userId="9478add7-9c3b-4423-ab97-58112c9fc143" providerId="ADAL" clId="{A1690DC9-A49E-442A-9D20-892A0A609DBD}" dt="2023-05-17T12:10:21.593" v="59" actId="26606"/>
          <ac:spMkLst>
            <pc:docMk/>
            <pc:sldMk cId="1674462180" sldId="774"/>
            <ac:spMk id="14" creationId="{29FDB030-9B49-4CED-8CCD-4D99382388AC}"/>
          </ac:spMkLst>
        </pc:spChg>
        <pc:spChg chg="add">
          <ac:chgData name="Galustian, Yulia" userId="9478add7-9c3b-4423-ab97-58112c9fc143" providerId="ADAL" clId="{A1690DC9-A49E-442A-9D20-892A0A609DBD}" dt="2023-05-17T12:10:21.593" v="59" actId="26606"/>
          <ac:spMkLst>
            <pc:docMk/>
            <pc:sldMk cId="1674462180" sldId="774"/>
            <ac:spMk id="16" creationId="{3783CA14-24A1-485C-8B30-D6A5D87987AD}"/>
          </ac:spMkLst>
        </pc:spChg>
        <pc:spChg chg="add">
          <ac:chgData name="Galustian, Yulia" userId="9478add7-9c3b-4423-ab97-58112c9fc143" providerId="ADAL" clId="{A1690DC9-A49E-442A-9D20-892A0A609DBD}" dt="2023-05-17T12:10:21.593" v="59" actId="26606"/>
          <ac:spMkLst>
            <pc:docMk/>
            <pc:sldMk cId="1674462180" sldId="774"/>
            <ac:spMk id="18" creationId="{9A97C86A-04D6-40F7-AE84-31AB43E6A846}"/>
          </ac:spMkLst>
        </pc:spChg>
        <pc:spChg chg="add">
          <ac:chgData name="Galustian, Yulia" userId="9478add7-9c3b-4423-ab97-58112c9fc143" providerId="ADAL" clId="{A1690DC9-A49E-442A-9D20-892A0A609DBD}" dt="2023-05-17T12:10:21.593" v="59" actId="26606"/>
          <ac:spMkLst>
            <pc:docMk/>
            <pc:sldMk cId="1674462180" sldId="774"/>
            <ac:spMk id="20" creationId="{FF9F2414-84E8-453E-B1F3-389FDE8192D9}"/>
          </ac:spMkLst>
        </pc:spChg>
        <pc:spChg chg="add">
          <ac:chgData name="Galustian, Yulia" userId="9478add7-9c3b-4423-ab97-58112c9fc143" providerId="ADAL" clId="{A1690DC9-A49E-442A-9D20-892A0A609DBD}" dt="2023-05-17T12:10:21.593" v="59" actId="26606"/>
          <ac:spMkLst>
            <pc:docMk/>
            <pc:sldMk cId="1674462180" sldId="774"/>
            <ac:spMk id="22" creationId="{3ECA69A1-7536-43AC-85EF-C7106179F5ED}"/>
          </ac:spMkLst>
        </pc:spChg>
        <pc:graphicFrameChg chg="add mod modGraphic">
          <ac:chgData name="Galustian, Yulia" userId="9478add7-9c3b-4423-ab97-58112c9fc143" providerId="ADAL" clId="{A1690DC9-A49E-442A-9D20-892A0A609DBD}" dt="2023-05-17T12:10:21.593" v="59" actId="26606"/>
          <ac:graphicFrameMkLst>
            <pc:docMk/>
            <pc:sldMk cId="1674462180" sldId="774"/>
            <ac:graphicFrameMk id="5" creationId="{C484794B-214C-D793-1718-CA743FB9059E}"/>
          </ac:graphicFrameMkLst>
        </pc:graphicFrameChg>
      </pc:sldChg>
      <pc:sldChg chg="addSp delSp modSp new mod setBg">
        <pc:chgData name="Galustian, Yulia" userId="9478add7-9c3b-4423-ab97-58112c9fc143" providerId="ADAL" clId="{A1690DC9-A49E-442A-9D20-892A0A609DBD}" dt="2023-05-17T12:10:48.559" v="64" actId="26606"/>
        <pc:sldMkLst>
          <pc:docMk/>
          <pc:sldMk cId="281836276" sldId="775"/>
        </pc:sldMkLst>
        <pc:spChg chg="mod">
          <ac:chgData name="Galustian, Yulia" userId="9478add7-9c3b-4423-ab97-58112c9fc143" providerId="ADAL" clId="{A1690DC9-A49E-442A-9D20-892A0A609DBD}" dt="2023-05-17T12:10:48.559" v="64" actId="26606"/>
          <ac:spMkLst>
            <pc:docMk/>
            <pc:sldMk cId="281836276" sldId="775"/>
            <ac:spMk id="2" creationId="{E7C367CE-AE54-93A9-7A26-C6A4DDB30BC4}"/>
          </ac:spMkLst>
        </pc:spChg>
        <pc:spChg chg="mod">
          <ac:chgData name="Galustian, Yulia" userId="9478add7-9c3b-4423-ab97-58112c9fc143" providerId="ADAL" clId="{A1690DC9-A49E-442A-9D20-892A0A609DBD}" dt="2023-05-17T12:10:48.559" v="64" actId="26606"/>
          <ac:spMkLst>
            <pc:docMk/>
            <pc:sldMk cId="281836276" sldId="775"/>
            <ac:spMk id="3" creationId="{F3A7BD42-0B8A-DC66-3569-2DD16974BBB6}"/>
          </ac:spMkLst>
        </pc:spChg>
        <pc:spChg chg="mod">
          <ac:chgData name="Galustian, Yulia" userId="9478add7-9c3b-4423-ab97-58112c9fc143" providerId="ADAL" clId="{A1690DC9-A49E-442A-9D20-892A0A609DBD}" dt="2023-05-17T12:10:48.559" v="64" actId="26606"/>
          <ac:spMkLst>
            <pc:docMk/>
            <pc:sldMk cId="281836276" sldId="775"/>
            <ac:spMk id="4" creationId="{A4ECB3A4-64B2-9765-B376-F2409D1559DD}"/>
          </ac:spMkLst>
        </pc:spChg>
        <pc:spChg chg="add del">
          <ac:chgData name="Galustian, Yulia" userId="9478add7-9c3b-4423-ab97-58112c9fc143" providerId="ADAL" clId="{A1690DC9-A49E-442A-9D20-892A0A609DBD}" dt="2023-05-17T12:10:44.008" v="62" actId="22"/>
          <ac:spMkLst>
            <pc:docMk/>
            <pc:sldMk cId="281836276" sldId="775"/>
            <ac:spMk id="6" creationId="{B23BA405-DB41-62F5-A2A7-B7856F329691}"/>
          </ac:spMkLst>
        </pc:spChg>
        <pc:spChg chg="add">
          <ac:chgData name="Galustian, Yulia" userId="9478add7-9c3b-4423-ab97-58112c9fc143" providerId="ADAL" clId="{A1690DC9-A49E-442A-9D20-892A0A609DBD}" dt="2023-05-17T12:10:48.559" v="64" actId="26606"/>
          <ac:spMkLst>
            <pc:docMk/>
            <pc:sldMk cId="281836276" sldId="775"/>
            <ac:spMk id="13" creationId="{F3060C83-F051-4F0E-ABAD-AA0DFC48B218}"/>
          </ac:spMkLst>
        </pc:spChg>
        <pc:spChg chg="add">
          <ac:chgData name="Galustian, Yulia" userId="9478add7-9c3b-4423-ab97-58112c9fc143" providerId="ADAL" clId="{A1690DC9-A49E-442A-9D20-892A0A609DBD}" dt="2023-05-17T12:10:48.559" v="64" actId="26606"/>
          <ac:spMkLst>
            <pc:docMk/>
            <pc:sldMk cId="281836276" sldId="775"/>
            <ac:spMk id="15" creationId="{83C98ABE-055B-441F-B07E-44F97F083C39}"/>
          </ac:spMkLst>
        </pc:spChg>
        <pc:spChg chg="add">
          <ac:chgData name="Galustian, Yulia" userId="9478add7-9c3b-4423-ab97-58112c9fc143" providerId="ADAL" clId="{A1690DC9-A49E-442A-9D20-892A0A609DBD}" dt="2023-05-17T12:10:48.559" v="64" actId="26606"/>
          <ac:spMkLst>
            <pc:docMk/>
            <pc:sldMk cId="281836276" sldId="775"/>
            <ac:spMk id="17" creationId="{29FDB030-9B49-4CED-8CCD-4D99382388AC}"/>
          </ac:spMkLst>
        </pc:spChg>
        <pc:spChg chg="add">
          <ac:chgData name="Galustian, Yulia" userId="9478add7-9c3b-4423-ab97-58112c9fc143" providerId="ADAL" clId="{A1690DC9-A49E-442A-9D20-892A0A609DBD}" dt="2023-05-17T12:10:48.559" v="64" actId="26606"/>
          <ac:spMkLst>
            <pc:docMk/>
            <pc:sldMk cId="281836276" sldId="775"/>
            <ac:spMk id="19" creationId="{3783CA14-24A1-485C-8B30-D6A5D87987AD}"/>
          </ac:spMkLst>
        </pc:spChg>
        <pc:spChg chg="add">
          <ac:chgData name="Galustian, Yulia" userId="9478add7-9c3b-4423-ab97-58112c9fc143" providerId="ADAL" clId="{A1690DC9-A49E-442A-9D20-892A0A609DBD}" dt="2023-05-17T12:10:48.559" v="64" actId="26606"/>
          <ac:spMkLst>
            <pc:docMk/>
            <pc:sldMk cId="281836276" sldId="775"/>
            <ac:spMk id="21" creationId="{9A97C86A-04D6-40F7-AE84-31AB43E6A846}"/>
          </ac:spMkLst>
        </pc:spChg>
        <pc:spChg chg="add">
          <ac:chgData name="Galustian, Yulia" userId="9478add7-9c3b-4423-ab97-58112c9fc143" providerId="ADAL" clId="{A1690DC9-A49E-442A-9D20-892A0A609DBD}" dt="2023-05-17T12:10:48.559" v="64" actId="26606"/>
          <ac:spMkLst>
            <pc:docMk/>
            <pc:sldMk cId="281836276" sldId="775"/>
            <ac:spMk id="23" creationId="{FF9F2414-84E8-453E-B1F3-389FDE8192D9}"/>
          </ac:spMkLst>
        </pc:spChg>
        <pc:spChg chg="add">
          <ac:chgData name="Galustian, Yulia" userId="9478add7-9c3b-4423-ab97-58112c9fc143" providerId="ADAL" clId="{A1690DC9-A49E-442A-9D20-892A0A609DBD}" dt="2023-05-17T12:10:48.559" v="64" actId="26606"/>
          <ac:spMkLst>
            <pc:docMk/>
            <pc:sldMk cId="281836276" sldId="775"/>
            <ac:spMk id="25" creationId="{3ECA69A1-7536-43AC-85EF-C7106179F5ED}"/>
          </ac:spMkLst>
        </pc:spChg>
        <pc:picChg chg="add mod">
          <ac:chgData name="Galustian, Yulia" userId="9478add7-9c3b-4423-ab97-58112c9fc143" providerId="ADAL" clId="{A1690DC9-A49E-442A-9D20-892A0A609DBD}" dt="2023-05-17T12:10:48.559" v="64" actId="26606"/>
          <ac:picMkLst>
            <pc:docMk/>
            <pc:sldMk cId="281836276" sldId="775"/>
            <ac:picMk id="8" creationId="{E1DB3B7F-2ED8-A031-F5D1-C00F9B61E760}"/>
          </ac:picMkLst>
        </pc:picChg>
      </pc:sldChg>
      <pc:sldChg chg="addSp modSp new mod setBg">
        <pc:chgData name="Galustian, Yulia" userId="9478add7-9c3b-4423-ab97-58112c9fc143" providerId="ADAL" clId="{A1690DC9-A49E-442A-9D20-892A0A609DBD}" dt="2023-05-17T12:11:09.990" v="67" actId="26606"/>
        <pc:sldMkLst>
          <pc:docMk/>
          <pc:sldMk cId="3359281840" sldId="776"/>
        </pc:sldMkLst>
        <pc:spChg chg="mod">
          <ac:chgData name="Galustian, Yulia" userId="9478add7-9c3b-4423-ab97-58112c9fc143" providerId="ADAL" clId="{A1690DC9-A49E-442A-9D20-892A0A609DBD}" dt="2023-05-17T12:11:09.990" v="67" actId="26606"/>
          <ac:spMkLst>
            <pc:docMk/>
            <pc:sldMk cId="3359281840" sldId="776"/>
            <ac:spMk id="2" creationId="{B2F23AA8-81DA-6416-EA2C-2D3F13ED08EA}"/>
          </ac:spMkLst>
        </pc:spChg>
        <pc:spChg chg="mod">
          <ac:chgData name="Galustian, Yulia" userId="9478add7-9c3b-4423-ab97-58112c9fc143" providerId="ADAL" clId="{A1690DC9-A49E-442A-9D20-892A0A609DBD}" dt="2023-05-17T12:11:09.990" v="67" actId="26606"/>
          <ac:spMkLst>
            <pc:docMk/>
            <pc:sldMk cId="3359281840" sldId="776"/>
            <ac:spMk id="3" creationId="{C58CC8A9-0695-99DF-1F36-5DFB66E83D5F}"/>
          </ac:spMkLst>
        </pc:spChg>
        <pc:spChg chg="mod">
          <ac:chgData name="Galustian, Yulia" userId="9478add7-9c3b-4423-ab97-58112c9fc143" providerId="ADAL" clId="{A1690DC9-A49E-442A-9D20-892A0A609DBD}" dt="2023-05-17T12:11:09.990" v="67" actId="26606"/>
          <ac:spMkLst>
            <pc:docMk/>
            <pc:sldMk cId="3359281840" sldId="776"/>
            <ac:spMk id="4" creationId="{2A55E62C-6B9D-C868-5FF6-1B9C4166123F}"/>
          </ac:spMkLst>
        </pc:spChg>
        <pc:spChg chg="add">
          <ac:chgData name="Galustian, Yulia" userId="9478add7-9c3b-4423-ab97-58112c9fc143" providerId="ADAL" clId="{A1690DC9-A49E-442A-9D20-892A0A609DBD}" dt="2023-05-17T12:11:09.990" v="67" actId="26606"/>
          <ac:spMkLst>
            <pc:docMk/>
            <pc:sldMk cId="3359281840" sldId="776"/>
            <ac:spMk id="10" creationId="{F3060C83-F051-4F0E-ABAD-AA0DFC48B218}"/>
          </ac:spMkLst>
        </pc:spChg>
        <pc:spChg chg="add">
          <ac:chgData name="Galustian, Yulia" userId="9478add7-9c3b-4423-ab97-58112c9fc143" providerId="ADAL" clId="{A1690DC9-A49E-442A-9D20-892A0A609DBD}" dt="2023-05-17T12:11:09.990" v="67" actId="26606"/>
          <ac:spMkLst>
            <pc:docMk/>
            <pc:sldMk cId="3359281840" sldId="776"/>
            <ac:spMk id="12" creationId="{83C98ABE-055B-441F-B07E-44F97F083C39}"/>
          </ac:spMkLst>
        </pc:spChg>
        <pc:spChg chg="add">
          <ac:chgData name="Galustian, Yulia" userId="9478add7-9c3b-4423-ab97-58112c9fc143" providerId="ADAL" clId="{A1690DC9-A49E-442A-9D20-892A0A609DBD}" dt="2023-05-17T12:11:09.990" v="67" actId="26606"/>
          <ac:spMkLst>
            <pc:docMk/>
            <pc:sldMk cId="3359281840" sldId="776"/>
            <ac:spMk id="14" creationId="{29FDB030-9B49-4CED-8CCD-4D99382388AC}"/>
          </ac:spMkLst>
        </pc:spChg>
        <pc:spChg chg="add">
          <ac:chgData name="Galustian, Yulia" userId="9478add7-9c3b-4423-ab97-58112c9fc143" providerId="ADAL" clId="{A1690DC9-A49E-442A-9D20-892A0A609DBD}" dt="2023-05-17T12:11:09.990" v="67" actId="26606"/>
          <ac:spMkLst>
            <pc:docMk/>
            <pc:sldMk cId="3359281840" sldId="776"/>
            <ac:spMk id="16" creationId="{3783CA14-24A1-485C-8B30-D6A5D87987AD}"/>
          </ac:spMkLst>
        </pc:spChg>
        <pc:spChg chg="add">
          <ac:chgData name="Galustian, Yulia" userId="9478add7-9c3b-4423-ab97-58112c9fc143" providerId="ADAL" clId="{A1690DC9-A49E-442A-9D20-892A0A609DBD}" dt="2023-05-17T12:11:09.990" v="67" actId="26606"/>
          <ac:spMkLst>
            <pc:docMk/>
            <pc:sldMk cId="3359281840" sldId="776"/>
            <ac:spMk id="18" creationId="{9A97C86A-04D6-40F7-AE84-31AB43E6A846}"/>
          </ac:spMkLst>
        </pc:spChg>
        <pc:spChg chg="add">
          <ac:chgData name="Galustian, Yulia" userId="9478add7-9c3b-4423-ab97-58112c9fc143" providerId="ADAL" clId="{A1690DC9-A49E-442A-9D20-892A0A609DBD}" dt="2023-05-17T12:11:09.990" v="67" actId="26606"/>
          <ac:spMkLst>
            <pc:docMk/>
            <pc:sldMk cId="3359281840" sldId="776"/>
            <ac:spMk id="20" creationId="{FF9F2414-84E8-453E-B1F3-389FDE8192D9}"/>
          </ac:spMkLst>
        </pc:spChg>
        <pc:spChg chg="add">
          <ac:chgData name="Galustian, Yulia" userId="9478add7-9c3b-4423-ab97-58112c9fc143" providerId="ADAL" clId="{A1690DC9-A49E-442A-9D20-892A0A609DBD}" dt="2023-05-17T12:11:09.990" v="67" actId="26606"/>
          <ac:spMkLst>
            <pc:docMk/>
            <pc:sldMk cId="3359281840" sldId="776"/>
            <ac:spMk id="22" creationId="{3ECA69A1-7536-43AC-85EF-C7106179F5ED}"/>
          </ac:spMkLst>
        </pc:spChg>
        <pc:graphicFrameChg chg="add mod modGraphic">
          <ac:chgData name="Galustian, Yulia" userId="9478add7-9c3b-4423-ab97-58112c9fc143" providerId="ADAL" clId="{A1690DC9-A49E-442A-9D20-892A0A609DBD}" dt="2023-05-17T12:11:09.990" v="67" actId="26606"/>
          <ac:graphicFrameMkLst>
            <pc:docMk/>
            <pc:sldMk cId="3359281840" sldId="776"/>
            <ac:graphicFrameMk id="5" creationId="{9E5CC17A-FD7C-E8A2-4D6A-B62535DF0ED1}"/>
          </ac:graphicFrameMkLst>
        </pc:graphicFrameChg>
      </pc:sldChg>
      <pc:sldChg chg="addSp modSp new mod setBg">
        <pc:chgData name="Galustian, Yulia" userId="9478add7-9c3b-4423-ab97-58112c9fc143" providerId="ADAL" clId="{A1690DC9-A49E-442A-9D20-892A0A609DBD}" dt="2023-05-17T12:11:32.870" v="70" actId="26606"/>
        <pc:sldMkLst>
          <pc:docMk/>
          <pc:sldMk cId="1366466550" sldId="777"/>
        </pc:sldMkLst>
        <pc:spChg chg="mod">
          <ac:chgData name="Galustian, Yulia" userId="9478add7-9c3b-4423-ab97-58112c9fc143" providerId="ADAL" clId="{A1690DC9-A49E-442A-9D20-892A0A609DBD}" dt="2023-05-17T12:11:32.870" v="70" actId="26606"/>
          <ac:spMkLst>
            <pc:docMk/>
            <pc:sldMk cId="1366466550" sldId="777"/>
            <ac:spMk id="2" creationId="{3E8BCDD2-6FB6-1FAA-B2C1-310B0855351B}"/>
          </ac:spMkLst>
        </pc:spChg>
        <pc:spChg chg="mod">
          <ac:chgData name="Galustian, Yulia" userId="9478add7-9c3b-4423-ab97-58112c9fc143" providerId="ADAL" clId="{A1690DC9-A49E-442A-9D20-892A0A609DBD}" dt="2023-05-17T12:11:32.870" v="70" actId="26606"/>
          <ac:spMkLst>
            <pc:docMk/>
            <pc:sldMk cId="1366466550" sldId="777"/>
            <ac:spMk id="3" creationId="{DF11E433-B497-D2CD-AFEA-B132364946CE}"/>
          </ac:spMkLst>
        </pc:spChg>
        <pc:spChg chg="mod">
          <ac:chgData name="Galustian, Yulia" userId="9478add7-9c3b-4423-ab97-58112c9fc143" providerId="ADAL" clId="{A1690DC9-A49E-442A-9D20-892A0A609DBD}" dt="2023-05-17T12:11:32.870" v="70" actId="26606"/>
          <ac:spMkLst>
            <pc:docMk/>
            <pc:sldMk cId="1366466550" sldId="777"/>
            <ac:spMk id="4" creationId="{7A58CFF1-B19F-713F-139E-2B3A80B24191}"/>
          </ac:spMkLst>
        </pc:spChg>
        <pc:spChg chg="add">
          <ac:chgData name="Galustian, Yulia" userId="9478add7-9c3b-4423-ab97-58112c9fc143" providerId="ADAL" clId="{A1690DC9-A49E-442A-9D20-892A0A609DBD}" dt="2023-05-17T12:11:32.870" v="70" actId="26606"/>
          <ac:spMkLst>
            <pc:docMk/>
            <pc:sldMk cId="1366466550" sldId="777"/>
            <ac:spMk id="11" creationId="{F3060C83-F051-4F0E-ABAD-AA0DFC48B218}"/>
          </ac:spMkLst>
        </pc:spChg>
        <pc:spChg chg="add">
          <ac:chgData name="Galustian, Yulia" userId="9478add7-9c3b-4423-ab97-58112c9fc143" providerId="ADAL" clId="{A1690DC9-A49E-442A-9D20-892A0A609DBD}" dt="2023-05-17T12:11:32.870" v="70" actId="26606"/>
          <ac:spMkLst>
            <pc:docMk/>
            <pc:sldMk cId="1366466550" sldId="777"/>
            <ac:spMk id="13" creationId="{83C98ABE-055B-441F-B07E-44F97F083C39}"/>
          </ac:spMkLst>
        </pc:spChg>
        <pc:spChg chg="add">
          <ac:chgData name="Galustian, Yulia" userId="9478add7-9c3b-4423-ab97-58112c9fc143" providerId="ADAL" clId="{A1690DC9-A49E-442A-9D20-892A0A609DBD}" dt="2023-05-17T12:11:32.870" v="70" actId="26606"/>
          <ac:spMkLst>
            <pc:docMk/>
            <pc:sldMk cId="1366466550" sldId="777"/>
            <ac:spMk id="15" creationId="{29FDB030-9B49-4CED-8CCD-4D99382388AC}"/>
          </ac:spMkLst>
        </pc:spChg>
        <pc:spChg chg="add">
          <ac:chgData name="Galustian, Yulia" userId="9478add7-9c3b-4423-ab97-58112c9fc143" providerId="ADAL" clId="{A1690DC9-A49E-442A-9D20-892A0A609DBD}" dt="2023-05-17T12:11:32.870" v="70" actId="26606"/>
          <ac:spMkLst>
            <pc:docMk/>
            <pc:sldMk cId="1366466550" sldId="777"/>
            <ac:spMk id="17" creationId="{3783CA14-24A1-485C-8B30-D6A5D87987AD}"/>
          </ac:spMkLst>
        </pc:spChg>
        <pc:spChg chg="add">
          <ac:chgData name="Galustian, Yulia" userId="9478add7-9c3b-4423-ab97-58112c9fc143" providerId="ADAL" clId="{A1690DC9-A49E-442A-9D20-892A0A609DBD}" dt="2023-05-17T12:11:32.870" v="70" actId="26606"/>
          <ac:spMkLst>
            <pc:docMk/>
            <pc:sldMk cId="1366466550" sldId="777"/>
            <ac:spMk id="19" creationId="{9A97C86A-04D6-40F7-AE84-31AB43E6A846}"/>
          </ac:spMkLst>
        </pc:spChg>
        <pc:spChg chg="add">
          <ac:chgData name="Galustian, Yulia" userId="9478add7-9c3b-4423-ab97-58112c9fc143" providerId="ADAL" clId="{A1690DC9-A49E-442A-9D20-892A0A609DBD}" dt="2023-05-17T12:11:32.870" v="70" actId="26606"/>
          <ac:spMkLst>
            <pc:docMk/>
            <pc:sldMk cId="1366466550" sldId="777"/>
            <ac:spMk id="21" creationId="{FF9F2414-84E8-453E-B1F3-389FDE8192D9}"/>
          </ac:spMkLst>
        </pc:spChg>
        <pc:spChg chg="add">
          <ac:chgData name="Galustian, Yulia" userId="9478add7-9c3b-4423-ab97-58112c9fc143" providerId="ADAL" clId="{A1690DC9-A49E-442A-9D20-892A0A609DBD}" dt="2023-05-17T12:11:32.870" v="70" actId="26606"/>
          <ac:spMkLst>
            <pc:docMk/>
            <pc:sldMk cId="1366466550" sldId="777"/>
            <ac:spMk id="23" creationId="{3ECA69A1-7536-43AC-85EF-C7106179F5ED}"/>
          </ac:spMkLst>
        </pc:spChg>
        <pc:picChg chg="add mod">
          <ac:chgData name="Galustian, Yulia" userId="9478add7-9c3b-4423-ab97-58112c9fc143" providerId="ADAL" clId="{A1690DC9-A49E-442A-9D20-892A0A609DBD}" dt="2023-05-17T12:11:32.870" v="70" actId="26606"/>
          <ac:picMkLst>
            <pc:docMk/>
            <pc:sldMk cId="1366466550" sldId="777"/>
            <ac:picMk id="6" creationId="{FF4118A3-3D03-B91E-EFA4-AC9BAF752221}"/>
          </ac:picMkLst>
        </pc:picChg>
      </pc:sldChg>
      <pc:sldChg chg="addSp delSp modSp new mod ord modClrScheme chgLayout">
        <pc:chgData name="Galustian, Yulia" userId="9478add7-9c3b-4423-ab97-58112c9fc143" providerId="ADAL" clId="{A1690DC9-A49E-442A-9D20-892A0A609DBD}" dt="2023-05-17T14:22:35.768" v="262" actId="20577"/>
        <pc:sldMkLst>
          <pc:docMk/>
          <pc:sldMk cId="1562864913" sldId="778"/>
        </pc:sldMkLst>
        <pc:spChg chg="mod ord">
          <ac:chgData name="Galustian, Yulia" userId="9478add7-9c3b-4423-ab97-58112c9fc143" providerId="ADAL" clId="{A1690DC9-A49E-442A-9D20-892A0A609DBD}" dt="2023-05-17T12:24:26.912" v="97" actId="700"/>
          <ac:spMkLst>
            <pc:docMk/>
            <pc:sldMk cId="1562864913" sldId="778"/>
            <ac:spMk id="2" creationId="{773DBA4B-6576-BAB6-7AC9-38D081D9F65F}"/>
          </ac:spMkLst>
        </pc:spChg>
        <pc:spChg chg="mod ord">
          <ac:chgData name="Galustian, Yulia" userId="9478add7-9c3b-4423-ab97-58112c9fc143" providerId="ADAL" clId="{A1690DC9-A49E-442A-9D20-892A0A609DBD}" dt="2023-05-17T12:24:26.912" v="97" actId="700"/>
          <ac:spMkLst>
            <pc:docMk/>
            <pc:sldMk cId="1562864913" sldId="778"/>
            <ac:spMk id="3" creationId="{59D719B0-520A-89F2-0731-3F0DE09F8DA1}"/>
          </ac:spMkLst>
        </pc:spChg>
        <pc:spChg chg="mod ord">
          <ac:chgData name="Galustian, Yulia" userId="9478add7-9c3b-4423-ab97-58112c9fc143" providerId="ADAL" clId="{A1690DC9-A49E-442A-9D20-892A0A609DBD}" dt="2023-05-17T12:24:26.912" v="97" actId="700"/>
          <ac:spMkLst>
            <pc:docMk/>
            <pc:sldMk cId="1562864913" sldId="778"/>
            <ac:spMk id="4" creationId="{E8CDBB4D-55D1-C20B-A55E-BD9D95181972}"/>
          </ac:spMkLst>
        </pc:spChg>
        <pc:spChg chg="add del mod">
          <ac:chgData name="Galustian, Yulia" userId="9478add7-9c3b-4423-ab97-58112c9fc143" providerId="ADAL" clId="{A1690DC9-A49E-442A-9D20-892A0A609DBD}" dt="2023-05-17T12:24:34.751" v="102" actId="26606"/>
          <ac:spMkLst>
            <pc:docMk/>
            <pc:sldMk cId="1562864913" sldId="778"/>
            <ac:spMk id="6" creationId="{497C6CC4-9B86-5F2A-3737-E3C82F16D81B}"/>
          </ac:spMkLst>
        </pc:spChg>
        <pc:spChg chg="add del">
          <ac:chgData name="Galustian, Yulia" userId="9478add7-9c3b-4423-ab97-58112c9fc143" providerId="ADAL" clId="{A1690DC9-A49E-442A-9D20-892A0A609DBD}" dt="2023-05-17T12:23:36.528" v="86" actId="22"/>
          <ac:spMkLst>
            <pc:docMk/>
            <pc:sldMk cId="1562864913" sldId="778"/>
            <ac:spMk id="8" creationId="{F4BE19D6-1FE3-7479-E777-F31EC4C276E6}"/>
          </ac:spMkLst>
        </pc:spChg>
        <pc:spChg chg="add del mod ord">
          <ac:chgData name="Galustian, Yulia" userId="9478add7-9c3b-4423-ab97-58112c9fc143" providerId="ADAL" clId="{A1690DC9-A49E-442A-9D20-892A0A609DBD}" dt="2023-05-17T12:24:26.912" v="97" actId="700"/>
          <ac:spMkLst>
            <pc:docMk/>
            <pc:sldMk cId="1562864913" sldId="778"/>
            <ac:spMk id="10" creationId="{BADC8ADF-310C-F128-9994-CDF09E0ED048}"/>
          </ac:spMkLst>
        </pc:spChg>
        <pc:spChg chg="add del mod ord">
          <ac:chgData name="Galustian, Yulia" userId="9478add7-9c3b-4423-ab97-58112c9fc143" providerId="ADAL" clId="{A1690DC9-A49E-442A-9D20-892A0A609DBD}" dt="2023-05-17T12:24:26.912" v="97" actId="700"/>
          <ac:spMkLst>
            <pc:docMk/>
            <pc:sldMk cId="1562864913" sldId="778"/>
            <ac:spMk id="11" creationId="{DC48C7BE-D8BE-F4BE-760D-0435E5F0D894}"/>
          </ac:spMkLst>
        </pc:spChg>
        <pc:spChg chg="add del mod ord">
          <ac:chgData name="Galustian, Yulia" userId="9478add7-9c3b-4423-ab97-58112c9fc143" providerId="ADAL" clId="{A1690DC9-A49E-442A-9D20-892A0A609DBD}" dt="2023-05-17T12:24:26.912" v="97" actId="700"/>
          <ac:spMkLst>
            <pc:docMk/>
            <pc:sldMk cId="1562864913" sldId="778"/>
            <ac:spMk id="12" creationId="{E4BE9AB0-8FC2-A3CF-19C3-9ADED18E030A}"/>
          </ac:spMkLst>
        </pc:spChg>
        <pc:spChg chg="add del mod ord">
          <ac:chgData name="Galustian, Yulia" userId="9478add7-9c3b-4423-ab97-58112c9fc143" providerId="ADAL" clId="{A1690DC9-A49E-442A-9D20-892A0A609DBD}" dt="2023-05-17T12:24:26.912" v="97" actId="700"/>
          <ac:spMkLst>
            <pc:docMk/>
            <pc:sldMk cId="1562864913" sldId="778"/>
            <ac:spMk id="13" creationId="{E37F5FC9-7A38-2A0E-590C-EB6F37C64D0C}"/>
          </ac:spMkLst>
        </pc:spChg>
        <pc:graphicFrameChg chg="add del mod">
          <ac:chgData name="Galustian, Yulia" userId="9478add7-9c3b-4423-ab97-58112c9fc143" providerId="ADAL" clId="{A1690DC9-A49E-442A-9D20-892A0A609DBD}" dt="2023-05-17T12:24:29.159" v="101" actId="26606"/>
          <ac:graphicFrameMkLst>
            <pc:docMk/>
            <pc:sldMk cId="1562864913" sldId="778"/>
            <ac:graphicFrameMk id="9" creationId="{5C4EF4E4-08D7-29EF-BEDD-F6C457397094}"/>
          </ac:graphicFrameMkLst>
        </pc:graphicFrameChg>
        <pc:graphicFrameChg chg="add mod">
          <ac:chgData name="Galustian, Yulia" userId="9478add7-9c3b-4423-ab97-58112c9fc143" providerId="ADAL" clId="{A1690DC9-A49E-442A-9D20-892A0A609DBD}" dt="2023-05-17T14:22:35.768" v="262" actId="20577"/>
          <ac:graphicFrameMkLst>
            <pc:docMk/>
            <pc:sldMk cId="1562864913" sldId="778"/>
            <ac:graphicFrameMk id="14" creationId="{E036EC8E-4A15-44E4-0B04-CEF7286F35BD}"/>
          </ac:graphicFrameMkLst>
        </pc:graphicFrameChg>
      </pc:sldChg>
      <pc:sldChg chg="new del">
        <pc:chgData name="Galustian, Yulia" userId="9478add7-9c3b-4423-ab97-58112c9fc143" providerId="ADAL" clId="{A1690DC9-A49E-442A-9D20-892A0A609DBD}" dt="2023-05-17T12:17:07.485" v="78" actId="680"/>
        <pc:sldMkLst>
          <pc:docMk/>
          <pc:sldMk cId="1604688634" sldId="778"/>
        </pc:sldMkLst>
      </pc:sldChg>
      <pc:sldChg chg="addSp delSp modSp new mod setBg modClrScheme chgLayout">
        <pc:chgData name="Galustian, Yulia" userId="9478add7-9c3b-4423-ab97-58112c9fc143" providerId="ADAL" clId="{A1690DC9-A49E-442A-9D20-892A0A609DBD}" dt="2023-05-17T14:20:31.737" v="202" actId="207"/>
        <pc:sldMkLst>
          <pc:docMk/>
          <pc:sldMk cId="2150521789" sldId="779"/>
        </pc:sldMkLst>
        <pc:spChg chg="mod ord">
          <ac:chgData name="Galustian, Yulia" userId="9478add7-9c3b-4423-ab97-58112c9fc143" providerId="ADAL" clId="{A1690DC9-A49E-442A-9D20-892A0A609DBD}" dt="2023-05-17T12:33:32.960" v="111" actId="26606"/>
          <ac:spMkLst>
            <pc:docMk/>
            <pc:sldMk cId="2150521789" sldId="779"/>
            <ac:spMk id="2" creationId="{FD8AA40C-7B48-D81D-03D9-1CD448E556FD}"/>
          </ac:spMkLst>
        </pc:spChg>
        <pc:spChg chg="mod ord">
          <ac:chgData name="Galustian, Yulia" userId="9478add7-9c3b-4423-ab97-58112c9fc143" providerId="ADAL" clId="{A1690DC9-A49E-442A-9D20-892A0A609DBD}" dt="2023-05-17T12:33:32.960" v="111" actId="26606"/>
          <ac:spMkLst>
            <pc:docMk/>
            <pc:sldMk cId="2150521789" sldId="779"/>
            <ac:spMk id="3" creationId="{9E7EBA4F-77C2-8F32-1E55-EF815B7CB181}"/>
          </ac:spMkLst>
        </pc:spChg>
        <pc:spChg chg="mod ord">
          <ac:chgData name="Galustian, Yulia" userId="9478add7-9c3b-4423-ab97-58112c9fc143" providerId="ADAL" clId="{A1690DC9-A49E-442A-9D20-892A0A609DBD}" dt="2023-05-17T12:33:32.960" v="111" actId="26606"/>
          <ac:spMkLst>
            <pc:docMk/>
            <pc:sldMk cId="2150521789" sldId="779"/>
            <ac:spMk id="4" creationId="{68BEDB5C-56DC-DA6A-13D8-C262E3759BEE}"/>
          </ac:spMkLst>
        </pc:spChg>
        <pc:spChg chg="add del mod">
          <ac:chgData name="Galustian, Yulia" userId="9478add7-9c3b-4423-ab97-58112c9fc143" providerId="ADAL" clId="{A1690DC9-A49E-442A-9D20-892A0A609DBD}" dt="2023-05-17T12:33:32.960" v="111" actId="26606"/>
          <ac:spMkLst>
            <pc:docMk/>
            <pc:sldMk cId="2150521789" sldId="779"/>
            <ac:spMk id="6" creationId="{93819CAE-D70B-53D4-2A6F-370C417F302D}"/>
          </ac:spMkLst>
        </pc:spChg>
        <pc:spChg chg="add mod ord">
          <ac:chgData name="Galustian, Yulia" userId="9478add7-9c3b-4423-ab97-58112c9fc143" providerId="ADAL" clId="{A1690DC9-A49E-442A-9D20-892A0A609DBD}" dt="2023-05-17T14:20:31.737" v="202" actId="207"/>
          <ac:spMkLst>
            <pc:docMk/>
            <pc:sldMk cId="2150521789" sldId="779"/>
            <ac:spMk id="7" creationId="{6DC695FC-8F73-2BE0-A622-464E8FE0C98D}"/>
          </ac:spMkLst>
        </pc:spChg>
        <pc:spChg chg="add del mod ord">
          <ac:chgData name="Galustian, Yulia" userId="9478add7-9c3b-4423-ab97-58112c9fc143" providerId="ADAL" clId="{A1690DC9-A49E-442A-9D20-892A0A609DBD}" dt="2023-05-17T12:33:32.960" v="111" actId="26606"/>
          <ac:spMkLst>
            <pc:docMk/>
            <pc:sldMk cId="2150521789" sldId="779"/>
            <ac:spMk id="8" creationId="{58040D37-DE6C-2EA1-F8BF-4C1C1410A7CF}"/>
          </ac:spMkLst>
        </pc:spChg>
        <pc:spChg chg="add">
          <ac:chgData name="Galustian, Yulia" userId="9478add7-9c3b-4423-ab97-58112c9fc143" providerId="ADAL" clId="{A1690DC9-A49E-442A-9D20-892A0A609DBD}" dt="2023-05-17T12:33:32.960" v="111" actId="26606"/>
          <ac:spMkLst>
            <pc:docMk/>
            <pc:sldMk cId="2150521789" sldId="779"/>
            <ac:spMk id="14" creationId="{BACC6370-2D7E-4714-9D71-7542949D7D5D}"/>
          </ac:spMkLst>
        </pc:spChg>
        <pc:spChg chg="add">
          <ac:chgData name="Galustian, Yulia" userId="9478add7-9c3b-4423-ab97-58112c9fc143" providerId="ADAL" clId="{A1690DC9-A49E-442A-9D20-892A0A609DBD}" dt="2023-05-17T12:33:32.960" v="111" actId="26606"/>
          <ac:spMkLst>
            <pc:docMk/>
            <pc:sldMk cId="2150521789" sldId="779"/>
            <ac:spMk id="16" creationId="{256B2C21-A230-48C0-8DF1-C46611373C44}"/>
          </ac:spMkLst>
        </pc:spChg>
        <pc:spChg chg="add">
          <ac:chgData name="Galustian, Yulia" userId="9478add7-9c3b-4423-ab97-58112c9fc143" providerId="ADAL" clId="{A1690DC9-A49E-442A-9D20-892A0A609DBD}" dt="2023-05-17T12:33:32.960" v="111" actId="26606"/>
          <ac:spMkLst>
            <pc:docMk/>
            <pc:sldMk cId="2150521789" sldId="779"/>
            <ac:spMk id="18" creationId="{3847E18C-932D-4C95-AABA-FEC7C9499AD7}"/>
          </ac:spMkLst>
        </pc:spChg>
        <pc:spChg chg="add">
          <ac:chgData name="Galustian, Yulia" userId="9478add7-9c3b-4423-ab97-58112c9fc143" providerId="ADAL" clId="{A1690DC9-A49E-442A-9D20-892A0A609DBD}" dt="2023-05-17T12:33:32.960" v="111" actId="26606"/>
          <ac:spMkLst>
            <pc:docMk/>
            <pc:sldMk cId="2150521789" sldId="779"/>
            <ac:spMk id="20" creationId="{3150CB11-0C61-439E-910F-5787759E72A0}"/>
          </ac:spMkLst>
        </pc:spChg>
        <pc:spChg chg="add">
          <ac:chgData name="Galustian, Yulia" userId="9478add7-9c3b-4423-ab97-58112c9fc143" providerId="ADAL" clId="{A1690DC9-A49E-442A-9D20-892A0A609DBD}" dt="2023-05-17T12:33:32.960" v="111" actId="26606"/>
          <ac:spMkLst>
            <pc:docMk/>
            <pc:sldMk cId="2150521789" sldId="779"/>
            <ac:spMk id="22" creationId="{43F8A58B-5155-44CE-A5FF-7647B47D0A7A}"/>
          </ac:spMkLst>
        </pc:spChg>
        <pc:spChg chg="add">
          <ac:chgData name="Galustian, Yulia" userId="9478add7-9c3b-4423-ab97-58112c9fc143" providerId="ADAL" clId="{A1690DC9-A49E-442A-9D20-892A0A609DBD}" dt="2023-05-17T12:33:32.960" v="111" actId="26606"/>
          <ac:spMkLst>
            <pc:docMk/>
            <pc:sldMk cId="2150521789" sldId="779"/>
            <ac:spMk id="24" creationId="{443F2ACA-E6D6-4028-82DD-F03C262D5DE6}"/>
          </ac:spMkLst>
        </pc:spChg>
        <pc:graphicFrameChg chg="add mod modGraphic">
          <ac:chgData name="Galustian, Yulia" userId="9478add7-9c3b-4423-ab97-58112c9fc143" providerId="ADAL" clId="{A1690DC9-A49E-442A-9D20-892A0A609DBD}" dt="2023-05-17T14:20:08.890" v="201" actId="20577"/>
          <ac:graphicFrameMkLst>
            <pc:docMk/>
            <pc:sldMk cId="2150521789" sldId="779"/>
            <ac:graphicFrameMk id="10" creationId="{01536B2C-9881-F219-AC04-3D886D7068C1}"/>
          </ac:graphicFrameMkLst>
        </pc:graphicFrameChg>
      </pc:sldChg>
      <pc:sldChg chg="addSp modSp new mod setBg">
        <pc:chgData name="Galustian, Yulia" userId="9478add7-9c3b-4423-ab97-58112c9fc143" providerId="ADAL" clId="{A1690DC9-A49E-442A-9D20-892A0A609DBD}" dt="2023-05-17T19:13:19.694" v="532" actId="255"/>
        <pc:sldMkLst>
          <pc:docMk/>
          <pc:sldMk cId="3424698590" sldId="780"/>
        </pc:sldMkLst>
        <pc:spChg chg="mod ord">
          <ac:chgData name="Galustian, Yulia" userId="9478add7-9c3b-4423-ab97-58112c9fc143" providerId="ADAL" clId="{A1690DC9-A49E-442A-9D20-892A0A609DBD}" dt="2023-05-17T19:13:12.130" v="531" actId="26606"/>
          <ac:spMkLst>
            <pc:docMk/>
            <pc:sldMk cId="3424698590" sldId="780"/>
            <ac:spMk id="2" creationId="{85417233-A0EE-FE5E-C637-353672F0468A}"/>
          </ac:spMkLst>
        </pc:spChg>
        <pc:spChg chg="mod ord">
          <ac:chgData name="Galustian, Yulia" userId="9478add7-9c3b-4423-ab97-58112c9fc143" providerId="ADAL" clId="{A1690DC9-A49E-442A-9D20-892A0A609DBD}" dt="2023-05-17T19:13:12.130" v="531" actId="26606"/>
          <ac:spMkLst>
            <pc:docMk/>
            <pc:sldMk cId="3424698590" sldId="780"/>
            <ac:spMk id="3" creationId="{0D4FB613-0466-AADD-1DE4-BD44C497AA25}"/>
          </ac:spMkLst>
        </pc:spChg>
        <pc:spChg chg="mod ord">
          <ac:chgData name="Galustian, Yulia" userId="9478add7-9c3b-4423-ab97-58112c9fc143" providerId="ADAL" clId="{A1690DC9-A49E-442A-9D20-892A0A609DBD}" dt="2023-05-17T19:13:12.130" v="531" actId="26606"/>
          <ac:spMkLst>
            <pc:docMk/>
            <pc:sldMk cId="3424698590" sldId="780"/>
            <ac:spMk id="4" creationId="{DA914C5E-124A-65EB-DF33-BB9A76B3E181}"/>
          </ac:spMkLst>
        </pc:spChg>
        <pc:spChg chg="mod">
          <ac:chgData name="Galustian, Yulia" userId="9478add7-9c3b-4423-ab97-58112c9fc143" providerId="ADAL" clId="{A1690DC9-A49E-442A-9D20-892A0A609DBD}" dt="2023-05-17T19:13:12.130" v="531" actId="26606"/>
          <ac:spMkLst>
            <pc:docMk/>
            <pc:sldMk cId="3424698590" sldId="780"/>
            <ac:spMk id="5" creationId="{E96B2A20-41B8-A564-76FE-13566BA7796D}"/>
          </ac:spMkLst>
        </pc:spChg>
        <pc:spChg chg="mod">
          <ac:chgData name="Galustian, Yulia" userId="9478add7-9c3b-4423-ab97-58112c9fc143" providerId="ADAL" clId="{A1690DC9-A49E-442A-9D20-892A0A609DBD}" dt="2023-05-17T19:13:19.694" v="532" actId="255"/>
          <ac:spMkLst>
            <pc:docMk/>
            <pc:sldMk cId="3424698590" sldId="780"/>
            <ac:spMk id="6" creationId="{BDAA3550-DF04-1693-56D3-2F6D408ACFE4}"/>
          </ac:spMkLst>
        </pc:spChg>
        <pc:spChg chg="add">
          <ac:chgData name="Galustian, Yulia" userId="9478add7-9c3b-4423-ab97-58112c9fc143" providerId="ADAL" clId="{A1690DC9-A49E-442A-9D20-892A0A609DBD}" dt="2023-05-17T19:13:12.130" v="531" actId="26606"/>
          <ac:spMkLst>
            <pc:docMk/>
            <pc:sldMk cId="3424698590" sldId="780"/>
            <ac:spMk id="11" creationId="{09588DA8-065E-4F6F-8EFD-43104AB2E0CF}"/>
          </ac:spMkLst>
        </pc:spChg>
        <pc:spChg chg="add">
          <ac:chgData name="Galustian, Yulia" userId="9478add7-9c3b-4423-ab97-58112c9fc143" providerId="ADAL" clId="{A1690DC9-A49E-442A-9D20-892A0A609DBD}" dt="2023-05-17T19:13:12.130" v="531" actId="26606"/>
          <ac:spMkLst>
            <pc:docMk/>
            <pc:sldMk cId="3424698590" sldId="780"/>
            <ac:spMk id="13" creationId="{C4285719-470E-454C-AF62-8323075F1F5B}"/>
          </ac:spMkLst>
        </pc:spChg>
        <pc:spChg chg="add">
          <ac:chgData name="Galustian, Yulia" userId="9478add7-9c3b-4423-ab97-58112c9fc143" providerId="ADAL" clId="{A1690DC9-A49E-442A-9D20-892A0A609DBD}" dt="2023-05-17T19:13:12.130" v="531" actId="26606"/>
          <ac:spMkLst>
            <pc:docMk/>
            <pc:sldMk cId="3424698590" sldId="780"/>
            <ac:spMk id="15" creationId="{CD9FE4EF-C4D8-49A0-B2FF-81D8DB7D8A24}"/>
          </ac:spMkLst>
        </pc:spChg>
        <pc:spChg chg="add">
          <ac:chgData name="Galustian, Yulia" userId="9478add7-9c3b-4423-ab97-58112c9fc143" providerId="ADAL" clId="{A1690DC9-A49E-442A-9D20-892A0A609DBD}" dt="2023-05-17T19:13:12.130" v="531" actId="26606"/>
          <ac:spMkLst>
            <pc:docMk/>
            <pc:sldMk cId="3424698590" sldId="780"/>
            <ac:spMk id="17" creationId="{4300840D-0A0B-4512-BACA-B439D5B9C57C}"/>
          </ac:spMkLst>
        </pc:spChg>
        <pc:spChg chg="add">
          <ac:chgData name="Galustian, Yulia" userId="9478add7-9c3b-4423-ab97-58112c9fc143" providerId="ADAL" clId="{A1690DC9-A49E-442A-9D20-892A0A609DBD}" dt="2023-05-17T19:13:12.130" v="531" actId="26606"/>
          <ac:spMkLst>
            <pc:docMk/>
            <pc:sldMk cId="3424698590" sldId="780"/>
            <ac:spMk id="19" creationId="{D2B78728-A580-49A7-84F9-6EF6F583ADE0}"/>
          </ac:spMkLst>
        </pc:spChg>
        <pc:spChg chg="add">
          <ac:chgData name="Galustian, Yulia" userId="9478add7-9c3b-4423-ab97-58112c9fc143" providerId="ADAL" clId="{A1690DC9-A49E-442A-9D20-892A0A609DBD}" dt="2023-05-17T19:13:12.130" v="531" actId="26606"/>
          <ac:spMkLst>
            <pc:docMk/>
            <pc:sldMk cId="3424698590" sldId="780"/>
            <ac:spMk id="21" creationId="{38FAA1A1-D861-433F-88FA-1E9D6FD31D11}"/>
          </ac:spMkLst>
        </pc:spChg>
        <pc:spChg chg="add">
          <ac:chgData name="Galustian, Yulia" userId="9478add7-9c3b-4423-ab97-58112c9fc143" providerId="ADAL" clId="{A1690DC9-A49E-442A-9D20-892A0A609DBD}" dt="2023-05-17T19:13:12.130" v="531" actId="26606"/>
          <ac:spMkLst>
            <pc:docMk/>
            <pc:sldMk cId="3424698590" sldId="780"/>
            <ac:spMk id="23" creationId="{8D71EDA1-87BF-4D5D-AB79-F346FD19278A}"/>
          </ac:spMkLst>
        </pc:spChg>
      </pc:sldChg>
      <pc:sldChg chg="addSp delSp modSp new mod setBg">
        <pc:chgData name="Galustian, Yulia" userId="9478add7-9c3b-4423-ab97-58112c9fc143" providerId="ADAL" clId="{A1690DC9-A49E-442A-9D20-892A0A609DBD}" dt="2023-05-17T19:13:33.134" v="533" actId="26606"/>
        <pc:sldMkLst>
          <pc:docMk/>
          <pc:sldMk cId="1073623168" sldId="781"/>
        </pc:sldMkLst>
        <pc:spChg chg="mod ord">
          <ac:chgData name="Galustian, Yulia" userId="9478add7-9c3b-4423-ab97-58112c9fc143" providerId="ADAL" clId="{A1690DC9-A49E-442A-9D20-892A0A609DBD}" dt="2023-05-17T19:13:33.134" v="533" actId="26606"/>
          <ac:spMkLst>
            <pc:docMk/>
            <pc:sldMk cId="1073623168" sldId="781"/>
            <ac:spMk id="2" creationId="{4DF778A6-62B5-3C78-32AC-CFEF8F09704E}"/>
          </ac:spMkLst>
        </pc:spChg>
        <pc:spChg chg="mod ord">
          <ac:chgData name="Galustian, Yulia" userId="9478add7-9c3b-4423-ab97-58112c9fc143" providerId="ADAL" clId="{A1690DC9-A49E-442A-9D20-892A0A609DBD}" dt="2023-05-17T19:13:33.134" v="533" actId="26606"/>
          <ac:spMkLst>
            <pc:docMk/>
            <pc:sldMk cId="1073623168" sldId="781"/>
            <ac:spMk id="3" creationId="{2E9CC207-FD76-81AC-BB02-0E4B579999C5}"/>
          </ac:spMkLst>
        </pc:spChg>
        <pc:spChg chg="mod ord">
          <ac:chgData name="Galustian, Yulia" userId="9478add7-9c3b-4423-ab97-58112c9fc143" providerId="ADAL" clId="{A1690DC9-A49E-442A-9D20-892A0A609DBD}" dt="2023-05-17T19:13:33.134" v="533" actId="26606"/>
          <ac:spMkLst>
            <pc:docMk/>
            <pc:sldMk cId="1073623168" sldId="781"/>
            <ac:spMk id="4" creationId="{7B6C69AE-E0FB-0F3D-18A5-43199FF5F821}"/>
          </ac:spMkLst>
        </pc:spChg>
        <pc:spChg chg="mod ord">
          <ac:chgData name="Galustian, Yulia" userId="9478add7-9c3b-4423-ab97-58112c9fc143" providerId="ADAL" clId="{A1690DC9-A49E-442A-9D20-892A0A609DBD}" dt="2023-05-17T19:13:33.134" v="533" actId="26606"/>
          <ac:spMkLst>
            <pc:docMk/>
            <pc:sldMk cId="1073623168" sldId="781"/>
            <ac:spMk id="5" creationId="{7CE9E787-AD35-FE41-7E33-F5FFB138B13C}"/>
          </ac:spMkLst>
        </pc:spChg>
        <pc:spChg chg="mod ord">
          <ac:chgData name="Galustian, Yulia" userId="9478add7-9c3b-4423-ab97-58112c9fc143" providerId="ADAL" clId="{A1690DC9-A49E-442A-9D20-892A0A609DBD}" dt="2023-05-17T19:13:33.134" v="533" actId="26606"/>
          <ac:spMkLst>
            <pc:docMk/>
            <pc:sldMk cId="1073623168" sldId="781"/>
            <ac:spMk id="6" creationId="{0D92FFDE-1220-CE1D-48D2-9DDD2731BF51}"/>
          </ac:spMkLst>
        </pc:spChg>
        <pc:spChg chg="add del">
          <ac:chgData name="Galustian, Yulia" userId="9478add7-9c3b-4423-ab97-58112c9fc143" providerId="ADAL" clId="{A1690DC9-A49E-442A-9D20-892A0A609DBD}" dt="2023-05-17T14:25:55.486" v="282" actId="26606"/>
          <ac:spMkLst>
            <pc:docMk/>
            <pc:sldMk cId="1073623168" sldId="781"/>
            <ac:spMk id="12" creationId="{2C61293E-6EBE-43EF-A52C-9BEBFD7679D4}"/>
          </ac:spMkLst>
        </pc:spChg>
        <pc:spChg chg="add del">
          <ac:chgData name="Galustian, Yulia" userId="9478add7-9c3b-4423-ab97-58112c9fc143" providerId="ADAL" clId="{A1690DC9-A49E-442A-9D20-892A0A609DBD}" dt="2023-05-17T14:25:52.481" v="280" actId="26606"/>
          <ac:spMkLst>
            <pc:docMk/>
            <pc:sldMk cId="1073623168" sldId="781"/>
            <ac:spMk id="13" creationId="{C4285719-470E-454C-AF62-8323075F1F5B}"/>
          </ac:spMkLst>
        </pc:spChg>
        <pc:spChg chg="add del">
          <ac:chgData name="Galustian, Yulia" userId="9478add7-9c3b-4423-ab97-58112c9fc143" providerId="ADAL" clId="{A1690DC9-A49E-442A-9D20-892A0A609DBD}" dt="2023-05-17T14:25:55.486" v="282" actId="26606"/>
          <ac:spMkLst>
            <pc:docMk/>
            <pc:sldMk cId="1073623168" sldId="781"/>
            <ac:spMk id="14" creationId="{21540236-BFD5-4A9D-8840-4703E7F76825}"/>
          </ac:spMkLst>
        </pc:spChg>
        <pc:spChg chg="add del">
          <ac:chgData name="Galustian, Yulia" userId="9478add7-9c3b-4423-ab97-58112c9fc143" providerId="ADAL" clId="{A1690DC9-A49E-442A-9D20-892A0A609DBD}" dt="2023-05-17T14:25:52.481" v="280" actId="26606"/>
          <ac:spMkLst>
            <pc:docMk/>
            <pc:sldMk cId="1073623168" sldId="781"/>
            <ac:spMk id="15" creationId="{CD9FE4EF-C4D8-49A0-B2FF-81D8DB7D8A24}"/>
          </ac:spMkLst>
        </pc:spChg>
        <pc:spChg chg="add del">
          <ac:chgData name="Galustian, Yulia" userId="9478add7-9c3b-4423-ab97-58112c9fc143" providerId="ADAL" clId="{A1690DC9-A49E-442A-9D20-892A0A609DBD}" dt="2023-05-17T14:26:00.147" v="284" actId="26606"/>
          <ac:spMkLst>
            <pc:docMk/>
            <pc:sldMk cId="1073623168" sldId="781"/>
            <ac:spMk id="16" creationId="{3346177D-ADC4-4968-B747-5CFCD390B5B9}"/>
          </ac:spMkLst>
        </pc:spChg>
        <pc:spChg chg="add del">
          <ac:chgData name="Galustian, Yulia" userId="9478add7-9c3b-4423-ab97-58112c9fc143" providerId="ADAL" clId="{A1690DC9-A49E-442A-9D20-892A0A609DBD}" dt="2023-05-17T14:25:52.481" v="280" actId="26606"/>
          <ac:spMkLst>
            <pc:docMk/>
            <pc:sldMk cId="1073623168" sldId="781"/>
            <ac:spMk id="17" creationId="{4300840D-0A0B-4512-BACA-B439D5B9C57C}"/>
          </ac:spMkLst>
        </pc:spChg>
        <pc:spChg chg="add del">
          <ac:chgData name="Galustian, Yulia" userId="9478add7-9c3b-4423-ab97-58112c9fc143" providerId="ADAL" clId="{A1690DC9-A49E-442A-9D20-892A0A609DBD}" dt="2023-05-17T14:25:52.481" v="280" actId="26606"/>
          <ac:spMkLst>
            <pc:docMk/>
            <pc:sldMk cId="1073623168" sldId="781"/>
            <ac:spMk id="19" creationId="{D2B78728-A580-49A7-84F9-6EF6F583ADE0}"/>
          </ac:spMkLst>
        </pc:spChg>
        <pc:spChg chg="add del">
          <ac:chgData name="Galustian, Yulia" userId="9478add7-9c3b-4423-ab97-58112c9fc143" providerId="ADAL" clId="{A1690DC9-A49E-442A-9D20-892A0A609DBD}" dt="2023-05-17T14:26:00.147" v="284" actId="26606"/>
          <ac:spMkLst>
            <pc:docMk/>
            <pc:sldMk cId="1073623168" sldId="781"/>
            <ac:spMk id="20" creationId="{0844A943-BF79-4FEA-ABB1-3BD54D236606}"/>
          </ac:spMkLst>
        </pc:spChg>
        <pc:spChg chg="add del">
          <ac:chgData name="Galustian, Yulia" userId="9478add7-9c3b-4423-ab97-58112c9fc143" providerId="ADAL" clId="{A1690DC9-A49E-442A-9D20-892A0A609DBD}" dt="2023-05-17T14:25:52.481" v="280" actId="26606"/>
          <ac:spMkLst>
            <pc:docMk/>
            <pc:sldMk cId="1073623168" sldId="781"/>
            <ac:spMk id="21" creationId="{38FAA1A1-D861-433F-88FA-1E9D6FD31D11}"/>
          </ac:spMkLst>
        </pc:spChg>
        <pc:spChg chg="add del">
          <ac:chgData name="Galustian, Yulia" userId="9478add7-9c3b-4423-ab97-58112c9fc143" providerId="ADAL" clId="{A1690DC9-A49E-442A-9D20-892A0A609DBD}" dt="2023-05-17T14:26:00.147" v="284" actId="26606"/>
          <ac:spMkLst>
            <pc:docMk/>
            <pc:sldMk cId="1073623168" sldId="781"/>
            <ac:spMk id="22" creationId="{6437CC72-F4A8-4DC3-AFAB-D22C482C8100}"/>
          </ac:spMkLst>
        </pc:spChg>
        <pc:spChg chg="add del">
          <ac:chgData name="Galustian, Yulia" userId="9478add7-9c3b-4423-ab97-58112c9fc143" providerId="ADAL" clId="{A1690DC9-A49E-442A-9D20-892A0A609DBD}" dt="2023-05-17T14:25:52.481" v="280" actId="26606"/>
          <ac:spMkLst>
            <pc:docMk/>
            <pc:sldMk cId="1073623168" sldId="781"/>
            <ac:spMk id="23" creationId="{8D71EDA1-87BF-4D5D-AB79-F346FD19278A}"/>
          </ac:spMkLst>
        </pc:spChg>
        <pc:spChg chg="add del">
          <ac:chgData name="Galustian, Yulia" userId="9478add7-9c3b-4423-ab97-58112c9fc143" providerId="ADAL" clId="{A1690DC9-A49E-442A-9D20-892A0A609DBD}" dt="2023-05-17T19:13:33.134" v="533" actId="26606"/>
          <ac:spMkLst>
            <pc:docMk/>
            <pc:sldMk cId="1073623168" sldId="781"/>
            <ac:spMk id="24" creationId="{E51BA4DF-2BD4-4EC2-B1DB-B27C8AC71864}"/>
          </ac:spMkLst>
        </pc:spChg>
        <pc:spChg chg="add">
          <ac:chgData name="Galustian, Yulia" userId="9478add7-9c3b-4423-ab97-58112c9fc143" providerId="ADAL" clId="{A1690DC9-A49E-442A-9D20-892A0A609DBD}" dt="2023-05-17T19:13:33.134" v="533" actId="26606"/>
          <ac:spMkLst>
            <pc:docMk/>
            <pc:sldMk cId="1073623168" sldId="781"/>
            <ac:spMk id="30" creationId="{45D37F4E-DDB4-456B-97E0-9937730A039F}"/>
          </ac:spMkLst>
        </pc:spChg>
        <pc:spChg chg="add">
          <ac:chgData name="Galustian, Yulia" userId="9478add7-9c3b-4423-ab97-58112c9fc143" providerId="ADAL" clId="{A1690DC9-A49E-442A-9D20-892A0A609DBD}" dt="2023-05-17T19:13:33.134" v="533" actId="26606"/>
          <ac:spMkLst>
            <pc:docMk/>
            <pc:sldMk cId="1073623168" sldId="781"/>
            <ac:spMk id="32" creationId="{B2DD41CD-8F47-4F56-AD12-4E2FF7696987}"/>
          </ac:spMkLst>
        </pc:spChg>
        <pc:picChg chg="add del">
          <ac:chgData name="Galustian, Yulia" userId="9478add7-9c3b-4423-ab97-58112c9fc143" providerId="ADAL" clId="{A1690DC9-A49E-442A-9D20-892A0A609DBD}" dt="2023-05-17T14:25:55.486" v="282" actId="26606"/>
          <ac:picMkLst>
            <pc:docMk/>
            <pc:sldMk cId="1073623168" sldId="781"/>
            <ac:picMk id="8" creationId="{A0BF4F3B-36B1-03FA-49E0-35E215CF7A78}"/>
          </ac:picMkLst>
        </pc:picChg>
        <pc:picChg chg="add del">
          <ac:chgData name="Galustian, Yulia" userId="9478add7-9c3b-4423-ab97-58112c9fc143" providerId="ADAL" clId="{A1690DC9-A49E-442A-9D20-892A0A609DBD}" dt="2023-05-17T14:25:52.481" v="280" actId="26606"/>
          <ac:picMkLst>
            <pc:docMk/>
            <pc:sldMk cId="1073623168" sldId="781"/>
            <ac:picMk id="10" creationId="{200BC58B-A3E4-940E-99C6-85B59703F477}"/>
          </ac:picMkLst>
        </pc:picChg>
        <pc:picChg chg="add del">
          <ac:chgData name="Galustian, Yulia" userId="9478add7-9c3b-4423-ab97-58112c9fc143" providerId="ADAL" clId="{A1690DC9-A49E-442A-9D20-892A0A609DBD}" dt="2023-05-17T14:26:00.147" v="284" actId="26606"/>
          <ac:picMkLst>
            <pc:docMk/>
            <pc:sldMk cId="1073623168" sldId="781"/>
            <ac:picMk id="18" creationId="{C2C98C8D-599C-6678-3EC0-B8BB20149BEB}"/>
          </ac:picMkLst>
        </pc:picChg>
        <pc:picChg chg="add mod ord">
          <ac:chgData name="Galustian, Yulia" userId="9478add7-9c3b-4423-ab97-58112c9fc143" providerId="ADAL" clId="{A1690DC9-A49E-442A-9D20-892A0A609DBD}" dt="2023-05-17T19:13:33.134" v="533" actId="26606"/>
          <ac:picMkLst>
            <pc:docMk/>
            <pc:sldMk cId="1073623168" sldId="781"/>
            <ac:picMk id="25" creationId="{1E51C62D-3BF2-1F0E-1E83-15CCD3E4BE83}"/>
          </ac:picMkLst>
        </pc:picChg>
      </pc:sldChg>
      <pc:sldChg chg="addSp delSp modSp add mod">
        <pc:chgData name="Galustian, Yulia" userId="9478add7-9c3b-4423-ab97-58112c9fc143" providerId="ADAL" clId="{A1690DC9-A49E-442A-9D20-892A0A609DBD}" dt="2023-05-17T19:22:06.760" v="591" actId="20577"/>
        <pc:sldMkLst>
          <pc:docMk/>
          <pc:sldMk cId="129596699" sldId="782"/>
        </pc:sldMkLst>
        <pc:spChg chg="mod">
          <ac:chgData name="Galustian, Yulia" userId="9478add7-9c3b-4423-ab97-58112c9fc143" providerId="ADAL" clId="{A1690DC9-A49E-442A-9D20-892A0A609DBD}" dt="2023-05-17T19:13:56.596" v="538" actId="26606"/>
          <ac:spMkLst>
            <pc:docMk/>
            <pc:sldMk cId="129596699" sldId="782"/>
            <ac:spMk id="2" creationId="{4DF778A6-62B5-3C78-32AC-CFEF8F09704E}"/>
          </ac:spMkLst>
        </pc:spChg>
        <pc:spChg chg="mod">
          <ac:chgData name="Galustian, Yulia" userId="9478add7-9c3b-4423-ab97-58112c9fc143" providerId="ADAL" clId="{A1690DC9-A49E-442A-9D20-892A0A609DBD}" dt="2023-05-17T19:13:56.596" v="538" actId="26606"/>
          <ac:spMkLst>
            <pc:docMk/>
            <pc:sldMk cId="129596699" sldId="782"/>
            <ac:spMk id="3" creationId="{2E9CC207-FD76-81AC-BB02-0E4B579999C5}"/>
          </ac:spMkLst>
        </pc:spChg>
        <pc:spChg chg="mod">
          <ac:chgData name="Galustian, Yulia" userId="9478add7-9c3b-4423-ab97-58112c9fc143" providerId="ADAL" clId="{A1690DC9-A49E-442A-9D20-892A0A609DBD}" dt="2023-05-17T19:13:56.596" v="538" actId="26606"/>
          <ac:spMkLst>
            <pc:docMk/>
            <pc:sldMk cId="129596699" sldId="782"/>
            <ac:spMk id="4" creationId="{7B6C69AE-E0FB-0F3D-18A5-43199FF5F821}"/>
          </ac:spMkLst>
        </pc:spChg>
        <pc:spChg chg="mod">
          <ac:chgData name="Galustian, Yulia" userId="9478add7-9c3b-4423-ab97-58112c9fc143" providerId="ADAL" clId="{A1690DC9-A49E-442A-9D20-892A0A609DBD}" dt="2023-05-17T19:13:56.596" v="538" actId="26606"/>
          <ac:spMkLst>
            <pc:docMk/>
            <pc:sldMk cId="129596699" sldId="782"/>
            <ac:spMk id="5" creationId="{7CE9E787-AD35-FE41-7E33-F5FFB138B13C}"/>
          </ac:spMkLst>
        </pc:spChg>
        <pc:spChg chg="mod">
          <ac:chgData name="Galustian, Yulia" userId="9478add7-9c3b-4423-ab97-58112c9fc143" providerId="ADAL" clId="{A1690DC9-A49E-442A-9D20-892A0A609DBD}" dt="2023-05-17T19:22:06.760" v="591" actId="20577"/>
          <ac:spMkLst>
            <pc:docMk/>
            <pc:sldMk cId="129596699" sldId="782"/>
            <ac:spMk id="6" creationId="{0D92FFDE-1220-CE1D-48D2-9DDD2731BF51}"/>
          </ac:spMkLst>
        </pc:spChg>
        <pc:spChg chg="add del">
          <ac:chgData name="Galustian, Yulia" userId="9478add7-9c3b-4423-ab97-58112c9fc143" providerId="ADAL" clId="{A1690DC9-A49E-442A-9D20-892A0A609DBD}" dt="2023-05-17T19:13:56.596" v="538" actId="26606"/>
          <ac:spMkLst>
            <pc:docMk/>
            <pc:sldMk cId="129596699" sldId="782"/>
            <ac:spMk id="24" creationId="{E51BA4DF-2BD4-4EC2-B1DB-B27C8AC71864}"/>
          </ac:spMkLst>
        </pc:spChg>
        <pc:spChg chg="add del">
          <ac:chgData name="Galustian, Yulia" userId="9478add7-9c3b-4423-ab97-58112c9fc143" providerId="ADAL" clId="{A1690DC9-A49E-442A-9D20-892A0A609DBD}" dt="2023-05-17T19:13:51.413" v="535" actId="26606"/>
          <ac:spMkLst>
            <pc:docMk/>
            <pc:sldMk cId="129596699" sldId="782"/>
            <ac:spMk id="30" creationId="{7B831B6F-405A-4B47-B9BB-5CA88F285844}"/>
          </ac:spMkLst>
        </pc:spChg>
        <pc:spChg chg="add del">
          <ac:chgData name="Galustian, Yulia" userId="9478add7-9c3b-4423-ab97-58112c9fc143" providerId="ADAL" clId="{A1690DC9-A49E-442A-9D20-892A0A609DBD}" dt="2023-05-17T19:13:51.413" v="535" actId="26606"/>
          <ac:spMkLst>
            <pc:docMk/>
            <pc:sldMk cId="129596699" sldId="782"/>
            <ac:spMk id="32" creationId="{953EE71A-6488-4203-A7C4-77102FD0DCCA}"/>
          </ac:spMkLst>
        </pc:spChg>
        <pc:spChg chg="add del">
          <ac:chgData name="Galustian, Yulia" userId="9478add7-9c3b-4423-ab97-58112c9fc143" providerId="ADAL" clId="{A1690DC9-A49E-442A-9D20-892A0A609DBD}" dt="2023-05-17T19:13:56.581" v="537" actId="26606"/>
          <ac:spMkLst>
            <pc:docMk/>
            <pc:sldMk cId="129596699" sldId="782"/>
            <ac:spMk id="34" creationId="{743AA782-23D1-4521-8CAD-47662984AA08}"/>
          </ac:spMkLst>
        </pc:spChg>
        <pc:spChg chg="add del">
          <ac:chgData name="Galustian, Yulia" userId="9478add7-9c3b-4423-ab97-58112c9fc143" providerId="ADAL" clId="{A1690DC9-A49E-442A-9D20-892A0A609DBD}" dt="2023-05-17T19:13:56.581" v="537" actId="26606"/>
          <ac:spMkLst>
            <pc:docMk/>
            <pc:sldMk cId="129596699" sldId="782"/>
            <ac:spMk id="35" creationId="{71877DBC-BB60-40F0-AC93-2ACDBAAE60CE}"/>
          </ac:spMkLst>
        </pc:spChg>
        <pc:spChg chg="add">
          <ac:chgData name="Galustian, Yulia" userId="9478add7-9c3b-4423-ab97-58112c9fc143" providerId="ADAL" clId="{A1690DC9-A49E-442A-9D20-892A0A609DBD}" dt="2023-05-17T19:13:56.596" v="538" actId="26606"/>
          <ac:spMkLst>
            <pc:docMk/>
            <pc:sldMk cId="129596699" sldId="782"/>
            <ac:spMk id="37" creationId="{D1D34770-47A8-402C-AF23-2B653F2D88C1}"/>
          </ac:spMkLst>
        </pc:spChg>
        <pc:picChg chg="mod ord">
          <ac:chgData name="Galustian, Yulia" userId="9478add7-9c3b-4423-ab97-58112c9fc143" providerId="ADAL" clId="{A1690DC9-A49E-442A-9D20-892A0A609DBD}" dt="2023-05-17T19:13:56.596" v="538" actId="26606"/>
          <ac:picMkLst>
            <pc:docMk/>
            <pc:sldMk cId="129596699" sldId="782"/>
            <ac:picMk id="25" creationId="{1E51C62D-3BF2-1F0E-1E83-15CCD3E4BE83}"/>
          </ac:picMkLst>
        </pc:picChg>
      </pc:sldChg>
      <pc:sldChg chg="addSp delSp modSp new mod modClrScheme chgLayout">
        <pc:chgData name="Galustian, Yulia" userId="9478add7-9c3b-4423-ab97-58112c9fc143" providerId="ADAL" clId="{A1690DC9-A49E-442A-9D20-892A0A609DBD}" dt="2023-05-17T14:34:59.828" v="367" actId="20577"/>
        <pc:sldMkLst>
          <pc:docMk/>
          <pc:sldMk cId="2782420234" sldId="783"/>
        </pc:sldMkLst>
        <pc:spChg chg="mod ord">
          <ac:chgData name="Galustian, Yulia" userId="9478add7-9c3b-4423-ab97-58112c9fc143" providerId="ADAL" clId="{A1690DC9-A49E-442A-9D20-892A0A609DBD}" dt="2023-05-17T14:32:03.703" v="315" actId="700"/>
          <ac:spMkLst>
            <pc:docMk/>
            <pc:sldMk cId="2782420234" sldId="783"/>
            <ac:spMk id="2" creationId="{37E3D545-D83E-3D0D-20E0-64EC283F3F4D}"/>
          </ac:spMkLst>
        </pc:spChg>
        <pc:spChg chg="mod ord">
          <ac:chgData name="Galustian, Yulia" userId="9478add7-9c3b-4423-ab97-58112c9fc143" providerId="ADAL" clId="{A1690DC9-A49E-442A-9D20-892A0A609DBD}" dt="2023-05-17T14:32:03.703" v="315" actId="700"/>
          <ac:spMkLst>
            <pc:docMk/>
            <pc:sldMk cId="2782420234" sldId="783"/>
            <ac:spMk id="3" creationId="{4FA8F3AF-4D24-D555-25CC-83DFD02E98DE}"/>
          </ac:spMkLst>
        </pc:spChg>
        <pc:spChg chg="mod ord">
          <ac:chgData name="Galustian, Yulia" userId="9478add7-9c3b-4423-ab97-58112c9fc143" providerId="ADAL" clId="{A1690DC9-A49E-442A-9D20-892A0A609DBD}" dt="2023-05-17T14:32:03.703" v="315" actId="700"/>
          <ac:spMkLst>
            <pc:docMk/>
            <pc:sldMk cId="2782420234" sldId="783"/>
            <ac:spMk id="4" creationId="{F28B6AD7-ADD4-0C46-35CB-34A1DB4D34AD}"/>
          </ac:spMkLst>
        </pc:spChg>
        <pc:spChg chg="del mod ord">
          <ac:chgData name="Galustian, Yulia" userId="9478add7-9c3b-4423-ab97-58112c9fc143" providerId="ADAL" clId="{A1690DC9-A49E-442A-9D20-892A0A609DBD}" dt="2023-05-17T14:32:03.703" v="315" actId="700"/>
          <ac:spMkLst>
            <pc:docMk/>
            <pc:sldMk cId="2782420234" sldId="783"/>
            <ac:spMk id="5" creationId="{703BE819-C28E-68D6-7EDF-4F38DCC6C2A0}"/>
          </ac:spMkLst>
        </pc:spChg>
        <pc:spChg chg="del mod ord">
          <ac:chgData name="Galustian, Yulia" userId="9478add7-9c3b-4423-ab97-58112c9fc143" providerId="ADAL" clId="{A1690DC9-A49E-442A-9D20-892A0A609DBD}" dt="2023-05-17T14:32:03.703" v="315" actId="700"/>
          <ac:spMkLst>
            <pc:docMk/>
            <pc:sldMk cId="2782420234" sldId="783"/>
            <ac:spMk id="6" creationId="{F35C310B-4832-D35B-C3F6-DB8C1F305FFC}"/>
          </ac:spMkLst>
        </pc:spChg>
        <pc:spChg chg="add mod ord">
          <ac:chgData name="Galustian, Yulia" userId="9478add7-9c3b-4423-ab97-58112c9fc143" providerId="ADAL" clId="{A1690DC9-A49E-442A-9D20-892A0A609DBD}" dt="2023-05-17T14:32:48.138" v="325" actId="122"/>
          <ac:spMkLst>
            <pc:docMk/>
            <pc:sldMk cId="2782420234" sldId="783"/>
            <ac:spMk id="7" creationId="{8817A1EB-42B3-CF82-6CFB-78EE4B58D049}"/>
          </ac:spMkLst>
        </pc:spChg>
        <pc:spChg chg="add mod ord">
          <ac:chgData name="Galustian, Yulia" userId="9478add7-9c3b-4423-ab97-58112c9fc143" providerId="ADAL" clId="{A1690DC9-A49E-442A-9D20-892A0A609DBD}" dt="2023-05-17T14:34:59.828" v="367" actId="20577"/>
          <ac:spMkLst>
            <pc:docMk/>
            <pc:sldMk cId="2782420234" sldId="783"/>
            <ac:spMk id="8" creationId="{70416FDD-9491-E407-886A-513723D64CD3}"/>
          </ac:spMkLst>
        </pc:spChg>
      </pc:sldChg>
      <pc:sldChg chg="addSp delSp modSp new mod">
        <pc:chgData name="Galustian, Yulia" userId="9478add7-9c3b-4423-ab97-58112c9fc143" providerId="ADAL" clId="{A1690DC9-A49E-442A-9D20-892A0A609DBD}" dt="2023-05-17T19:10:40.733" v="511" actId="123"/>
        <pc:sldMkLst>
          <pc:docMk/>
          <pc:sldMk cId="534721281" sldId="784"/>
        </pc:sldMkLst>
        <pc:spChg chg="mod">
          <ac:chgData name="Galustian, Yulia" userId="9478add7-9c3b-4423-ab97-58112c9fc143" providerId="ADAL" clId="{A1690DC9-A49E-442A-9D20-892A0A609DBD}" dt="2023-05-17T19:09:38.962" v="502" actId="122"/>
          <ac:spMkLst>
            <pc:docMk/>
            <pc:sldMk cId="534721281" sldId="784"/>
            <ac:spMk id="5" creationId="{DFE4DA1A-AD8B-CDCD-F63E-46A86D5951B5}"/>
          </ac:spMkLst>
        </pc:spChg>
        <pc:spChg chg="del mod">
          <ac:chgData name="Galustian, Yulia" userId="9478add7-9c3b-4423-ab97-58112c9fc143" providerId="ADAL" clId="{A1690DC9-A49E-442A-9D20-892A0A609DBD}" dt="2023-05-17T19:06:48.103" v="378" actId="22"/>
          <ac:spMkLst>
            <pc:docMk/>
            <pc:sldMk cId="534721281" sldId="784"/>
            <ac:spMk id="6" creationId="{9B3F8825-D93A-2F62-3C95-6DB41FCA7885}"/>
          </ac:spMkLst>
        </pc:spChg>
        <pc:spChg chg="add del mod">
          <ac:chgData name="Galustian, Yulia" userId="9478add7-9c3b-4423-ab97-58112c9fc143" providerId="ADAL" clId="{A1690DC9-A49E-442A-9D20-892A0A609DBD}" dt="2023-05-17T19:06:55.598" v="380" actId="21"/>
          <ac:spMkLst>
            <pc:docMk/>
            <pc:sldMk cId="534721281" sldId="784"/>
            <ac:spMk id="10" creationId="{FE0FBC99-D609-8155-D7A9-B7DC03DF6686}"/>
          </ac:spMkLst>
        </pc:spChg>
        <pc:spChg chg="add mod">
          <ac:chgData name="Galustian, Yulia" userId="9478add7-9c3b-4423-ab97-58112c9fc143" providerId="ADAL" clId="{A1690DC9-A49E-442A-9D20-892A0A609DBD}" dt="2023-05-17T19:10:40.733" v="511" actId="123"/>
          <ac:spMkLst>
            <pc:docMk/>
            <pc:sldMk cId="534721281" sldId="784"/>
            <ac:spMk id="12" creationId="{A71A3A5E-AFC3-F7C0-6E17-5FD46BFEAA08}"/>
          </ac:spMkLst>
        </pc:spChg>
        <pc:picChg chg="add del mod ord modCrop">
          <ac:chgData name="Galustian, Yulia" userId="9478add7-9c3b-4423-ab97-58112c9fc143" providerId="ADAL" clId="{A1690DC9-A49E-442A-9D20-892A0A609DBD}" dt="2023-05-17T19:10:14.004" v="507" actId="1076"/>
          <ac:picMkLst>
            <pc:docMk/>
            <pc:sldMk cId="534721281" sldId="784"/>
            <ac:picMk id="8" creationId="{104214B0-B8C0-D2F7-8512-181BA101FAAA}"/>
          </ac:picMkLst>
        </pc:picChg>
      </pc:sldChg>
      <pc:sldChg chg="addSp delSp modSp new mod modClrScheme chgLayout">
        <pc:chgData name="Galustian, Yulia" userId="9478add7-9c3b-4423-ab97-58112c9fc143" providerId="ADAL" clId="{A1690DC9-A49E-442A-9D20-892A0A609DBD}" dt="2023-05-17T19:14:36.916" v="541" actId="14100"/>
        <pc:sldMkLst>
          <pc:docMk/>
          <pc:sldMk cId="978941939" sldId="785"/>
        </pc:sldMkLst>
        <pc:spChg chg="mod ord">
          <ac:chgData name="Galustian, Yulia" userId="9478add7-9c3b-4423-ab97-58112c9fc143" providerId="ADAL" clId="{A1690DC9-A49E-442A-9D20-892A0A609DBD}" dt="2023-05-17T19:11:41.526" v="513" actId="700"/>
          <ac:spMkLst>
            <pc:docMk/>
            <pc:sldMk cId="978941939" sldId="785"/>
            <ac:spMk id="2" creationId="{9DE0E770-8728-7CAA-5963-313100E62569}"/>
          </ac:spMkLst>
        </pc:spChg>
        <pc:spChg chg="mod ord">
          <ac:chgData name="Galustian, Yulia" userId="9478add7-9c3b-4423-ab97-58112c9fc143" providerId="ADAL" clId="{A1690DC9-A49E-442A-9D20-892A0A609DBD}" dt="2023-05-17T19:11:41.526" v="513" actId="700"/>
          <ac:spMkLst>
            <pc:docMk/>
            <pc:sldMk cId="978941939" sldId="785"/>
            <ac:spMk id="3" creationId="{0C70029F-AF3A-6EB8-A780-04EF1EC2DDE8}"/>
          </ac:spMkLst>
        </pc:spChg>
        <pc:spChg chg="mod ord">
          <ac:chgData name="Galustian, Yulia" userId="9478add7-9c3b-4423-ab97-58112c9fc143" providerId="ADAL" clId="{A1690DC9-A49E-442A-9D20-892A0A609DBD}" dt="2023-05-17T19:11:41.526" v="513" actId="700"/>
          <ac:spMkLst>
            <pc:docMk/>
            <pc:sldMk cId="978941939" sldId="785"/>
            <ac:spMk id="4" creationId="{23A1DC39-68A1-B58E-36B9-2DC936511F6D}"/>
          </ac:spMkLst>
        </pc:spChg>
        <pc:spChg chg="del mod ord">
          <ac:chgData name="Galustian, Yulia" userId="9478add7-9c3b-4423-ab97-58112c9fc143" providerId="ADAL" clId="{A1690DC9-A49E-442A-9D20-892A0A609DBD}" dt="2023-05-17T19:11:41.526" v="513" actId="700"/>
          <ac:spMkLst>
            <pc:docMk/>
            <pc:sldMk cId="978941939" sldId="785"/>
            <ac:spMk id="5" creationId="{6DD4DBE9-08C8-96AA-2B42-E57AE415E053}"/>
          </ac:spMkLst>
        </pc:spChg>
        <pc:spChg chg="del mod ord">
          <ac:chgData name="Galustian, Yulia" userId="9478add7-9c3b-4423-ab97-58112c9fc143" providerId="ADAL" clId="{A1690DC9-A49E-442A-9D20-892A0A609DBD}" dt="2023-05-17T19:11:41.526" v="513" actId="700"/>
          <ac:spMkLst>
            <pc:docMk/>
            <pc:sldMk cId="978941939" sldId="785"/>
            <ac:spMk id="6" creationId="{A2D4F22F-D9F4-14AD-CE04-4635AA8F100B}"/>
          </ac:spMkLst>
        </pc:spChg>
        <pc:spChg chg="add del mod ord">
          <ac:chgData name="Galustian, Yulia" userId="9478add7-9c3b-4423-ab97-58112c9fc143" providerId="ADAL" clId="{A1690DC9-A49E-442A-9D20-892A0A609DBD}" dt="2023-05-17T19:12:06.695" v="520" actId="21"/>
          <ac:spMkLst>
            <pc:docMk/>
            <pc:sldMk cId="978941939" sldId="785"/>
            <ac:spMk id="7" creationId="{90598BB0-0D68-EA0A-D78A-DF7EEF365161}"/>
          </ac:spMkLst>
        </pc:spChg>
        <pc:spChg chg="add del mod ord">
          <ac:chgData name="Galustian, Yulia" userId="9478add7-9c3b-4423-ab97-58112c9fc143" providerId="ADAL" clId="{A1690DC9-A49E-442A-9D20-892A0A609DBD}" dt="2023-05-17T19:11:45.180" v="514" actId="22"/>
          <ac:spMkLst>
            <pc:docMk/>
            <pc:sldMk cId="978941939" sldId="785"/>
            <ac:spMk id="8" creationId="{B69F7AB7-BFE7-2415-C757-312518018835}"/>
          </ac:spMkLst>
        </pc:spChg>
        <pc:spChg chg="add mod">
          <ac:chgData name="Galustian, Yulia" userId="9478add7-9c3b-4423-ab97-58112c9fc143" providerId="ADAL" clId="{A1690DC9-A49E-442A-9D20-892A0A609DBD}" dt="2023-05-17T19:14:21.294" v="540" actId="1076"/>
          <ac:spMkLst>
            <pc:docMk/>
            <pc:sldMk cId="978941939" sldId="785"/>
            <ac:spMk id="11" creationId="{B5239DB6-ABE3-2F20-6FDD-C105F4AA93AF}"/>
          </ac:spMkLst>
        </pc:spChg>
        <pc:picChg chg="add mod ord modCrop">
          <ac:chgData name="Galustian, Yulia" userId="9478add7-9c3b-4423-ab97-58112c9fc143" providerId="ADAL" clId="{A1690DC9-A49E-442A-9D20-892A0A609DBD}" dt="2023-05-17T19:14:36.916" v="541" actId="14100"/>
          <ac:picMkLst>
            <pc:docMk/>
            <pc:sldMk cId="978941939" sldId="785"/>
            <ac:picMk id="10" creationId="{1D73F811-BA4B-4B3A-A4B6-29822AF3B68C}"/>
          </ac:picMkLst>
        </pc:picChg>
      </pc:sldChg>
      <pc:sldChg chg="addSp delSp modSp new mod">
        <pc:chgData name="Galustian, Yulia" userId="9478add7-9c3b-4423-ab97-58112c9fc143" providerId="ADAL" clId="{A1690DC9-A49E-442A-9D20-892A0A609DBD}" dt="2023-05-17T19:16:36.806" v="553" actId="14100"/>
        <pc:sldMkLst>
          <pc:docMk/>
          <pc:sldMk cId="75922647" sldId="786"/>
        </pc:sldMkLst>
        <pc:spChg chg="del">
          <ac:chgData name="Galustian, Yulia" userId="9478add7-9c3b-4423-ab97-58112c9fc143" providerId="ADAL" clId="{A1690DC9-A49E-442A-9D20-892A0A609DBD}" dt="2023-05-17T19:16:25.754" v="549" actId="21"/>
          <ac:spMkLst>
            <pc:docMk/>
            <pc:sldMk cId="75922647" sldId="786"/>
            <ac:spMk id="5" creationId="{7C5A105F-5499-EAAD-564D-4295A32434CF}"/>
          </ac:spMkLst>
        </pc:spChg>
        <pc:spChg chg="del">
          <ac:chgData name="Galustian, Yulia" userId="9478add7-9c3b-4423-ab97-58112c9fc143" providerId="ADAL" clId="{A1690DC9-A49E-442A-9D20-892A0A609DBD}" dt="2023-05-17T19:16:03.088" v="543" actId="22"/>
          <ac:spMkLst>
            <pc:docMk/>
            <pc:sldMk cId="75922647" sldId="786"/>
            <ac:spMk id="6" creationId="{060B87A7-B5F4-2F08-BD15-45F40B9D54E6}"/>
          </ac:spMkLst>
        </pc:spChg>
        <pc:picChg chg="add mod ord modCrop">
          <ac:chgData name="Galustian, Yulia" userId="9478add7-9c3b-4423-ab97-58112c9fc143" providerId="ADAL" clId="{A1690DC9-A49E-442A-9D20-892A0A609DBD}" dt="2023-05-17T19:16:36.806" v="553" actId="14100"/>
          <ac:picMkLst>
            <pc:docMk/>
            <pc:sldMk cId="75922647" sldId="786"/>
            <ac:picMk id="8" creationId="{60AD5B3E-8EA9-C322-4491-5D3295ED782B}"/>
          </ac:picMkLst>
        </pc:picChg>
      </pc:sldChg>
      <pc:sldChg chg="modSp new mod modAnim">
        <pc:chgData name="Galustian, Yulia" userId="9478add7-9c3b-4423-ab97-58112c9fc143" providerId="ADAL" clId="{A1690DC9-A49E-442A-9D20-892A0A609DBD}" dt="2023-05-17T19:19:10.222" v="590" actId="20577"/>
        <pc:sldMkLst>
          <pc:docMk/>
          <pc:sldMk cId="3280990204" sldId="787"/>
        </pc:sldMkLst>
        <pc:spChg chg="mod">
          <ac:chgData name="Galustian, Yulia" userId="9478add7-9c3b-4423-ab97-58112c9fc143" providerId="ADAL" clId="{A1690DC9-A49E-442A-9D20-892A0A609DBD}" dt="2023-05-17T19:19:10.222" v="590" actId="20577"/>
          <ac:spMkLst>
            <pc:docMk/>
            <pc:sldMk cId="3280990204" sldId="787"/>
            <ac:spMk id="2" creationId="{ED045454-819C-B6FF-5445-2C5CD7B89D67}"/>
          </ac:spMkLst>
        </pc:spChg>
        <pc:spChg chg="mod">
          <ac:chgData name="Galustian, Yulia" userId="9478add7-9c3b-4423-ab97-58112c9fc143" providerId="ADAL" clId="{A1690DC9-A49E-442A-9D20-892A0A609DBD}" dt="2023-05-17T19:18:41.466" v="588" actId="122"/>
          <ac:spMkLst>
            <pc:docMk/>
            <pc:sldMk cId="3280990204" sldId="787"/>
            <ac:spMk id="6" creationId="{BFF82F4D-15C4-8824-BCE2-CE1AFD0CF02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DD99E-617E-4A74-8B3A-D0B8995878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29E632-4EF8-4505-AC48-40F9F4C5BC17}">
      <dgm:prSet/>
      <dgm:spPr>
        <a:solidFill>
          <a:schemeClr val="accent2">
            <a:lumMod val="50000"/>
          </a:schemeClr>
        </a:solidFill>
      </dgm:spPr>
      <dgm:t>
        <a:bodyPr/>
        <a:lstStyle/>
        <a:p>
          <a:r>
            <a:rPr lang="ru-RU" b="0" i="0" dirty="0"/>
            <a:t>Гендерна </a:t>
          </a:r>
          <a:r>
            <a:rPr lang="ru-RU" b="0" i="0" dirty="0" err="1"/>
            <a:t>толерантність</a:t>
          </a:r>
          <a:r>
            <a:rPr lang="ru-RU" b="0" i="0" dirty="0"/>
            <a:t> - </a:t>
          </a:r>
          <a:r>
            <a:rPr lang="ru-RU" b="0" i="0" dirty="0" err="1"/>
            <a:t>неупереджене</a:t>
          </a:r>
          <a:r>
            <a:rPr lang="ru-RU" b="0" i="0" dirty="0"/>
            <a:t> </a:t>
          </a:r>
          <a:r>
            <a:rPr lang="ru-RU" b="0" i="0" dirty="0" err="1"/>
            <a:t>ставлення</a:t>
          </a:r>
          <a:r>
            <a:rPr lang="ru-RU" b="0" i="0" dirty="0"/>
            <a:t> до </a:t>
          </a:r>
          <a:r>
            <a:rPr lang="ru-RU" b="0" i="0" dirty="0" err="1"/>
            <a:t>представників</a:t>
          </a:r>
          <a:r>
            <a:rPr lang="ru-RU" b="0" i="0" dirty="0"/>
            <a:t> </a:t>
          </a:r>
          <a:r>
            <a:rPr lang="ru-RU" b="0" i="0" dirty="0" err="1"/>
            <a:t>іншої</a:t>
          </a:r>
          <a:r>
            <a:rPr lang="ru-RU" b="0" i="0" dirty="0"/>
            <a:t> </a:t>
          </a:r>
          <a:r>
            <a:rPr lang="ru-RU" b="0" i="0" dirty="0" err="1"/>
            <a:t>статі</a:t>
          </a:r>
          <a:r>
            <a:rPr lang="ru-RU" b="0" i="0" dirty="0"/>
            <a:t>, </a:t>
          </a:r>
          <a:r>
            <a:rPr lang="ru-RU" b="0" i="0" dirty="0" err="1"/>
            <a:t>неприпустимість</a:t>
          </a:r>
          <a:r>
            <a:rPr lang="ru-RU" b="0" i="0" dirty="0"/>
            <a:t> </a:t>
          </a:r>
          <a:r>
            <a:rPr lang="ru-RU" b="0" i="0" dirty="0" err="1"/>
            <a:t>апріорного</a:t>
          </a:r>
          <a:r>
            <a:rPr lang="ru-RU" b="0" i="0" dirty="0"/>
            <a:t> </a:t>
          </a:r>
          <a:r>
            <a:rPr lang="ru-RU" b="0" i="0" dirty="0" err="1"/>
            <a:t>приписування</a:t>
          </a:r>
          <a:r>
            <a:rPr lang="ru-RU" b="0" i="0" dirty="0"/>
            <a:t> </a:t>
          </a:r>
          <a:r>
            <a:rPr lang="ru-RU" b="0" i="0" dirty="0" err="1"/>
            <a:t>людині</a:t>
          </a:r>
          <a:r>
            <a:rPr lang="ru-RU" b="0" i="0" dirty="0"/>
            <a:t> </a:t>
          </a:r>
          <a:r>
            <a:rPr lang="ru-RU" b="0" i="0" dirty="0" err="1"/>
            <a:t>недоліків</a:t>
          </a:r>
          <a:r>
            <a:rPr lang="ru-RU" b="0" i="0" dirty="0"/>
            <a:t>, </a:t>
          </a:r>
          <a:r>
            <a:rPr lang="ru-RU" b="0" i="0" dirty="0" err="1"/>
            <a:t>нібито</a:t>
          </a:r>
          <a:r>
            <a:rPr lang="ru-RU" b="0" i="0" dirty="0"/>
            <a:t> </a:t>
          </a:r>
          <a:r>
            <a:rPr lang="ru-RU" b="0" i="0" dirty="0" err="1"/>
            <a:t>властивих</a:t>
          </a:r>
          <a:r>
            <a:rPr lang="ru-RU" b="0" i="0" dirty="0"/>
            <a:t> </a:t>
          </a:r>
          <a:r>
            <a:rPr lang="ru-RU" b="0" i="0" dirty="0" err="1"/>
            <a:t>статі</a:t>
          </a:r>
          <a:r>
            <a:rPr lang="ru-RU" b="0" i="0" dirty="0"/>
            <a:t>, свобода </a:t>
          </a:r>
          <a:r>
            <a:rPr lang="ru-RU" b="0" i="0" dirty="0" err="1"/>
            <a:t>від</a:t>
          </a:r>
          <a:r>
            <a:rPr lang="ru-RU" b="0" i="0" dirty="0"/>
            <a:t> </a:t>
          </a:r>
          <a:r>
            <a:rPr lang="ru-RU" b="0" i="0" dirty="0" err="1"/>
            <a:t>ідей</a:t>
          </a:r>
          <a:r>
            <a:rPr lang="ru-RU" b="0" i="0" dirty="0"/>
            <a:t> про </a:t>
          </a:r>
          <a:r>
            <a:rPr lang="ru-RU" b="0" i="0" dirty="0" err="1"/>
            <a:t>перевагу</a:t>
          </a:r>
          <a:r>
            <a:rPr lang="ru-RU" b="0" i="0" dirty="0"/>
            <a:t> </a:t>
          </a:r>
          <a:r>
            <a:rPr lang="ru-RU" b="0" i="0" dirty="0" err="1"/>
            <a:t>однієї</a:t>
          </a:r>
          <a:r>
            <a:rPr lang="ru-RU" b="0" i="0" dirty="0"/>
            <a:t> </a:t>
          </a:r>
          <a:r>
            <a:rPr lang="ru-RU" b="0" i="0" dirty="0" err="1"/>
            <a:t>статі</a:t>
          </a:r>
          <a:r>
            <a:rPr lang="ru-RU" b="0" i="0" dirty="0"/>
            <a:t> над </a:t>
          </a:r>
          <a:r>
            <a:rPr lang="ru-RU" b="0" i="0" dirty="0" err="1"/>
            <a:t>іншою</a:t>
          </a:r>
          <a:endParaRPr lang="en-US" dirty="0"/>
        </a:p>
      </dgm:t>
    </dgm:pt>
    <dgm:pt modelId="{7423928D-A62E-4BAD-B252-D46EF12754FC}" type="parTrans" cxnId="{E9181CE6-BFE6-4C75-B203-01D6E8C065EE}">
      <dgm:prSet/>
      <dgm:spPr/>
      <dgm:t>
        <a:bodyPr/>
        <a:lstStyle/>
        <a:p>
          <a:endParaRPr lang="en-US"/>
        </a:p>
      </dgm:t>
    </dgm:pt>
    <dgm:pt modelId="{77F92F86-BD31-44BA-8618-9F98ECAEE4C3}" type="sibTrans" cxnId="{E9181CE6-BFE6-4C75-B203-01D6E8C065EE}">
      <dgm:prSet/>
      <dgm:spPr/>
      <dgm:t>
        <a:bodyPr/>
        <a:lstStyle/>
        <a:p>
          <a:endParaRPr lang="en-US"/>
        </a:p>
      </dgm:t>
    </dgm:pt>
    <dgm:pt modelId="{BB0CB566-88C8-47A7-AB62-85A3C845520C}">
      <dgm:prSet/>
      <dgm:spPr/>
      <dgm:t>
        <a:bodyPr/>
        <a:lstStyle/>
        <a:p>
          <a:r>
            <a:rPr lang="ru-RU" b="0" i="0" dirty="0" err="1"/>
            <a:t>Толерантність</a:t>
          </a:r>
          <a:r>
            <a:rPr lang="ru-RU" b="0" i="0" dirty="0"/>
            <a:t> </a:t>
          </a:r>
          <a:r>
            <a:rPr lang="ru-RU" b="0" i="0" dirty="0" err="1"/>
            <a:t>передбачає</a:t>
          </a:r>
          <a:r>
            <a:rPr lang="ru-RU" b="0" i="0" dirty="0"/>
            <a:t> </a:t>
          </a:r>
          <a:r>
            <a:rPr lang="ru-RU" b="0" i="0" dirty="0" err="1"/>
            <a:t>готовність</a:t>
          </a:r>
          <a:r>
            <a:rPr lang="ru-RU" b="0" i="0" dirty="0"/>
            <a:t> </a:t>
          </a:r>
          <a:r>
            <a:rPr lang="ru-RU" b="0" i="0" dirty="0" err="1"/>
            <a:t>прийняти</a:t>
          </a:r>
          <a:r>
            <a:rPr lang="ru-RU" b="0" i="0" dirty="0"/>
            <a:t> </a:t>
          </a:r>
          <a:r>
            <a:rPr lang="ru-RU" b="0" i="0" dirty="0" err="1"/>
            <a:t>інших</a:t>
          </a:r>
          <a:r>
            <a:rPr lang="ru-RU" b="0" i="0" dirty="0"/>
            <a:t> такими, </a:t>
          </a:r>
          <a:r>
            <a:rPr lang="ru-RU" b="0" i="0" dirty="0" err="1"/>
            <a:t>які</a:t>
          </a:r>
          <a:r>
            <a:rPr lang="ru-RU" b="0" i="0" dirty="0"/>
            <a:t> вони є, і </a:t>
          </a:r>
          <a:r>
            <a:rPr lang="ru-RU" b="0" i="0" dirty="0" err="1"/>
            <a:t>взаємодіяти</a:t>
          </a:r>
          <a:r>
            <a:rPr lang="ru-RU" b="0" i="0" dirty="0"/>
            <a:t> з ними на </a:t>
          </a:r>
          <a:r>
            <a:rPr lang="ru-RU" b="0" i="0" dirty="0" err="1"/>
            <a:t>основі</a:t>
          </a:r>
          <a:r>
            <a:rPr lang="ru-RU" b="0" i="0" dirty="0"/>
            <a:t> </a:t>
          </a:r>
          <a:r>
            <a:rPr lang="ru-RU" b="0" i="0" dirty="0" err="1"/>
            <a:t>згоди</a:t>
          </a:r>
          <a:r>
            <a:rPr lang="ru-RU" b="0" i="0" dirty="0"/>
            <a:t>. </a:t>
          </a:r>
          <a:endParaRPr lang="en-US" dirty="0"/>
        </a:p>
      </dgm:t>
    </dgm:pt>
    <dgm:pt modelId="{752B4F44-9182-49B1-BE43-E3FF6A4DF343}" type="parTrans" cxnId="{AA1A55FC-D1DD-433F-9CE7-5ABCF330152A}">
      <dgm:prSet/>
      <dgm:spPr/>
      <dgm:t>
        <a:bodyPr/>
        <a:lstStyle/>
        <a:p>
          <a:endParaRPr lang="en-US"/>
        </a:p>
      </dgm:t>
    </dgm:pt>
    <dgm:pt modelId="{0A2ED740-C57B-4DF3-93C6-D7FE48AFC1F3}" type="sibTrans" cxnId="{AA1A55FC-D1DD-433F-9CE7-5ABCF330152A}">
      <dgm:prSet/>
      <dgm:spPr/>
      <dgm:t>
        <a:bodyPr/>
        <a:lstStyle/>
        <a:p>
          <a:endParaRPr lang="en-US"/>
        </a:p>
      </dgm:t>
    </dgm:pt>
    <dgm:pt modelId="{9911118C-1318-4268-9245-97A751121788}">
      <dgm:prSet/>
      <dgm:spPr>
        <a:solidFill>
          <a:srgbClr val="7030A0"/>
        </a:solidFill>
      </dgm:spPr>
      <dgm:t>
        <a:bodyPr/>
        <a:lstStyle/>
        <a:p>
          <a:r>
            <a:rPr lang="ru-RU" b="0" i="0" dirty="0" err="1"/>
            <a:t>Толерантність</a:t>
          </a:r>
          <a:r>
            <a:rPr lang="ru-RU" b="0" i="0" dirty="0"/>
            <a:t> є </a:t>
          </a:r>
          <a:r>
            <a:rPr lang="ru-RU" b="0" i="0" dirty="0" err="1"/>
            <a:t>важливим</a:t>
          </a:r>
          <a:r>
            <a:rPr lang="ru-RU" b="0" i="0" dirty="0"/>
            <a:t> компонентом </a:t>
          </a:r>
          <a:r>
            <a:rPr lang="ru-RU" b="0" i="0" dirty="0" err="1"/>
            <a:t>життєвої</a:t>
          </a:r>
          <a:r>
            <a:rPr lang="ru-RU" b="0" i="0" dirty="0"/>
            <a:t> </a:t>
          </a:r>
          <a:r>
            <a:rPr lang="ru-RU" b="0" i="0" dirty="0" err="1"/>
            <a:t>позиції</a:t>
          </a:r>
          <a:r>
            <a:rPr lang="ru-RU" b="0" i="0" dirty="0"/>
            <a:t> </a:t>
          </a:r>
          <a:r>
            <a:rPr lang="ru-RU" b="0" i="0" dirty="0" err="1"/>
            <a:t>зрілої</a:t>
          </a:r>
          <a:r>
            <a:rPr lang="ru-RU" b="0" i="0" dirty="0"/>
            <a:t> </a:t>
          </a:r>
          <a:r>
            <a:rPr lang="ru-RU" b="0" i="0" dirty="0" err="1"/>
            <a:t>особистості</a:t>
          </a:r>
          <a:r>
            <a:rPr lang="ru-RU" b="0" i="0" dirty="0"/>
            <a:t>, яка </a:t>
          </a:r>
          <a:r>
            <a:rPr lang="ru-RU" b="0" i="0" dirty="0" err="1"/>
            <a:t>має</a:t>
          </a:r>
          <a:r>
            <a:rPr lang="ru-RU" b="0" i="0" dirty="0"/>
            <a:t> </a:t>
          </a:r>
          <a:r>
            <a:rPr lang="ru-RU" b="0" i="0" dirty="0" err="1"/>
            <a:t>свої</a:t>
          </a:r>
          <a:r>
            <a:rPr lang="ru-RU" b="0" i="0" dirty="0"/>
            <a:t> </a:t>
          </a:r>
          <a:r>
            <a:rPr lang="ru-RU" b="0" i="0" dirty="0" err="1"/>
            <a:t>цінності</a:t>
          </a:r>
          <a:r>
            <a:rPr lang="ru-RU" b="0" i="0" dirty="0"/>
            <a:t> та </a:t>
          </a:r>
          <a:r>
            <a:rPr lang="ru-RU" b="0" i="0" dirty="0" err="1"/>
            <a:t>інтереси</a:t>
          </a:r>
          <a:r>
            <a:rPr lang="ru-RU" b="0" i="0" dirty="0"/>
            <a:t> і </a:t>
          </a:r>
          <a:r>
            <a:rPr lang="ru-RU" b="0" i="0" dirty="0" err="1"/>
            <a:t>одночасно</a:t>
          </a:r>
          <a:r>
            <a:rPr lang="ru-RU" b="0" i="0" dirty="0"/>
            <a:t> з </a:t>
          </a:r>
          <a:r>
            <a:rPr lang="ru-RU" b="0" i="0" dirty="0" err="1"/>
            <a:t>повагою</a:t>
          </a:r>
          <a:r>
            <a:rPr lang="ru-RU" b="0" i="0" dirty="0"/>
            <a:t> </a:t>
          </a:r>
          <a:r>
            <a:rPr lang="ru-RU" b="0" i="0" dirty="0" err="1"/>
            <a:t>відноситься</a:t>
          </a:r>
          <a:r>
            <a:rPr lang="ru-RU" b="0" i="0" dirty="0"/>
            <a:t> до </a:t>
          </a:r>
          <a:r>
            <a:rPr lang="ru-RU" b="0" i="0" dirty="0" err="1"/>
            <a:t>позицій</a:t>
          </a:r>
          <a:r>
            <a:rPr lang="ru-RU" b="0" i="0" dirty="0"/>
            <a:t> і </a:t>
          </a:r>
          <a:r>
            <a:rPr lang="ru-RU" b="0" i="0" dirty="0" err="1"/>
            <a:t>цінностей</a:t>
          </a:r>
          <a:r>
            <a:rPr lang="ru-RU" b="0" i="0" dirty="0"/>
            <a:t> </a:t>
          </a:r>
          <a:r>
            <a:rPr lang="ru-RU" b="0" i="0" dirty="0" err="1"/>
            <a:t>інших</a:t>
          </a:r>
          <a:r>
            <a:rPr lang="ru-RU" b="0" i="0" dirty="0"/>
            <a:t> людей. </a:t>
          </a:r>
          <a:endParaRPr lang="en-US" dirty="0"/>
        </a:p>
      </dgm:t>
    </dgm:pt>
    <dgm:pt modelId="{896C1EAD-D27B-415E-950F-3EA91AB0C9B4}" type="parTrans" cxnId="{9D1A347F-3E27-4351-A514-35687F47F31A}">
      <dgm:prSet/>
      <dgm:spPr/>
      <dgm:t>
        <a:bodyPr/>
        <a:lstStyle/>
        <a:p>
          <a:endParaRPr lang="en-US"/>
        </a:p>
      </dgm:t>
    </dgm:pt>
    <dgm:pt modelId="{5FF8459B-3458-45EB-BEB3-846CBD43C748}" type="sibTrans" cxnId="{9D1A347F-3E27-4351-A514-35687F47F31A}">
      <dgm:prSet/>
      <dgm:spPr/>
      <dgm:t>
        <a:bodyPr/>
        <a:lstStyle/>
        <a:p>
          <a:endParaRPr lang="en-US"/>
        </a:p>
      </dgm:t>
    </dgm:pt>
    <dgm:pt modelId="{53915187-1B68-4227-9083-D6DCDA46A903}" type="pres">
      <dgm:prSet presAssocID="{8E3DD99E-617E-4A74-8B3A-D0B8995878BB}" presName="linear" presStyleCnt="0">
        <dgm:presLayoutVars>
          <dgm:animLvl val="lvl"/>
          <dgm:resizeHandles val="exact"/>
        </dgm:presLayoutVars>
      </dgm:prSet>
      <dgm:spPr/>
      <dgm:t>
        <a:bodyPr/>
        <a:lstStyle/>
        <a:p>
          <a:endParaRPr lang="uk-UA"/>
        </a:p>
      </dgm:t>
    </dgm:pt>
    <dgm:pt modelId="{8C4DDC4F-FF63-44D6-B380-08EAC65177AF}" type="pres">
      <dgm:prSet presAssocID="{C029E632-4EF8-4505-AC48-40F9F4C5BC17}" presName="parentText" presStyleLbl="node1" presStyleIdx="0" presStyleCnt="3">
        <dgm:presLayoutVars>
          <dgm:chMax val="0"/>
          <dgm:bulletEnabled val="1"/>
        </dgm:presLayoutVars>
      </dgm:prSet>
      <dgm:spPr/>
      <dgm:t>
        <a:bodyPr/>
        <a:lstStyle/>
        <a:p>
          <a:endParaRPr lang="uk-UA"/>
        </a:p>
      </dgm:t>
    </dgm:pt>
    <dgm:pt modelId="{DECE849C-1678-495D-8954-44913681292F}" type="pres">
      <dgm:prSet presAssocID="{77F92F86-BD31-44BA-8618-9F98ECAEE4C3}" presName="spacer" presStyleCnt="0"/>
      <dgm:spPr/>
    </dgm:pt>
    <dgm:pt modelId="{03D6527F-8434-435A-8A5F-6A1DA2656D09}" type="pres">
      <dgm:prSet presAssocID="{BB0CB566-88C8-47A7-AB62-85A3C845520C}" presName="parentText" presStyleLbl="node1" presStyleIdx="1" presStyleCnt="3">
        <dgm:presLayoutVars>
          <dgm:chMax val="0"/>
          <dgm:bulletEnabled val="1"/>
        </dgm:presLayoutVars>
      </dgm:prSet>
      <dgm:spPr/>
      <dgm:t>
        <a:bodyPr/>
        <a:lstStyle/>
        <a:p>
          <a:endParaRPr lang="uk-UA"/>
        </a:p>
      </dgm:t>
    </dgm:pt>
    <dgm:pt modelId="{8FEC5BA7-8357-4983-B94F-4E48DD28B9E5}" type="pres">
      <dgm:prSet presAssocID="{0A2ED740-C57B-4DF3-93C6-D7FE48AFC1F3}" presName="spacer" presStyleCnt="0"/>
      <dgm:spPr/>
    </dgm:pt>
    <dgm:pt modelId="{093A2C8B-479B-4F92-8B73-BD9024885ECE}" type="pres">
      <dgm:prSet presAssocID="{9911118C-1318-4268-9245-97A751121788}" presName="parentText" presStyleLbl="node1" presStyleIdx="2" presStyleCnt="3">
        <dgm:presLayoutVars>
          <dgm:chMax val="0"/>
          <dgm:bulletEnabled val="1"/>
        </dgm:presLayoutVars>
      </dgm:prSet>
      <dgm:spPr/>
      <dgm:t>
        <a:bodyPr/>
        <a:lstStyle/>
        <a:p>
          <a:endParaRPr lang="uk-UA"/>
        </a:p>
      </dgm:t>
    </dgm:pt>
  </dgm:ptLst>
  <dgm:cxnLst>
    <dgm:cxn modelId="{0E343F08-BEC3-4EA1-9700-F119534B4336}" type="presOf" srcId="{8E3DD99E-617E-4A74-8B3A-D0B8995878BB}" destId="{53915187-1B68-4227-9083-D6DCDA46A903}" srcOrd="0" destOrd="0" presId="urn:microsoft.com/office/officeart/2005/8/layout/vList2"/>
    <dgm:cxn modelId="{E9181CE6-BFE6-4C75-B203-01D6E8C065EE}" srcId="{8E3DD99E-617E-4A74-8B3A-D0B8995878BB}" destId="{C029E632-4EF8-4505-AC48-40F9F4C5BC17}" srcOrd="0" destOrd="0" parTransId="{7423928D-A62E-4BAD-B252-D46EF12754FC}" sibTransId="{77F92F86-BD31-44BA-8618-9F98ECAEE4C3}"/>
    <dgm:cxn modelId="{EF5F4B3F-80FF-408D-B795-AE261FE7DFA5}" type="presOf" srcId="{BB0CB566-88C8-47A7-AB62-85A3C845520C}" destId="{03D6527F-8434-435A-8A5F-6A1DA2656D09}" srcOrd="0" destOrd="0" presId="urn:microsoft.com/office/officeart/2005/8/layout/vList2"/>
    <dgm:cxn modelId="{AA1A55FC-D1DD-433F-9CE7-5ABCF330152A}" srcId="{8E3DD99E-617E-4A74-8B3A-D0B8995878BB}" destId="{BB0CB566-88C8-47A7-AB62-85A3C845520C}" srcOrd="1" destOrd="0" parTransId="{752B4F44-9182-49B1-BE43-E3FF6A4DF343}" sibTransId="{0A2ED740-C57B-4DF3-93C6-D7FE48AFC1F3}"/>
    <dgm:cxn modelId="{D665236B-9BC5-4032-8305-921011B86D7E}" type="presOf" srcId="{C029E632-4EF8-4505-AC48-40F9F4C5BC17}" destId="{8C4DDC4F-FF63-44D6-B380-08EAC65177AF}" srcOrd="0" destOrd="0" presId="urn:microsoft.com/office/officeart/2005/8/layout/vList2"/>
    <dgm:cxn modelId="{9D1A347F-3E27-4351-A514-35687F47F31A}" srcId="{8E3DD99E-617E-4A74-8B3A-D0B8995878BB}" destId="{9911118C-1318-4268-9245-97A751121788}" srcOrd="2" destOrd="0" parTransId="{896C1EAD-D27B-415E-950F-3EA91AB0C9B4}" sibTransId="{5FF8459B-3458-45EB-BEB3-846CBD43C748}"/>
    <dgm:cxn modelId="{63264F0C-9F8E-4AE8-8062-D0A4FDDDE27B}" type="presOf" srcId="{9911118C-1318-4268-9245-97A751121788}" destId="{093A2C8B-479B-4F92-8B73-BD9024885ECE}" srcOrd="0" destOrd="0" presId="urn:microsoft.com/office/officeart/2005/8/layout/vList2"/>
    <dgm:cxn modelId="{454FA04B-901A-4762-B262-472A305775CA}" type="presParOf" srcId="{53915187-1B68-4227-9083-D6DCDA46A903}" destId="{8C4DDC4F-FF63-44D6-B380-08EAC65177AF}" srcOrd="0" destOrd="0" presId="urn:microsoft.com/office/officeart/2005/8/layout/vList2"/>
    <dgm:cxn modelId="{D21AA516-67F4-4E80-9DA1-1B2B7B4A28E7}" type="presParOf" srcId="{53915187-1B68-4227-9083-D6DCDA46A903}" destId="{DECE849C-1678-495D-8954-44913681292F}" srcOrd="1" destOrd="0" presId="urn:microsoft.com/office/officeart/2005/8/layout/vList2"/>
    <dgm:cxn modelId="{051CD0D6-B52F-443A-A506-889E79C885D5}" type="presParOf" srcId="{53915187-1B68-4227-9083-D6DCDA46A903}" destId="{03D6527F-8434-435A-8A5F-6A1DA2656D09}" srcOrd="2" destOrd="0" presId="urn:microsoft.com/office/officeart/2005/8/layout/vList2"/>
    <dgm:cxn modelId="{17BD1682-615D-4E47-A81F-AD3F2DBA739C}" type="presParOf" srcId="{53915187-1B68-4227-9083-D6DCDA46A903}" destId="{8FEC5BA7-8357-4983-B94F-4E48DD28B9E5}" srcOrd="3" destOrd="0" presId="urn:microsoft.com/office/officeart/2005/8/layout/vList2"/>
    <dgm:cxn modelId="{79799F96-C8D9-4413-8DF2-B92BB12E599A}" type="presParOf" srcId="{53915187-1B68-4227-9083-D6DCDA46A903}" destId="{093A2C8B-479B-4F92-8B73-BD9024885E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90A7A-A321-4ABA-B4D8-261F73E4847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422D46B-6312-4275-953D-FBD73E1B6447}">
      <dgm:prSet/>
      <dgm:spPr/>
      <dgm:t>
        <a:bodyPr/>
        <a:lstStyle/>
        <a:p>
          <a:r>
            <a:rPr lang="ru-RU" b="0" i="0" dirty="0" err="1">
              <a:solidFill>
                <a:schemeClr val="tx1"/>
              </a:solidFill>
            </a:rPr>
            <a:t>обійми</a:t>
          </a:r>
          <a:r>
            <a:rPr lang="ru-RU" b="0" i="0" dirty="0">
              <a:solidFill>
                <a:schemeClr val="tx1"/>
              </a:solidFill>
            </a:rPr>
            <a:t> і </a:t>
          </a:r>
          <a:r>
            <a:rPr lang="ru-RU" b="0" i="0" dirty="0" err="1">
              <a:solidFill>
                <a:schemeClr val="tx1"/>
              </a:solidFill>
            </a:rPr>
            <a:t>триразове</a:t>
          </a:r>
          <a:r>
            <a:rPr lang="ru-RU" b="0" i="0" dirty="0">
              <a:solidFill>
                <a:schemeClr val="tx1"/>
              </a:solidFill>
            </a:rPr>
            <a:t> </a:t>
          </a:r>
          <a:r>
            <a:rPr lang="ru-RU" b="0" i="0" dirty="0" err="1">
              <a:solidFill>
                <a:schemeClr val="tx1"/>
              </a:solidFill>
            </a:rPr>
            <a:t>цілування</a:t>
          </a:r>
          <a:r>
            <a:rPr lang="ru-RU" b="0" i="0" dirty="0">
              <a:solidFill>
                <a:schemeClr val="tx1"/>
              </a:solidFill>
            </a:rPr>
            <a:t> по </a:t>
          </a:r>
          <a:r>
            <a:rPr lang="ru-RU" b="0" i="0" dirty="0" err="1">
              <a:solidFill>
                <a:schemeClr val="tx1"/>
              </a:solidFill>
            </a:rPr>
            <a:t>черзі</a:t>
          </a:r>
          <a:r>
            <a:rPr lang="ru-RU" b="0" i="0" dirty="0">
              <a:solidFill>
                <a:schemeClr val="tx1"/>
              </a:solidFill>
            </a:rPr>
            <a:t> в </a:t>
          </a:r>
          <a:r>
            <a:rPr lang="ru-RU" b="0" i="0" dirty="0" err="1">
              <a:solidFill>
                <a:schemeClr val="tx1"/>
              </a:solidFill>
            </a:rPr>
            <a:t>обидві</a:t>
          </a:r>
          <a:r>
            <a:rPr lang="ru-RU" b="0" i="0" dirty="0">
              <a:solidFill>
                <a:schemeClr val="tx1"/>
              </a:solidFill>
            </a:rPr>
            <a:t> </a:t>
          </a:r>
          <a:r>
            <a:rPr lang="ru-RU" b="0" i="0" dirty="0" err="1">
              <a:solidFill>
                <a:schemeClr val="tx1"/>
              </a:solidFill>
            </a:rPr>
            <a:t>щоки</a:t>
          </a:r>
          <a:r>
            <a:rPr lang="ru-RU" b="0" i="0" dirty="0">
              <a:solidFill>
                <a:schemeClr val="tx1"/>
              </a:solidFill>
            </a:rPr>
            <a:t> (</a:t>
          </a:r>
          <a:r>
            <a:rPr lang="ru-RU" b="0" i="0" dirty="0" err="1">
              <a:solidFill>
                <a:schemeClr val="tx1"/>
              </a:solidFill>
            </a:rPr>
            <a:t>Україна</a:t>
          </a:r>
          <a:r>
            <a:rPr lang="ru-RU" b="0" i="0" dirty="0">
              <a:solidFill>
                <a:schemeClr val="tx1"/>
              </a:solidFill>
            </a:rPr>
            <a:t>)</a:t>
          </a:r>
          <a:endParaRPr lang="en-US" dirty="0">
            <a:solidFill>
              <a:schemeClr val="tx1"/>
            </a:solidFill>
          </a:endParaRPr>
        </a:p>
      </dgm:t>
    </dgm:pt>
    <dgm:pt modelId="{8D80AF93-A627-4C10-97FC-88C2AA991598}" type="parTrans" cxnId="{26FEC485-3469-42CC-BFDE-0D815ED1A000}">
      <dgm:prSet/>
      <dgm:spPr/>
      <dgm:t>
        <a:bodyPr/>
        <a:lstStyle/>
        <a:p>
          <a:endParaRPr lang="en-US"/>
        </a:p>
      </dgm:t>
    </dgm:pt>
    <dgm:pt modelId="{655F35AA-ACCE-477B-A1DA-4BA185D48CBA}" type="sibTrans" cxnId="{26FEC485-3469-42CC-BFDE-0D815ED1A000}">
      <dgm:prSet/>
      <dgm:spPr/>
      <dgm:t>
        <a:bodyPr/>
        <a:lstStyle/>
        <a:p>
          <a:endParaRPr lang="en-US"/>
        </a:p>
      </dgm:t>
    </dgm:pt>
    <dgm:pt modelId="{61455CBA-C5EC-4B38-A6A0-913BDA3E5B5A}">
      <dgm:prSet/>
      <dgm:spPr/>
      <dgm:t>
        <a:bodyPr/>
        <a:lstStyle/>
        <a:p>
          <a:r>
            <a:rPr lang="ru-RU" b="0" i="0" dirty="0">
              <a:solidFill>
                <a:schemeClr val="tx1"/>
              </a:solidFill>
            </a:rPr>
            <a:t>легкий </a:t>
          </a:r>
          <a:r>
            <a:rPr lang="ru-RU" b="0" i="0" dirty="0" err="1">
              <a:solidFill>
                <a:schemeClr val="tx1"/>
              </a:solidFill>
            </a:rPr>
            <a:t>уклін</a:t>
          </a:r>
          <a:r>
            <a:rPr lang="ru-RU" b="0" i="0" dirty="0">
              <a:solidFill>
                <a:schemeClr val="tx1"/>
              </a:solidFill>
            </a:rPr>
            <a:t> </a:t>
          </a:r>
          <a:r>
            <a:rPr lang="ru-RU" b="0" i="0" dirty="0" err="1">
              <a:solidFill>
                <a:schemeClr val="tx1"/>
              </a:solidFill>
            </a:rPr>
            <a:t>зі</a:t>
          </a:r>
          <a:r>
            <a:rPr lang="ru-RU" b="0" i="0" dirty="0">
              <a:solidFill>
                <a:schemeClr val="tx1"/>
              </a:solidFill>
            </a:rPr>
            <a:t> </a:t>
          </a:r>
          <a:r>
            <a:rPr lang="ru-RU" b="0" i="0" dirty="0" err="1">
              <a:solidFill>
                <a:schemeClr val="tx1"/>
              </a:solidFill>
            </a:rPr>
            <a:t>схрещеними</a:t>
          </a:r>
          <a:r>
            <a:rPr lang="ru-RU" b="0" i="0" dirty="0">
              <a:solidFill>
                <a:schemeClr val="tx1"/>
              </a:solidFill>
            </a:rPr>
            <a:t> на грудях руками (Китай)</a:t>
          </a:r>
          <a:endParaRPr lang="en-US" dirty="0">
            <a:solidFill>
              <a:schemeClr val="tx1"/>
            </a:solidFill>
          </a:endParaRPr>
        </a:p>
      </dgm:t>
    </dgm:pt>
    <dgm:pt modelId="{B60E9DBB-CED9-4B06-AA49-C207CA54C1C5}" type="parTrans" cxnId="{570A10EA-D124-43DB-8207-725EE39E8CD3}">
      <dgm:prSet/>
      <dgm:spPr/>
      <dgm:t>
        <a:bodyPr/>
        <a:lstStyle/>
        <a:p>
          <a:endParaRPr lang="en-US"/>
        </a:p>
      </dgm:t>
    </dgm:pt>
    <dgm:pt modelId="{8B590F1A-1383-45B4-BC95-34F1F7106477}" type="sibTrans" cxnId="{570A10EA-D124-43DB-8207-725EE39E8CD3}">
      <dgm:prSet/>
      <dgm:spPr/>
      <dgm:t>
        <a:bodyPr/>
        <a:lstStyle/>
        <a:p>
          <a:endParaRPr lang="en-US"/>
        </a:p>
      </dgm:t>
    </dgm:pt>
    <dgm:pt modelId="{8E24B4E2-8BCC-4328-A86F-0FFE3CB1F866}">
      <dgm:prSet/>
      <dgm:spPr/>
      <dgm:t>
        <a:bodyPr/>
        <a:lstStyle/>
        <a:p>
          <a:r>
            <a:rPr lang="ru-RU" b="0" i="0" dirty="0" err="1">
              <a:solidFill>
                <a:schemeClr val="tx1"/>
              </a:solidFill>
            </a:rPr>
            <a:t>рукостискання</a:t>
          </a:r>
          <a:r>
            <a:rPr lang="ru-RU" b="0" i="0" dirty="0">
              <a:solidFill>
                <a:schemeClr val="tx1"/>
              </a:solidFill>
            </a:rPr>
            <a:t> і </a:t>
          </a:r>
          <a:r>
            <a:rPr lang="ru-RU" b="0" i="0" dirty="0" err="1">
              <a:solidFill>
                <a:schemeClr val="tx1"/>
              </a:solidFill>
            </a:rPr>
            <a:t>поцілунок</a:t>
          </a:r>
          <a:r>
            <a:rPr lang="ru-RU" b="0" i="0" dirty="0">
              <a:solidFill>
                <a:schemeClr val="tx1"/>
              </a:solidFill>
            </a:rPr>
            <a:t> в </a:t>
          </a:r>
          <a:r>
            <a:rPr lang="ru-RU" b="0" i="0" dirty="0" err="1">
              <a:solidFill>
                <a:schemeClr val="tx1"/>
              </a:solidFill>
            </a:rPr>
            <a:t>обидві</a:t>
          </a:r>
          <a:r>
            <a:rPr lang="ru-RU" b="0" i="0" dirty="0">
              <a:solidFill>
                <a:schemeClr val="tx1"/>
              </a:solidFill>
            </a:rPr>
            <a:t> </a:t>
          </a:r>
          <a:r>
            <a:rPr lang="ru-RU" b="0" i="0" dirty="0" err="1">
              <a:solidFill>
                <a:schemeClr val="tx1"/>
              </a:solidFill>
            </a:rPr>
            <a:t>щоки</a:t>
          </a:r>
          <a:r>
            <a:rPr lang="ru-RU" b="0" i="0" dirty="0">
              <a:solidFill>
                <a:schemeClr val="tx1"/>
              </a:solidFill>
            </a:rPr>
            <a:t> (</a:t>
          </a:r>
          <a:r>
            <a:rPr lang="ru-RU" b="0" i="0" dirty="0" err="1">
              <a:solidFill>
                <a:schemeClr val="tx1"/>
              </a:solidFill>
            </a:rPr>
            <a:t>Франція</a:t>
          </a:r>
          <a:r>
            <a:rPr lang="ru-RU" b="0" i="0" dirty="0">
              <a:solidFill>
                <a:schemeClr val="tx1"/>
              </a:solidFill>
            </a:rPr>
            <a:t>)</a:t>
          </a:r>
          <a:endParaRPr lang="en-US" dirty="0">
            <a:solidFill>
              <a:schemeClr val="tx1"/>
            </a:solidFill>
          </a:endParaRPr>
        </a:p>
      </dgm:t>
    </dgm:pt>
    <dgm:pt modelId="{E29F9F53-534E-4843-827E-44953C86574C}" type="parTrans" cxnId="{60E7EEEB-45F2-4ED3-832A-5277AC1B0B7F}">
      <dgm:prSet/>
      <dgm:spPr/>
      <dgm:t>
        <a:bodyPr/>
        <a:lstStyle/>
        <a:p>
          <a:endParaRPr lang="en-US"/>
        </a:p>
      </dgm:t>
    </dgm:pt>
    <dgm:pt modelId="{A44EDAC4-E74D-4A9D-B8BF-445D62719200}" type="sibTrans" cxnId="{60E7EEEB-45F2-4ED3-832A-5277AC1B0B7F}">
      <dgm:prSet/>
      <dgm:spPr/>
      <dgm:t>
        <a:bodyPr/>
        <a:lstStyle/>
        <a:p>
          <a:endParaRPr lang="en-US"/>
        </a:p>
      </dgm:t>
    </dgm:pt>
    <dgm:pt modelId="{9677BA4B-A66A-4EB4-9617-035AB97E2089}">
      <dgm:prSet/>
      <dgm:spPr/>
      <dgm:t>
        <a:bodyPr/>
        <a:lstStyle/>
        <a:p>
          <a:r>
            <a:rPr lang="ru-RU" b="0" i="0" dirty="0">
              <a:solidFill>
                <a:schemeClr val="tx1"/>
              </a:solidFill>
            </a:rPr>
            <a:t>легкий </a:t>
          </a:r>
          <a:r>
            <a:rPr lang="ru-RU" b="0" i="0" dirty="0" err="1">
              <a:solidFill>
                <a:schemeClr val="tx1"/>
              </a:solidFill>
            </a:rPr>
            <a:t>уклін</a:t>
          </a:r>
          <a:r>
            <a:rPr lang="ru-RU" b="0" i="0" dirty="0">
              <a:solidFill>
                <a:schemeClr val="tx1"/>
              </a:solidFill>
            </a:rPr>
            <a:t>, </a:t>
          </a:r>
          <a:r>
            <a:rPr lang="ru-RU" b="0" i="0" dirty="0" err="1">
              <a:solidFill>
                <a:schemeClr val="tx1"/>
              </a:solidFill>
            </a:rPr>
            <a:t>долоні</a:t>
          </a:r>
          <a:r>
            <a:rPr lang="ru-RU" b="0" i="0" dirty="0">
              <a:solidFill>
                <a:schemeClr val="tx1"/>
              </a:solidFill>
            </a:rPr>
            <a:t> </a:t>
          </a:r>
          <a:r>
            <a:rPr lang="ru-RU" b="0" i="0" dirty="0" err="1">
              <a:solidFill>
                <a:schemeClr val="tx1"/>
              </a:solidFill>
            </a:rPr>
            <a:t>складені</a:t>
          </a:r>
          <a:r>
            <a:rPr lang="ru-RU" b="0" i="0" dirty="0">
              <a:solidFill>
                <a:schemeClr val="tx1"/>
              </a:solidFill>
            </a:rPr>
            <a:t> перед </a:t>
          </a:r>
          <a:r>
            <a:rPr lang="ru-RU" b="0" i="0" dirty="0" err="1">
              <a:solidFill>
                <a:schemeClr val="tx1"/>
              </a:solidFill>
            </a:rPr>
            <a:t>чолом</a:t>
          </a:r>
          <a:r>
            <a:rPr lang="ru-RU" b="0" i="0" dirty="0">
              <a:solidFill>
                <a:schemeClr val="tx1"/>
              </a:solidFill>
            </a:rPr>
            <a:t> (</a:t>
          </a:r>
          <a:r>
            <a:rPr lang="ru-RU" b="0" i="0" dirty="0" err="1">
              <a:solidFill>
                <a:schemeClr val="tx1"/>
              </a:solidFill>
            </a:rPr>
            <a:t>Індія</a:t>
          </a:r>
          <a:r>
            <a:rPr lang="ru-RU" b="0" i="0" dirty="0">
              <a:solidFill>
                <a:schemeClr val="tx1"/>
              </a:solidFill>
            </a:rPr>
            <a:t>)</a:t>
          </a:r>
          <a:endParaRPr lang="en-US" dirty="0">
            <a:solidFill>
              <a:schemeClr val="tx1"/>
            </a:solidFill>
          </a:endParaRPr>
        </a:p>
      </dgm:t>
    </dgm:pt>
    <dgm:pt modelId="{741D305A-824D-4FF6-9364-7B2AE14EFD67}" type="parTrans" cxnId="{887DB912-7CAF-4DF4-AA3B-4DAC6923A299}">
      <dgm:prSet/>
      <dgm:spPr/>
      <dgm:t>
        <a:bodyPr/>
        <a:lstStyle/>
        <a:p>
          <a:endParaRPr lang="en-US"/>
        </a:p>
      </dgm:t>
    </dgm:pt>
    <dgm:pt modelId="{1E5F1CBF-4CFC-4C8F-AD9D-C0D9AF785104}" type="sibTrans" cxnId="{887DB912-7CAF-4DF4-AA3B-4DAC6923A299}">
      <dgm:prSet/>
      <dgm:spPr/>
      <dgm:t>
        <a:bodyPr/>
        <a:lstStyle/>
        <a:p>
          <a:endParaRPr lang="en-US"/>
        </a:p>
      </dgm:t>
    </dgm:pt>
    <dgm:pt modelId="{FA48A868-C1D2-4B70-8213-D8B0DB825DAC}">
      <dgm:prSet/>
      <dgm:spPr/>
      <dgm:t>
        <a:bodyPr/>
        <a:lstStyle/>
        <a:p>
          <a:r>
            <a:rPr lang="ru-RU" b="0" i="0" dirty="0">
              <a:solidFill>
                <a:schemeClr val="tx1"/>
              </a:solidFill>
            </a:rPr>
            <a:t>легкий </a:t>
          </a:r>
          <a:r>
            <a:rPr lang="ru-RU" b="0" i="0" dirty="0" err="1">
              <a:solidFill>
                <a:schemeClr val="tx1"/>
              </a:solidFill>
            </a:rPr>
            <a:t>уклін</a:t>
          </a:r>
          <a:r>
            <a:rPr lang="ru-RU" b="0" i="0" dirty="0">
              <a:solidFill>
                <a:schemeClr val="tx1"/>
              </a:solidFill>
            </a:rPr>
            <a:t>, руки і </a:t>
          </a:r>
          <a:r>
            <a:rPr lang="ru-RU" b="0" i="0" dirty="0" err="1">
              <a:solidFill>
                <a:schemeClr val="tx1"/>
              </a:solidFill>
            </a:rPr>
            <a:t>долоні</a:t>
          </a:r>
          <a:r>
            <a:rPr lang="ru-RU" b="0" i="0" dirty="0">
              <a:solidFill>
                <a:schemeClr val="tx1"/>
              </a:solidFill>
            </a:rPr>
            <a:t> </a:t>
          </a:r>
          <a:r>
            <a:rPr lang="ru-RU" b="0" i="0" dirty="0" err="1">
              <a:solidFill>
                <a:schemeClr val="tx1"/>
              </a:solidFill>
            </a:rPr>
            <a:t>витягнуті</a:t>
          </a:r>
          <a:r>
            <a:rPr lang="ru-RU" b="0" i="0" dirty="0">
              <a:solidFill>
                <a:schemeClr val="tx1"/>
              </a:solidFill>
            </a:rPr>
            <a:t> з </a:t>
          </a:r>
          <a:r>
            <a:rPr lang="ru-RU" b="0" i="0" dirty="0" err="1">
              <a:solidFill>
                <a:schemeClr val="tx1"/>
              </a:solidFill>
            </a:rPr>
            <a:t>боків</a:t>
          </a:r>
          <a:r>
            <a:rPr lang="ru-RU" b="0" i="0" dirty="0">
              <a:solidFill>
                <a:schemeClr val="tx1"/>
              </a:solidFill>
            </a:rPr>
            <a:t> (</a:t>
          </a:r>
          <a:r>
            <a:rPr lang="ru-RU" b="0" i="0" dirty="0" err="1">
              <a:solidFill>
                <a:schemeClr val="tx1"/>
              </a:solidFill>
            </a:rPr>
            <a:t>Японія</a:t>
          </a:r>
          <a:r>
            <a:rPr lang="ru-RU" b="0" i="0" dirty="0">
              <a:solidFill>
                <a:schemeClr val="tx1"/>
              </a:solidFill>
            </a:rPr>
            <a:t>)</a:t>
          </a:r>
          <a:endParaRPr lang="en-US" dirty="0">
            <a:solidFill>
              <a:schemeClr val="tx1"/>
            </a:solidFill>
          </a:endParaRPr>
        </a:p>
      </dgm:t>
    </dgm:pt>
    <dgm:pt modelId="{98178A58-DFA8-4448-9605-A8EF8B046BCC}" type="parTrans" cxnId="{6806FD74-4CE7-4E9E-B060-2014FFE1DBDC}">
      <dgm:prSet/>
      <dgm:spPr/>
      <dgm:t>
        <a:bodyPr/>
        <a:lstStyle/>
        <a:p>
          <a:endParaRPr lang="en-US"/>
        </a:p>
      </dgm:t>
    </dgm:pt>
    <dgm:pt modelId="{A24F8B5A-5694-45EC-ACA0-FEC7F06B79DD}" type="sibTrans" cxnId="{6806FD74-4CE7-4E9E-B060-2014FFE1DBDC}">
      <dgm:prSet/>
      <dgm:spPr/>
      <dgm:t>
        <a:bodyPr/>
        <a:lstStyle/>
        <a:p>
          <a:endParaRPr lang="en-US"/>
        </a:p>
      </dgm:t>
    </dgm:pt>
    <dgm:pt modelId="{23F85AC2-1417-49F6-8ED3-C793D3BF5283}">
      <dgm:prSet/>
      <dgm:spPr/>
      <dgm:t>
        <a:bodyPr/>
        <a:lstStyle/>
        <a:p>
          <a:r>
            <a:rPr lang="ru-RU" b="0" i="0" dirty="0" err="1">
              <a:solidFill>
                <a:schemeClr val="tx1"/>
              </a:solidFill>
            </a:rPr>
            <a:t>поцілунок</a:t>
          </a:r>
          <a:r>
            <a:rPr lang="ru-RU" b="0" i="0" dirty="0">
              <a:solidFill>
                <a:schemeClr val="tx1"/>
              </a:solidFill>
            </a:rPr>
            <a:t> у </a:t>
          </a:r>
          <a:r>
            <a:rPr lang="ru-RU" b="0" i="0" dirty="0" err="1">
              <a:solidFill>
                <a:schemeClr val="tx1"/>
              </a:solidFill>
            </a:rPr>
            <a:t>щоки</a:t>
          </a:r>
          <a:r>
            <a:rPr lang="ru-RU" b="0" i="0" dirty="0">
              <a:solidFill>
                <a:schemeClr val="tx1"/>
              </a:solidFill>
            </a:rPr>
            <a:t>, </a:t>
          </a:r>
          <a:r>
            <a:rPr lang="ru-RU" b="0" i="0" dirty="0" err="1">
              <a:solidFill>
                <a:schemeClr val="tx1"/>
              </a:solidFill>
            </a:rPr>
            <a:t>долоні</a:t>
          </a:r>
          <a:r>
            <a:rPr lang="ru-RU" b="0" i="0" dirty="0">
              <a:solidFill>
                <a:schemeClr val="tx1"/>
              </a:solidFill>
            </a:rPr>
            <a:t> лежать на </a:t>
          </a:r>
          <a:r>
            <a:rPr lang="ru-RU" b="0" i="0" dirty="0" err="1">
              <a:solidFill>
                <a:schemeClr val="tx1"/>
              </a:solidFill>
            </a:rPr>
            <a:t>передпліччях</a:t>
          </a:r>
          <a:r>
            <a:rPr lang="ru-RU" b="0" i="0" dirty="0">
              <a:solidFill>
                <a:schemeClr val="tx1"/>
              </a:solidFill>
            </a:rPr>
            <a:t> партнера (</a:t>
          </a:r>
          <a:r>
            <a:rPr lang="ru-RU" b="0" i="0" dirty="0" err="1">
              <a:solidFill>
                <a:schemeClr val="tx1"/>
              </a:solidFill>
            </a:rPr>
            <a:t>Іспанія</a:t>
          </a:r>
          <a:r>
            <a:rPr lang="ru-RU" b="0" i="0" dirty="0">
              <a:solidFill>
                <a:schemeClr val="tx1"/>
              </a:solidFill>
            </a:rPr>
            <a:t>)</a:t>
          </a:r>
          <a:endParaRPr lang="en-US" dirty="0">
            <a:solidFill>
              <a:schemeClr val="tx1"/>
            </a:solidFill>
          </a:endParaRPr>
        </a:p>
      </dgm:t>
    </dgm:pt>
    <dgm:pt modelId="{81A1F3BE-C3BD-4C39-9D78-77AB92E39B40}" type="parTrans" cxnId="{31944A6B-64C7-4399-9E21-1E83A7C807A5}">
      <dgm:prSet/>
      <dgm:spPr/>
      <dgm:t>
        <a:bodyPr/>
        <a:lstStyle/>
        <a:p>
          <a:endParaRPr lang="en-US"/>
        </a:p>
      </dgm:t>
    </dgm:pt>
    <dgm:pt modelId="{B9769BD3-278E-4ABF-88DD-A1DDA8C89277}" type="sibTrans" cxnId="{31944A6B-64C7-4399-9E21-1E83A7C807A5}">
      <dgm:prSet/>
      <dgm:spPr/>
      <dgm:t>
        <a:bodyPr/>
        <a:lstStyle/>
        <a:p>
          <a:endParaRPr lang="en-US"/>
        </a:p>
      </dgm:t>
    </dgm:pt>
    <dgm:pt modelId="{939E7199-B071-44C1-99A5-9D2DCAC949A7}">
      <dgm:prSet/>
      <dgm:spPr/>
      <dgm:t>
        <a:bodyPr/>
        <a:lstStyle/>
        <a:p>
          <a:r>
            <a:rPr lang="ru-RU" b="0" i="0" dirty="0" err="1">
              <a:solidFill>
                <a:schemeClr val="tx1"/>
              </a:solidFill>
            </a:rPr>
            <a:t>просте</a:t>
          </a:r>
          <a:r>
            <a:rPr lang="ru-RU" b="0" i="0" dirty="0">
              <a:solidFill>
                <a:schemeClr val="tx1"/>
              </a:solidFill>
            </a:rPr>
            <a:t> </a:t>
          </a:r>
          <a:r>
            <a:rPr lang="ru-RU" b="0" i="0" dirty="0" err="1">
              <a:solidFill>
                <a:schemeClr val="tx1"/>
              </a:solidFill>
            </a:rPr>
            <a:t>рукостискання</a:t>
          </a:r>
          <a:r>
            <a:rPr lang="ru-RU" b="0" i="0" dirty="0">
              <a:solidFill>
                <a:schemeClr val="tx1"/>
              </a:solidFill>
            </a:rPr>
            <a:t> і </a:t>
          </a:r>
          <a:r>
            <a:rPr lang="ru-RU" b="0" i="0" dirty="0" err="1">
              <a:solidFill>
                <a:schemeClr val="tx1"/>
              </a:solidFill>
            </a:rPr>
            <a:t>погляд</a:t>
          </a:r>
          <a:r>
            <a:rPr lang="ru-RU" b="0" i="0" dirty="0">
              <a:solidFill>
                <a:schemeClr val="tx1"/>
              </a:solidFill>
            </a:rPr>
            <a:t> в </a:t>
          </a:r>
          <a:r>
            <a:rPr lang="ru-RU" b="0" i="0" dirty="0" err="1">
              <a:solidFill>
                <a:schemeClr val="tx1"/>
              </a:solidFill>
            </a:rPr>
            <a:t>очі</a:t>
          </a:r>
          <a:r>
            <a:rPr lang="ru-RU" b="0" i="0" dirty="0">
              <a:solidFill>
                <a:schemeClr val="tx1"/>
              </a:solidFill>
            </a:rPr>
            <a:t> (</a:t>
          </a:r>
          <a:r>
            <a:rPr lang="ru-RU" b="0" i="0" dirty="0" err="1">
              <a:solidFill>
                <a:schemeClr val="tx1"/>
              </a:solidFill>
            </a:rPr>
            <a:t>Німеччина</a:t>
          </a:r>
          <a:r>
            <a:rPr lang="ru-RU" b="0" i="0" dirty="0">
              <a:solidFill>
                <a:schemeClr val="tx1"/>
              </a:solidFill>
            </a:rPr>
            <a:t>)</a:t>
          </a:r>
          <a:endParaRPr lang="en-US" dirty="0">
            <a:solidFill>
              <a:schemeClr val="tx1"/>
            </a:solidFill>
          </a:endParaRPr>
        </a:p>
      </dgm:t>
    </dgm:pt>
    <dgm:pt modelId="{41393BB0-7A44-4860-8B60-A80219744FFA}" type="parTrans" cxnId="{665AC4B2-F7CE-4850-8AE3-701CF7F9706B}">
      <dgm:prSet/>
      <dgm:spPr/>
      <dgm:t>
        <a:bodyPr/>
        <a:lstStyle/>
        <a:p>
          <a:endParaRPr lang="en-US"/>
        </a:p>
      </dgm:t>
    </dgm:pt>
    <dgm:pt modelId="{CB36B0BF-1579-44F9-8F46-15FDE8D5AD6F}" type="sibTrans" cxnId="{665AC4B2-F7CE-4850-8AE3-701CF7F9706B}">
      <dgm:prSet/>
      <dgm:spPr/>
      <dgm:t>
        <a:bodyPr/>
        <a:lstStyle/>
        <a:p>
          <a:endParaRPr lang="en-US"/>
        </a:p>
      </dgm:t>
    </dgm:pt>
    <dgm:pt modelId="{C54D873F-0878-4605-BA05-AB36784F834B}">
      <dgm:prSet/>
      <dgm:spPr/>
      <dgm:t>
        <a:bodyPr/>
        <a:lstStyle/>
        <a:p>
          <a:r>
            <a:rPr lang="ru-RU" b="0" i="0" dirty="0" err="1">
              <a:solidFill>
                <a:schemeClr val="tx1"/>
              </a:solidFill>
            </a:rPr>
            <a:t>м’яке</a:t>
          </a:r>
          <a:r>
            <a:rPr lang="ru-RU" b="0" i="0" dirty="0">
              <a:solidFill>
                <a:schemeClr val="tx1"/>
              </a:solidFill>
            </a:rPr>
            <a:t> </a:t>
          </a:r>
          <a:r>
            <a:rPr lang="ru-RU" b="0" i="0" dirty="0" err="1">
              <a:solidFill>
                <a:schemeClr val="tx1"/>
              </a:solidFill>
            </a:rPr>
            <a:t>рукостискання</a:t>
          </a:r>
          <a:r>
            <a:rPr lang="ru-RU" b="0" i="0" dirty="0">
              <a:solidFill>
                <a:schemeClr val="tx1"/>
              </a:solidFill>
            </a:rPr>
            <a:t> </a:t>
          </a:r>
          <a:r>
            <a:rPr lang="ru-RU" b="0" i="0" dirty="0" err="1">
              <a:solidFill>
                <a:schemeClr val="tx1"/>
              </a:solidFill>
            </a:rPr>
            <a:t>обома</a:t>
          </a:r>
          <a:r>
            <a:rPr lang="ru-RU" b="0" i="0" dirty="0">
              <a:solidFill>
                <a:schemeClr val="tx1"/>
              </a:solidFill>
            </a:rPr>
            <a:t> руками, </a:t>
          </a:r>
          <a:r>
            <a:rPr lang="ru-RU" b="0" i="0" dirty="0" err="1">
              <a:solidFill>
                <a:schemeClr val="tx1"/>
              </a:solidFill>
            </a:rPr>
            <a:t>торкання</a:t>
          </a:r>
          <a:r>
            <a:rPr lang="ru-RU" b="0" i="0" dirty="0">
              <a:solidFill>
                <a:schemeClr val="tx1"/>
              </a:solidFill>
            </a:rPr>
            <a:t> </a:t>
          </a:r>
          <a:r>
            <a:rPr lang="ru-RU" b="0" i="0" dirty="0" err="1">
              <a:solidFill>
                <a:schemeClr val="tx1"/>
              </a:solidFill>
            </a:rPr>
            <a:t>тільки</a:t>
          </a:r>
          <a:r>
            <a:rPr lang="ru-RU" b="0" i="0" dirty="0">
              <a:solidFill>
                <a:schemeClr val="tx1"/>
              </a:solidFill>
            </a:rPr>
            <a:t> </a:t>
          </a:r>
          <a:r>
            <a:rPr lang="ru-RU" b="0" i="0" dirty="0" err="1">
              <a:solidFill>
                <a:schemeClr val="tx1"/>
              </a:solidFill>
            </a:rPr>
            <a:t>кінчиками</a:t>
          </a:r>
          <a:r>
            <a:rPr lang="ru-RU" b="0" i="0" dirty="0">
              <a:solidFill>
                <a:schemeClr val="tx1"/>
              </a:solidFill>
            </a:rPr>
            <a:t> </a:t>
          </a:r>
          <a:r>
            <a:rPr lang="ru-RU" b="0" i="0" dirty="0" err="1">
              <a:solidFill>
                <a:schemeClr val="tx1"/>
              </a:solidFill>
            </a:rPr>
            <a:t>пальців</a:t>
          </a:r>
          <a:r>
            <a:rPr lang="ru-RU" b="0" i="0" dirty="0">
              <a:solidFill>
                <a:schemeClr val="tx1"/>
              </a:solidFill>
            </a:rPr>
            <a:t> (</a:t>
          </a:r>
          <a:r>
            <a:rPr lang="ru-RU" b="0" i="0" dirty="0" err="1">
              <a:solidFill>
                <a:schemeClr val="tx1"/>
              </a:solidFill>
            </a:rPr>
            <a:t>Малайзія</a:t>
          </a:r>
          <a:r>
            <a:rPr lang="ru-RU" b="0" i="0" dirty="0">
              <a:solidFill>
                <a:schemeClr val="tx1"/>
              </a:solidFill>
            </a:rPr>
            <a:t>)</a:t>
          </a:r>
          <a:endParaRPr lang="en-US" dirty="0">
            <a:solidFill>
              <a:schemeClr val="tx1"/>
            </a:solidFill>
          </a:endParaRPr>
        </a:p>
      </dgm:t>
    </dgm:pt>
    <dgm:pt modelId="{2A41B374-290F-4C3D-AAD8-7B1562BDC52C}" type="parTrans" cxnId="{D9FF92A7-B4FD-4279-BBBB-0DE89038416C}">
      <dgm:prSet/>
      <dgm:spPr/>
      <dgm:t>
        <a:bodyPr/>
        <a:lstStyle/>
        <a:p>
          <a:endParaRPr lang="en-US"/>
        </a:p>
      </dgm:t>
    </dgm:pt>
    <dgm:pt modelId="{6D099D0B-8D9C-4EA4-9D66-4C730AFAA685}" type="sibTrans" cxnId="{D9FF92A7-B4FD-4279-BBBB-0DE89038416C}">
      <dgm:prSet/>
      <dgm:spPr/>
      <dgm:t>
        <a:bodyPr/>
        <a:lstStyle/>
        <a:p>
          <a:endParaRPr lang="en-US"/>
        </a:p>
      </dgm:t>
    </dgm:pt>
    <dgm:pt modelId="{E6AF5163-153D-42BB-BF48-52900AB5AF16}">
      <dgm:prSet/>
      <dgm:spPr/>
      <dgm:t>
        <a:bodyPr/>
        <a:lstStyle/>
        <a:p>
          <a:r>
            <a:rPr lang="ru-RU" b="0" i="0" dirty="0" err="1">
              <a:solidFill>
                <a:schemeClr val="tx1"/>
              </a:solidFill>
            </a:rPr>
            <a:t>потертися</a:t>
          </a:r>
          <a:r>
            <a:rPr lang="ru-RU" b="0" i="0" dirty="0">
              <a:solidFill>
                <a:schemeClr val="tx1"/>
              </a:solidFill>
            </a:rPr>
            <a:t> носами один об один (</a:t>
          </a:r>
          <a:r>
            <a:rPr lang="ru-RU" b="0" i="0" dirty="0" err="1">
              <a:solidFill>
                <a:schemeClr val="tx1"/>
              </a:solidFill>
            </a:rPr>
            <a:t>ескімоська</a:t>
          </a:r>
          <a:r>
            <a:rPr lang="ru-RU" b="0" i="0" dirty="0">
              <a:solidFill>
                <a:schemeClr val="tx1"/>
              </a:solidFill>
            </a:rPr>
            <a:t> </a:t>
          </a:r>
          <a:r>
            <a:rPr lang="ru-RU" b="0" i="0" dirty="0" err="1">
              <a:solidFill>
                <a:schemeClr val="tx1"/>
              </a:solidFill>
            </a:rPr>
            <a:t>традиція</a:t>
          </a:r>
          <a:r>
            <a:rPr lang="ru-RU" b="0" i="0" dirty="0">
              <a:solidFill>
                <a:schemeClr val="tx1"/>
              </a:solidFill>
            </a:rPr>
            <a:t>).</a:t>
          </a:r>
          <a:endParaRPr lang="en-US" dirty="0">
            <a:solidFill>
              <a:schemeClr val="tx1"/>
            </a:solidFill>
          </a:endParaRPr>
        </a:p>
      </dgm:t>
    </dgm:pt>
    <dgm:pt modelId="{433A71E6-EB16-42FC-ABFA-56B88742EF9A}" type="parTrans" cxnId="{00CA9A56-E93F-4EB1-9592-F0B8D8E384A9}">
      <dgm:prSet/>
      <dgm:spPr/>
      <dgm:t>
        <a:bodyPr/>
        <a:lstStyle/>
        <a:p>
          <a:endParaRPr lang="en-US"/>
        </a:p>
      </dgm:t>
    </dgm:pt>
    <dgm:pt modelId="{C01B5671-2E47-4F79-B1B0-8290DB6BEAB4}" type="sibTrans" cxnId="{00CA9A56-E93F-4EB1-9592-F0B8D8E384A9}">
      <dgm:prSet/>
      <dgm:spPr/>
      <dgm:t>
        <a:bodyPr/>
        <a:lstStyle/>
        <a:p>
          <a:endParaRPr lang="en-US"/>
        </a:p>
      </dgm:t>
    </dgm:pt>
    <dgm:pt modelId="{2E184217-D564-4FDD-946B-62AF9292BE28}" type="pres">
      <dgm:prSet presAssocID="{66A90A7A-A321-4ABA-B4D8-261F73E4847D}" presName="linear" presStyleCnt="0">
        <dgm:presLayoutVars>
          <dgm:animLvl val="lvl"/>
          <dgm:resizeHandles val="exact"/>
        </dgm:presLayoutVars>
      </dgm:prSet>
      <dgm:spPr/>
      <dgm:t>
        <a:bodyPr/>
        <a:lstStyle/>
        <a:p>
          <a:endParaRPr lang="uk-UA"/>
        </a:p>
      </dgm:t>
    </dgm:pt>
    <dgm:pt modelId="{122A3105-9370-4F83-AA96-54B0FEEFDB74}" type="pres">
      <dgm:prSet presAssocID="{A422D46B-6312-4275-953D-FBD73E1B6447}" presName="parentText" presStyleLbl="node1" presStyleIdx="0" presStyleCnt="9" custLinFactY="-74119" custLinFactNeighborX="505" custLinFactNeighborY="-100000">
        <dgm:presLayoutVars>
          <dgm:chMax val="0"/>
          <dgm:bulletEnabled val="1"/>
        </dgm:presLayoutVars>
      </dgm:prSet>
      <dgm:spPr/>
      <dgm:t>
        <a:bodyPr/>
        <a:lstStyle/>
        <a:p>
          <a:endParaRPr lang="uk-UA"/>
        </a:p>
      </dgm:t>
    </dgm:pt>
    <dgm:pt modelId="{64A57D0E-2567-4C42-ABBF-97FB7D749AD9}" type="pres">
      <dgm:prSet presAssocID="{655F35AA-ACCE-477B-A1DA-4BA185D48CBA}" presName="spacer" presStyleCnt="0"/>
      <dgm:spPr/>
    </dgm:pt>
    <dgm:pt modelId="{AF3BB3F7-EC9D-4DE7-9757-73DC9508621D}" type="pres">
      <dgm:prSet presAssocID="{61455CBA-C5EC-4B38-A6A0-913BDA3E5B5A}" presName="parentText" presStyleLbl="node1" presStyleIdx="1" presStyleCnt="9">
        <dgm:presLayoutVars>
          <dgm:chMax val="0"/>
          <dgm:bulletEnabled val="1"/>
        </dgm:presLayoutVars>
      </dgm:prSet>
      <dgm:spPr/>
      <dgm:t>
        <a:bodyPr/>
        <a:lstStyle/>
        <a:p>
          <a:endParaRPr lang="uk-UA"/>
        </a:p>
      </dgm:t>
    </dgm:pt>
    <dgm:pt modelId="{0DC74566-3EDA-4CAF-9C9A-2C73DF40D8D8}" type="pres">
      <dgm:prSet presAssocID="{8B590F1A-1383-45B4-BC95-34F1F7106477}" presName="spacer" presStyleCnt="0"/>
      <dgm:spPr/>
    </dgm:pt>
    <dgm:pt modelId="{DDF278A5-467A-4DC4-8E6F-9CAE73B3F806}" type="pres">
      <dgm:prSet presAssocID="{8E24B4E2-8BCC-4328-A86F-0FFE3CB1F866}" presName="parentText" presStyleLbl="node1" presStyleIdx="2" presStyleCnt="9">
        <dgm:presLayoutVars>
          <dgm:chMax val="0"/>
          <dgm:bulletEnabled val="1"/>
        </dgm:presLayoutVars>
      </dgm:prSet>
      <dgm:spPr/>
      <dgm:t>
        <a:bodyPr/>
        <a:lstStyle/>
        <a:p>
          <a:endParaRPr lang="uk-UA"/>
        </a:p>
      </dgm:t>
    </dgm:pt>
    <dgm:pt modelId="{FAB180B1-B8D5-40CC-80FD-5ACEFD92E212}" type="pres">
      <dgm:prSet presAssocID="{A44EDAC4-E74D-4A9D-B8BF-445D62719200}" presName="spacer" presStyleCnt="0"/>
      <dgm:spPr/>
    </dgm:pt>
    <dgm:pt modelId="{61AE13E8-894A-41FF-84EC-2338B19E9285}" type="pres">
      <dgm:prSet presAssocID="{9677BA4B-A66A-4EB4-9617-035AB97E2089}" presName="parentText" presStyleLbl="node1" presStyleIdx="3" presStyleCnt="9">
        <dgm:presLayoutVars>
          <dgm:chMax val="0"/>
          <dgm:bulletEnabled val="1"/>
        </dgm:presLayoutVars>
      </dgm:prSet>
      <dgm:spPr/>
      <dgm:t>
        <a:bodyPr/>
        <a:lstStyle/>
        <a:p>
          <a:endParaRPr lang="uk-UA"/>
        </a:p>
      </dgm:t>
    </dgm:pt>
    <dgm:pt modelId="{9D291F66-B736-434E-8E38-4F4E01A29733}" type="pres">
      <dgm:prSet presAssocID="{1E5F1CBF-4CFC-4C8F-AD9D-C0D9AF785104}" presName="spacer" presStyleCnt="0"/>
      <dgm:spPr/>
    </dgm:pt>
    <dgm:pt modelId="{6F70512C-C75B-4717-8979-5AC17B054169}" type="pres">
      <dgm:prSet presAssocID="{FA48A868-C1D2-4B70-8213-D8B0DB825DAC}" presName="parentText" presStyleLbl="node1" presStyleIdx="4" presStyleCnt="9" custLinFactY="-2598" custLinFactNeighborX="1986" custLinFactNeighborY="-100000">
        <dgm:presLayoutVars>
          <dgm:chMax val="0"/>
          <dgm:bulletEnabled val="1"/>
        </dgm:presLayoutVars>
      </dgm:prSet>
      <dgm:spPr/>
      <dgm:t>
        <a:bodyPr/>
        <a:lstStyle/>
        <a:p>
          <a:endParaRPr lang="uk-UA"/>
        </a:p>
      </dgm:t>
    </dgm:pt>
    <dgm:pt modelId="{DAFEE8D2-A2C9-4A11-AEFF-66BA00DB0D27}" type="pres">
      <dgm:prSet presAssocID="{A24F8B5A-5694-45EC-ACA0-FEC7F06B79DD}" presName="spacer" presStyleCnt="0"/>
      <dgm:spPr/>
    </dgm:pt>
    <dgm:pt modelId="{8570A6EC-8EAC-4DED-9963-E2571A179F19}" type="pres">
      <dgm:prSet presAssocID="{23F85AC2-1417-49F6-8ED3-C793D3BF5283}" presName="parentText" presStyleLbl="node1" presStyleIdx="5" presStyleCnt="9">
        <dgm:presLayoutVars>
          <dgm:chMax val="0"/>
          <dgm:bulletEnabled val="1"/>
        </dgm:presLayoutVars>
      </dgm:prSet>
      <dgm:spPr/>
      <dgm:t>
        <a:bodyPr/>
        <a:lstStyle/>
        <a:p>
          <a:endParaRPr lang="uk-UA"/>
        </a:p>
      </dgm:t>
    </dgm:pt>
    <dgm:pt modelId="{81B038C7-1D4B-4480-9F00-1A1E1D1B9243}" type="pres">
      <dgm:prSet presAssocID="{B9769BD3-278E-4ABF-88DD-A1DDA8C89277}" presName="spacer" presStyleCnt="0"/>
      <dgm:spPr/>
    </dgm:pt>
    <dgm:pt modelId="{3F7CD509-8910-4544-B26F-D20EC9D4714B}" type="pres">
      <dgm:prSet presAssocID="{939E7199-B071-44C1-99A5-9D2DCAC949A7}" presName="parentText" presStyleLbl="node1" presStyleIdx="6" presStyleCnt="9">
        <dgm:presLayoutVars>
          <dgm:chMax val="0"/>
          <dgm:bulletEnabled val="1"/>
        </dgm:presLayoutVars>
      </dgm:prSet>
      <dgm:spPr/>
      <dgm:t>
        <a:bodyPr/>
        <a:lstStyle/>
        <a:p>
          <a:endParaRPr lang="uk-UA"/>
        </a:p>
      </dgm:t>
    </dgm:pt>
    <dgm:pt modelId="{0DAB0CF0-F2BF-43F4-B056-DC80BDBF2020}" type="pres">
      <dgm:prSet presAssocID="{CB36B0BF-1579-44F9-8F46-15FDE8D5AD6F}" presName="spacer" presStyleCnt="0"/>
      <dgm:spPr/>
    </dgm:pt>
    <dgm:pt modelId="{B245708C-A8CA-40FA-8DF1-A6BF0786A1D9}" type="pres">
      <dgm:prSet presAssocID="{C54D873F-0878-4605-BA05-AB36784F834B}" presName="parentText" presStyleLbl="node1" presStyleIdx="7" presStyleCnt="9">
        <dgm:presLayoutVars>
          <dgm:chMax val="0"/>
          <dgm:bulletEnabled val="1"/>
        </dgm:presLayoutVars>
      </dgm:prSet>
      <dgm:spPr/>
      <dgm:t>
        <a:bodyPr/>
        <a:lstStyle/>
        <a:p>
          <a:endParaRPr lang="uk-UA"/>
        </a:p>
      </dgm:t>
    </dgm:pt>
    <dgm:pt modelId="{E83E0646-E8CF-4C70-A20B-4250430AD208}" type="pres">
      <dgm:prSet presAssocID="{6D099D0B-8D9C-4EA4-9D66-4C730AFAA685}" presName="spacer" presStyleCnt="0"/>
      <dgm:spPr/>
    </dgm:pt>
    <dgm:pt modelId="{4EFA30A8-83A2-4A17-8F5A-BA81027DFAB5}" type="pres">
      <dgm:prSet presAssocID="{E6AF5163-153D-42BB-BF48-52900AB5AF16}" presName="parentText" presStyleLbl="node1" presStyleIdx="8" presStyleCnt="9">
        <dgm:presLayoutVars>
          <dgm:chMax val="0"/>
          <dgm:bulletEnabled val="1"/>
        </dgm:presLayoutVars>
      </dgm:prSet>
      <dgm:spPr/>
      <dgm:t>
        <a:bodyPr/>
        <a:lstStyle/>
        <a:p>
          <a:endParaRPr lang="uk-UA"/>
        </a:p>
      </dgm:t>
    </dgm:pt>
  </dgm:ptLst>
  <dgm:cxnLst>
    <dgm:cxn modelId="{60E7EEEB-45F2-4ED3-832A-5277AC1B0B7F}" srcId="{66A90A7A-A321-4ABA-B4D8-261F73E4847D}" destId="{8E24B4E2-8BCC-4328-A86F-0FFE3CB1F866}" srcOrd="2" destOrd="0" parTransId="{E29F9F53-534E-4843-827E-44953C86574C}" sibTransId="{A44EDAC4-E74D-4A9D-B8BF-445D62719200}"/>
    <dgm:cxn modelId="{6806FD74-4CE7-4E9E-B060-2014FFE1DBDC}" srcId="{66A90A7A-A321-4ABA-B4D8-261F73E4847D}" destId="{FA48A868-C1D2-4B70-8213-D8B0DB825DAC}" srcOrd="4" destOrd="0" parTransId="{98178A58-DFA8-4448-9605-A8EF8B046BCC}" sibTransId="{A24F8B5A-5694-45EC-ACA0-FEC7F06B79DD}"/>
    <dgm:cxn modelId="{887DB912-7CAF-4DF4-AA3B-4DAC6923A299}" srcId="{66A90A7A-A321-4ABA-B4D8-261F73E4847D}" destId="{9677BA4B-A66A-4EB4-9617-035AB97E2089}" srcOrd="3" destOrd="0" parTransId="{741D305A-824D-4FF6-9364-7B2AE14EFD67}" sibTransId="{1E5F1CBF-4CFC-4C8F-AD9D-C0D9AF785104}"/>
    <dgm:cxn modelId="{15A04363-9167-447F-88CD-C65F0EA0CC0B}" type="presOf" srcId="{939E7199-B071-44C1-99A5-9D2DCAC949A7}" destId="{3F7CD509-8910-4544-B26F-D20EC9D4714B}" srcOrd="0" destOrd="0" presId="urn:microsoft.com/office/officeart/2005/8/layout/vList2"/>
    <dgm:cxn modelId="{66C4796E-0114-4E12-9028-0661A2D22B50}" type="presOf" srcId="{E6AF5163-153D-42BB-BF48-52900AB5AF16}" destId="{4EFA30A8-83A2-4A17-8F5A-BA81027DFAB5}" srcOrd="0" destOrd="0" presId="urn:microsoft.com/office/officeart/2005/8/layout/vList2"/>
    <dgm:cxn modelId="{A5EFF128-E9EE-48A6-9C69-23B60EDF0AC4}" type="presOf" srcId="{9677BA4B-A66A-4EB4-9617-035AB97E2089}" destId="{61AE13E8-894A-41FF-84EC-2338B19E9285}" srcOrd="0" destOrd="0" presId="urn:microsoft.com/office/officeart/2005/8/layout/vList2"/>
    <dgm:cxn modelId="{01C56D5F-9003-43A5-AC27-429B8EB5DD4A}" type="presOf" srcId="{FA48A868-C1D2-4B70-8213-D8B0DB825DAC}" destId="{6F70512C-C75B-4717-8979-5AC17B054169}" srcOrd="0" destOrd="0" presId="urn:microsoft.com/office/officeart/2005/8/layout/vList2"/>
    <dgm:cxn modelId="{7446C771-5822-42A4-8674-D47B4DE3FBC4}" type="presOf" srcId="{8E24B4E2-8BCC-4328-A86F-0FFE3CB1F866}" destId="{DDF278A5-467A-4DC4-8E6F-9CAE73B3F806}" srcOrd="0" destOrd="0" presId="urn:microsoft.com/office/officeart/2005/8/layout/vList2"/>
    <dgm:cxn modelId="{5924C39D-5F99-4FF2-8630-5A0FD53705CC}" type="presOf" srcId="{23F85AC2-1417-49F6-8ED3-C793D3BF5283}" destId="{8570A6EC-8EAC-4DED-9963-E2571A179F19}" srcOrd="0" destOrd="0" presId="urn:microsoft.com/office/officeart/2005/8/layout/vList2"/>
    <dgm:cxn modelId="{665AC4B2-F7CE-4850-8AE3-701CF7F9706B}" srcId="{66A90A7A-A321-4ABA-B4D8-261F73E4847D}" destId="{939E7199-B071-44C1-99A5-9D2DCAC949A7}" srcOrd="6" destOrd="0" parTransId="{41393BB0-7A44-4860-8B60-A80219744FFA}" sibTransId="{CB36B0BF-1579-44F9-8F46-15FDE8D5AD6F}"/>
    <dgm:cxn modelId="{F9AF8B29-8CB1-4993-A4B7-DFF0B99E258B}" type="presOf" srcId="{C54D873F-0878-4605-BA05-AB36784F834B}" destId="{B245708C-A8CA-40FA-8DF1-A6BF0786A1D9}" srcOrd="0" destOrd="0" presId="urn:microsoft.com/office/officeart/2005/8/layout/vList2"/>
    <dgm:cxn modelId="{570A10EA-D124-43DB-8207-725EE39E8CD3}" srcId="{66A90A7A-A321-4ABA-B4D8-261F73E4847D}" destId="{61455CBA-C5EC-4B38-A6A0-913BDA3E5B5A}" srcOrd="1" destOrd="0" parTransId="{B60E9DBB-CED9-4B06-AA49-C207CA54C1C5}" sibTransId="{8B590F1A-1383-45B4-BC95-34F1F7106477}"/>
    <dgm:cxn modelId="{D9FF92A7-B4FD-4279-BBBB-0DE89038416C}" srcId="{66A90A7A-A321-4ABA-B4D8-261F73E4847D}" destId="{C54D873F-0878-4605-BA05-AB36784F834B}" srcOrd="7" destOrd="0" parTransId="{2A41B374-290F-4C3D-AAD8-7B1562BDC52C}" sibTransId="{6D099D0B-8D9C-4EA4-9D66-4C730AFAA685}"/>
    <dgm:cxn modelId="{BFB321FF-863E-43B5-8B63-256DCC076018}" type="presOf" srcId="{A422D46B-6312-4275-953D-FBD73E1B6447}" destId="{122A3105-9370-4F83-AA96-54B0FEEFDB74}" srcOrd="0" destOrd="0" presId="urn:microsoft.com/office/officeart/2005/8/layout/vList2"/>
    <dgm:cxn modelId="{26FEC485-3469-42CC-BFDE-0D815ED1A000}" srcId="{66A90A7A-A321-4ABA-B4D8-261F73E4847D}" destId="{A422D46B-6312-4275-953D-FBD73E1B6447}" srcOrd="0" destOrd="0" parTransId="{8D80AF93-A627-4C10-97FC-88C2AA991598}" sibTransId="{655F35AA-ACCE-477B-A1DA-4BA185D48CBA}"/>
    <dgm:cxn modelId="{00CA9A56-E93F-4EB1-9592-F0B8D8E384A9}" srcId="{66A90A7A-A321-4ABA-B4D8-261F73E4847D}" destId="{E6AF5163-153D-42BB-BF48-52900AB5AF16}" srcOrd="8" destOrd="0" parTransId="{433A71E6-EB16-42FC-ABFA-56B88742EF9A}" sibTransId="{C01B5671-2E47-4F79-B1B0-8290DB6BEAB4}"/>
    <dgm:cxn modelId="{31944A6B-64C7-4399-9E21-1E83A7C807A5}" srcId="{66A90A7A-A321-4ABA-B4D8-261F73E4847D}" destId="{23F85AC2-1417-49F6-8ED3-C793D3BF5283}" srcOrd="5" destOrd="0" parTransId="{81A1F3BE-C3BD-4C39-9D78-77AB92E39B40}" sibTransId="{B9769BD3-278E-4ABF-88DD-A1DDA8C89277}"/>
    <dgm:cxn modelId="{BA354DD7-7DC5-4421-A5A7-97D601D684A6}" type="presOf" srcId="{66A90A7A-A321-4ABA-B4D8-261F73E4847D}" destId="{2E184217-D564-4FDD-946B-62AF9292BE28}" srcOrd="0" destOrd="0" presId="urn:microsoft.com/office/officeart/2005/8/layout/vList2"/>
    <dgm:cxn modelId="{B74614B9-15AB-4A5F-896D-98EAF7756883}" type="presOf" srcId="{61455CBA-C5EC-4B38-A6A0-913BDA3E5B5A}" destId="{AF3BB3F7-EC9D-4DE7-9757-73DC9508621D}" srcOrd="0" destOrd="0" presId="urn:microsoft.com/office/officeart/2005/8/layout/vList2"/>
    <dgm:cxn modelId="{04694E73-5DAC-4F61-8474-93556A576CA6}" type="presParOf" srcId="{2E184217-D564-4FDD-946B-62AF9292BE28}" destId="{122A3105-9370-4F83-AA96-54B0FEEFDB74}" srcOrd="0" destOrd="0" presId="urn:microsoft.com/office/officeart/2005/8/layout/vList2"/>
    <dgm:cxn modelId="{4C98FC02-3C1C-4F8C-B7CC-5391F2760603}" type="presParOf" srcId="{2E184217-D564-4FDD-946B-62AF9292BE28}" destId="{64A57D0E-2567-4C42-ABBF-97FB7D749AD9}" srcOrd="1" destOrd="0" presId="urn:microsoft.com/office/officeart/2005/8/layout/vList2"/>
    <dgm:cxn modelId="{15F0225F-60E7-433A-9C89-B7481EC93DEF}" type="presParOf" srcId="{2E184217-D564-4FDD-946B-62AF9292BE28}" destId="{AF3BB3F7-EC9D-4DE7-9757-73DC9508621D}" srcOrd="2" destOrd="0" presId="urn:microsoft.com/office/officeart/2005/8/layout/vList2"/>
    <dgm:cxn modelId="{6D98BC64-ADAA-4253-B902-6EDF48836C84}" type="presParOf" srcId="{2E184217-D564-4FDD-946B-62AF9292BE28}" destId="{0DC74566-3EDA-4CAF-9C9A-2C73DF40D8D8}" srcOrd="3" destOrd="0" presId="urn:microsoft.com/office/officeart/2005/8/layout/vList2"/>
    <dgm:cxn modelId="{B73C1462-EE90-4F22-9550-CFC7E73D6AFE}" type="presParOf" srcId="{2E184217-D564-4FDD-946B-62AF9292BE28}" destId="{DDF278A5-467A-4DC4-8E6F-9CAE73B3F806}" srcOrd="4" destOrd="0" presId="urn:microsoft.com/office/officeart/2005/8/layout/vList2"/>
    <dgm:cxn modelId="{F4D3ABC7-2954-41B8-9FC6-0EA0550D8DDB}" type="presParOf" srcId="{2E184217-D564-4FDD-946B-62AF9292BE28}" destId="{FAB180B1-B8D5-40CC-80FD-5ACEFD92E212}" srcOrd="5" destOrd="0" presId="urn:microsoft.com/office/officeart/2005/8/layout/vList2"/>
    <dgm:cxn modelId="{B3A773D5-A4A8-4D01-B755-BD6F9D1BF523}" type="presParOf" srcId="{2E184217-D564-4FDD-946B-62AF9292BE28}" destId="{61AE13E8-894A-41FF-84EC-2338B19E9285}" srcOrd="6" destOrd="0" presId="urn:microsoft.com/office/officeart/2005/8/layout/vList2"/>
    <dgm:cxn modelId="{08BF42E3-F8DF-409F-AE66-C3B9BA6400D7}" type="presParOf" srcId="{2E184217-D564-4FDD-946B-62AF9292BE28}" destId="{9D291F66-B736-434E-8E38-4F4E01A29733}" srcOrd="7" destOrd="0" presId="urn:microsoft.com/office/officeart/2005/8/layout/vList2"/>
    <dgm:cxn modelId="{CE91A61F-0C94-4735-B3BD-CF99BBA631B7}" type="presParOf" srcId="{2E184217-D564-4FDD-946B-62AF9292BE28}" destId="{6F70512C-C75B-4717-8979-5AC17B054169}" srcOrd="8" destOrd="0" presId="urn:microsoft.com/office/officeart/2005/8/layout/vList2"/>
    <dgm:cxn modelId="{B5700025-F960-4B2F-858F-1D1E16D7E6C0}" type="presParOf" srcId="{2E184217-D564-4FDD-946B-62AF9292BE28}" destId="{DAFEE8D2-A2C9-4A11-AEFF-66BA00DB0D27}" srcOrd="9" destOrd="0" presId="urn:microsoft.com/office/officeart/2005/8/layout/vList2"/>
    <dgm:cxn modelId="{AB20D7B1-E4B7-400F-9713-68F4AC40BCA7}" type="presParOf" srcId="{2E184217-D564-4FDD-946B-62AF9292BE28}" destId="{8570A6EC-8EAC-4DED-9963-E2571A179F19}" srcOrd="10" destOrd="0" presId="urn:microsoft.com/office/officeart/2005/8/layout/vList2"/>
    <dgm:cxn modelId="{62DB3CE8-3A69-4106-80A5-33258DF9BD3F}" type="presParOf" srcId="{2E184217-D564-4FDD-946B-62AF9292BE28}" destId="{81B038C7-1D4B-4480-9F00-1A1E1D1B9243}" srcOrd="11" destOrd="0" presId="urn:microsoft.com/office/officeart/2005/8/layout/vList2"/>
    <dgm:cxn modelId="{910F4989-9A40-4459-B815-DF3F2714CD7F}" type="presParOf" srcId="{2E184217-D564-4FDD-946B-62AF9292BE28}" destId="{3F7CD509-8910-4544-B26F-D20EC9D4714B}" srcOrd="12" destOrd="0" presId="urn:microsoft.com/office/officeart/2005/8/layout/vList2"/>
    <dgm:cxn modelId="{D795C08B-5A37-4E8C-AE8C-B5C9945447E3}" type="presParOf" srcId="{2E184217-D564-4FDD-946B-62AF9292BE28}" destId="{0DAB0CF0-F2BF-43F4-B056-DC80BDBF2020}" srcOrd="13" destOrd="0" presId="urn:microsoft.com/office/officeart/2005/8/layout/vList2"/>
    <dgm:cxn modelId="{C1DD9E8C-99FF-4119-9BAF-C4CCE453A137}" type="presParOf" srcId="{2E184217-D564-4FDD-946B-62AF9292BE28}" destId="{B245708C-A8CA-40FA-8DF1-A6BF0786A1D9}" srcOrd="14" destOrd="0" presId="urn:microsoft.com/office/officeart/2005/8/layout/vList2"/>
    <dgm:cxn modelId="{76C499F4-B8DA-4FD2-99F6-AEC0EA6A4162}" type="presParOf" srcId="{2E184217-D564-4FDD-946B-62AF9292BE28}" destId="{E83E0646-E8CF-4C70-A20B-4250430AD208}" srcOrd="15" destOrd="0" presId="urn:microsoft.com/office/officeart/2005/8/layout/vList2"/>
    <dgm:cxn modelId="{8F14E202-B61E-466E-BCFE-6E7E63C49C42}" type="presParOf" srcId="{2E184217-D564-4FDD-946B-62AF9292BE28}" destId="{4EFA30A8-83A2-4A17-8F5A-BA81027DFAB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5/18/2023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5/18/2023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5/18/2023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5/18/2023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5/18/2023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5/18/2023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5/18/2023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5/18/2023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5/18/2023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5/18/2023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5/18/2023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t>5/18/2023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mpty">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5/18/2023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t>5/18/2023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5/18/2023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5/18/2023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t>5/18/2023</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t>5/18/2023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t>5/18/2023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5/18/2023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5/18/2023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5/18/2023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5/18/2023</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604520" rtl="0" eaLnBrk="1" fontAlgn="auto" latinLnBrk="0" hangingPunct="1">
              <a:lnSpc>
                <a:spcPct val="100000"/>
              </a:lnSpc>
              <a:spcBef>
                <a:spcPts val="0"/>
              </a:spcBef>
              <a:spcAft>
                <a:spcPts val="0"/>
              </a:spcAft>
              <a:buClrTx/>
              <a:buSzTx/>
              <a:buFontTx/>
              <a:buNone/>
              <a:defRPr/>
            </a:pPr>
            <a:fld id="{EB2C8F94-9D67-854F-8417-3B884156945E}" type="datetime1">
              <a:rPr kumimoji="0" lang="en-US" sz="795" b="0" i="0" u="none" strike="noStrike" kern="1200" cap="none" spc="0" normalizeH="0" baseline="0" noProof="0">
                <a:ln>
                  <a:noFill/>
                </a:ln>
                <a:solidFill>
                  <a:srgbClr val="FFFFFF"/>
                </a:solidFill>
                <a:effectLst/>
                <a:uLnTx/>
                <a:uFillTx/>
                <a:latin typeface="Gill Sans MT" panose="020B0502020104020203"/>
                <a:ea typeface="+mn-ea"/>
              </a:rPr>
              <a:t>5/18/2023</a:t>
            </a:fld>
            <a:endParaRPr kumimoji="0" lang="en-US" sz="795" b="0" i="0" u="none" strike="noStrike" kern="1200" cap="none" spc="0" normalizeH="0" baseline="0" noProof="0" dirty="0">
              <a:ln>
                <a:noFill/>
              </a:ln>
              <a:solidFill>
                <a:srgbClr val="FFFFFF"/>
              </a:solidFill>
              <a:effectLst/>
              <a:uLnTx/>
              <a:uFillTx/>
              <a:latin typeface="Gill Sans MT" panose="020B0502020104020203"/>
              <a:ea typeface="+mn-ea"/>
            </a:endParaRPr>
          </a:p>
        </p:txBody>
      </p:sp>
      <p:sp>
        <p:nvSpPr>
          <p:cNvPr id="3" name="Footer Placeholder 2"/>
          <p:cNvSpPr>
            <a:spLocks noGrp="1"/>
          </p:cNvSpPr>
          <p:nvPr>
            <p:ph type="ftr" sz="quarter" idx="3"/>
          </p:nvPr>
        </p:nvSpPr>
        <p:spPr/>
        <p:txBody>
          <a:bodyPr/>
          <a:lstStyle/>
          <a:p>
            <a:pPr marL="0" marR="0" lvl="0" indent="0" algn="ctr" defTabSz="604520" rtl="0" eaLnBrk="1" fontAlgn="auto" latinLnBrk="0" hangingPunct="1">
              <a:lnSpc>
                <a:spcPct val="100000"/>
              </a:lnSpc>
              <a:spcBef>
                <a:spcPts val="0"/>
              </a:spcBef>
              <a:spcAft>
                <a:spcPts val="0"/>
              </a:spcAft>
              <a:buClrTx/>
              <a:buSzTx/>
              <a:buFontTx/>
              <a:buNone/>
              <a:defRPr/>
            </a:pPr>
            <a:r>
              <a:rPr kumimoji="0" lang="en-US" sz="795" b="0" i="0" u="none" strike="noStrike" kern="1200" cap="none" spc="0" normalizeH="0" baseline="0" noProof="0">
                <a:ln>
                  <a:noFill/>
                </a:ln>
                <a:solidFill>
                  <a:srgbClr val="FFFFFF"/>
                </a:solidFill>
                <a:effectLst/>
                <a:uLnTx/>
                <a:uFillTx/>
                <a:latin typeface="Gill Sans MT" panose="020B0502020104020203"/>
                <a:ea typeface="+mn-ea"/>
              </a:rPr>
              <a:t>FOOTER GOES HERE</a:t>
            </a:r>
          </a:p>
        </p:txBody>
      </p:sp>
      <p:sp>
        <p:nvSpPr>
          <p:cNvPr id="4" name="Slide Number Placeholder 3"/>
          <p:cNvSpPr>
            <a:spLocks noGrp="1"/>
          </p:cNvSpPr>
          <p:nvPr>
            <p:ph type="sldNum" sz="quarter" idx="4"/>
          </p:nvPr>
        </p:nvSpPr>
        <p:spPr/>
        <p:txBody>
          <a:bodyPr/>
          <a:lstStyle/>
          <a:p>
            <a:pPr marL="0" marR="0" lvl="0" indent="0" algn="r" defTabSz="604520" rtl="0" eaLnBrk="1" fontAlgn="auto" latinLnBrk="0" hangingPunct="1">
              <a:lnSpc>
                <a:spcPct val="100000"/>
              </a:lnSpc>
              <a:spcBef>
                <a:spcPts val="0"/>
              </a:spcBef>
              <a:spcAft>
                <a:spcPts val="0"/>
              </a:spcAft>
              <a:buClrTx/>
              <a:buSzTx/>
              <a:buFontTx/>
              <a:buNone/>
              <a:defRPr/>
            </a:pPr>
            <a:fld id="{42782948-4DBE-204D-AB9E-B65E067054AE}" type="slidenum">
              <a:rPr kumimoji="0" lang="en-US" sz="795" b="0" i="0" u="none" strike="noStrike" kern="1200" cap="none" spc="0" normalizeH="0" baseline="0" noProof="0">
                <a:ln>
                  <a:noFill/>
                </a:ln>
                <a:solidFill>
                  <a:srgbClr val="FFFFFF"/>
                </a:solidFill>
                <a:effectLst/>
                <a:uLnTx/>
                <a:uFillTx/>
                <a:latin typeface="Gill Sans MT" panose="020B0502020104020203"/>
                <a:ea typeface="+mn-ea"/>
              </a:rPr>
              <a:t>1</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6" name="Subtitle 5"/>
          <p:cNvSpPr>
            <a:spLocks noGrp="1"/>
          </p:cNvSpPr>
          <p:nvPr>
            <p:ph type="subTitle" idx="1"/>
          </p:nvPr>
        </p:nvSpPr>
        <p:spPr>
          <a:xfrm>
            <a:off x="1074655" y="5090474"/>
            <a:ext cx="8616099" cy="656724"/>
          </a:xfrm>
        </p:spPr>
        <p:txBody>
          <a:bodyPr>
            <a:noAutofit/>
          </a:bodyPr>
          <a:lstStyle/>
          <a:p>
            <a:r>
              <a:rPr lang="en-US" altLang="uk-UA" sz="1800" dirty="0">
                <a:latin typeface="Arial" panose="020B0604020202020204" pitchFamily="34" charset="0"/>
                <a:cs typeface="Arial" panose="020B0604020202020204" pitchFamily="34" charset="0"/>
              </a:rPr>
              <a:t>18</a:t>
            </a:r>
            <a:r>
              <a:rPr lang="uk-UA" sz="1800" dirty="0">
                <a:latin typeface="Arial" panose="020B0604020202020204" pitchFamily="34" charset="0"/>
                <a:cs typeface="Arial" panose="020B0604020202020204" pitchFamily="34" charset="0"/>
              </a:rPr>
              <a:t> травня 202</a:t>
            </a:r>
            <a:r>
              <a:rPr lang="en-US" sz="1800" dirty="0">
                <a:latin typeface="Arial" panose="020B0604020202020204" pitchFamily="34" charset="0"/>
                <a:cs typeface="Arial" panose="020B0604020202020204" pitchFamily="34" charset="0"/>
              </a:rPr>
              <a:t>3</a:t>
            </a:r>
          </a:p>
        </p:txBody>
      </p:sp>
      <p:sp>
        <p:nvSpPr>
          <p:cNvPr id="5" name="Title 4"/>
          <p:cNvSpPr>
            <a:spLocks noGrp="1"/>
          </p:cNvSpPr>
          <p:nvPr>
            <p:ph type="ctrTitle"/>
          </p:nvPr>
        </p:nvSpPr>
        <p:spPr>
          <a:xfrm>
            <a:off x="2979174" y="1767527"/>
            <a:ext cx="7187381" cy="4112164"/>
          </a:xfrm>
        </p:spPr>
        <p:txBody>
          <a:bodyPr>
            <a:noAutofit/>
          </a:bodyPr>
          <a:lstStyle/>
          <a:p>
            <a:pPr algn="ctr"/>
            <a:r>
              <a:rPr kumimoji="0" lang="uk-UA" sz="3175" b="1" i="0" u="none" strike="noStrike" kern="1200" cap="none" spc="0" normalizeH="0" baseline="0" noProof="0" dirty="0">
                <a:ln>
                  <a:noFill/>
                </a:ln>
                <a:solidFill>
                  <a:srgbClr val="FF0000"/>
                </a:solidFill>
                <a:effectLst/>
                <a:uLnTx/>
                <a:uFillTx/>
                <a:ea typeface="+mj-ea"/>
              </a:rPr>
              <a:t/>
            </a:r>
            <a:br>
              <a:rPr kumimoji="0" lang="uk-UA" sz="3175" b="1" i="0" u="none" strike="noStrike" kern="1200" cap="none" spc="0" normalizeH="0" baseline="0" noProof="0" dirty="0">
                <a:ln>
                  <a:noFill/>
                </a:ln>
                <a:solidFill>
                  <a:srgbClr val="FF0000"/>
                </a:solidFill>
                <a:effectLst/>
                <a:uLnTx/>
                <a:uFillTx/>
                <a:ea typeface="+mj-ea"/>
              </a:rPr>
            </a:br>
            <a:r>
              <a:rPr kumimoji="0" lang="uk-UA" sz="3175" b="1" i="0" u="none" strike="noStrike" kern="1200" cap="none" spc="0" normalizeH="0" baseline="0" noProof="0" dirty="0">
                <a:ln>
                  <a:noFill/>
                </a:ln>
                <a:solidFill>
                  <a:srgbClr val="FF0000"/>
                </a:solidFill>
                <a:effectLst/>
                <a:uLnTx/>
                <a:uFillTx/>
                <a:ea typeface="+mj-ea"/>
              </a:rPr>
              <a:t/>
            </a:r>
            <a:br>
              <a:rPr kumimoji="0" lang="uk-UA" sz="3175" b="1" i="0" u="none" strike="noStrike" kern="1200" cap="none" spc="0" normalizeH="0" baseline="0" noProof="0" dirty="0">
                <a:ln>
                  <a:noFill/>
                </a:ln>
                <a:solidFill>
                  <a:srgbClr val="FF0000"/>
                </a:solidFill>
                <a:effectLst/>
                <a:uLnTx/>
                <a:uFillTx/>
                <a:ea typeface="+mj-ea"/>
              </a:rPr>
            </a:br>
            <a:r>
              <a:rPr kumimoji="0" lang="uk-UA" sz="3175" b="1" i="0" u="none" strike="noStrike" kern="1200" cap="none" spc="0" normalizeH="0" baseline="0" noProof="0" dirty="0">
                <a:ln>
                  <a:noFill/>
                </a:ln>
                <a:solidFill>
                  <a:srgbClr val="FF0000"/>
                </a:solidFill>
                <a:effectLst/>
                <a:uLnTx/>
                <a:uFillTx/>
                <a:ea typeface="+mj-ea"/>
              </a:rPr>
              <a:t/>
            </a:r>
            <a:br>
              <a:rPr kumimoji="0" lang="uk-UA" sz="3175" b="1" i="0" u="none" strike="noStrike" kern="1200" cap="none" spc="0" normalizeH="0" baseline="0" noProof="0" dirty="0">
                <a:ln>
                  <a:noFill/>
                </a:ln>
                <a:solidFill>
                  <a:srgbClr val="FF0000"/>
                </a:solidFill>
                <a:effectLst/>
                <a:uLnTx/>
                <a:uFillTx/>
                <a:ea typeface="+mj-ea"/>
              </a:rPr>
            </a:br>
            <a:r>
              <a:rPr kumimoji="0" lang="uk-UA" sz="3200" b="1" i="0" u="none" strike="noStrike" kern="1200" cap="none" spc="0" normalizeH="0" baseline="0" noProof="0" dirty="0">
                <a:ln>
                  <a:noFill/>
                </a:ln>
                <a:solidFill>
                  <a:srgbClr val="FFFF00"/>
                </a:solidFill>
                <a:effectLst/>
                <a:uLnTx/>
                <a:uFillTx/>
                <a:ea typeface="+mj-ea"/>
              </a:rPr>
              <a:t>Тренінговий модуль з питань гендерної рівності</a:t>
            </a:r>
            <a:r>
              <a:rPr kumimoji="0" lang="en-US" sz="3200" b="1" i="0" u="none" strike="noStrike" kern="1200" cap="none" spc="0" normalizeH="0" baseline="0" noProof="0" dirty="0">
                <a:ln>
                  <a:noFill/>
                </a:ln>
                <a:solidFill>
                  <a:srgbClr val="FFFF00"/>
                </a:solidFill>
                <a:effectLst/>
                <a:uLnTx/>
                <a:uFillTx/>
                <a:ea typeface="+mj-ea"/>
              </a:rPr>
              <a:t> </a:t>
            </a:r>
            <a:r>
              <a:rPr kumimoji="0" lang="uk-UA" sz="3200" b="1" i="0" u="none" strike="noStrike" kern="1200" cap="none" spc="0" normalizeH="0" baseline="0" noProof="0" dirty="0">
                <a:ln>
                  <a:noFill/>
                </a:ln>
                <a:solidFill>
                  <a:srgbClr val="FFFF00"/>
                </a:solidFill>
                <a:effectLst/>
                <a:uLnTx/>
                <a:uFillTx/>
                <a:ea typeface="+mj-ea"/>
              </a:rPr>
              <a:t>та недискримінації на робочих місцях</a:t>
            </a:r>
            <a:r>
              <a:rPr kumimoji="0" lang="en-US" sz="3200" b="1" i="0" u="none" strike="noStrike" kern="1200" cap="none" spc="0" normalizeH="0" baseline="0" noProof="0" dirty="0">
                <a:ln>
                  <a:noFill/>
                </a:ln>
                <a:solidFill>
                  <a:srgbClr val="FFFF00"/>
                </a:solidFill>
                <a:effectLst/>
                <a:uLnTx/>
                <a:uFillTx/>
                <a:ea typeface="+mj-ea"/>
              </a:rPr>
              <a:t/>
            </a:r>
            <a:br>
              <a:rPr kumimoji="0" lang="en-US" sz="3200" b="1" i="0" u="none" strike="noStrike" kern="1200" cap="none" spc="0" normalizeH="0" baseline="0" noProof="0" dirty="0">
                <a:ln>
                  <a:noFill/>
                </a:ln>
                <a:solidFill>
                  <a:srgbClr val="FFFF00"/>
                </a:solidFill>
                <a:effectLst/>
                <a:uLnTx/>
                <a:uFillTx/>
                <a:ea typeface="+mj-ea"/>
              </a:rPr>
            </a:br>
            <a:r>
              <a:rPr kumimoji="0" lang="uk-UA" sz="3200" b="1" i="0" u="none" strike="noStrike" kern="1200" cap="none" spc="0" normalizeH="0" baseline="0" noProof="0" dirty="0">
                <a:ln>
                  <a:noFill/>
                </a:ln>
                <a:solidFill>
                  <a:srgbClr val="FFFF00"/>
                </a:solidFill>
                <a:effectLst/>
                <a:uLnTx/>
                <a:uFillTx/>
                <a:ea typeface="+mj-ea"/>
              </a:rPr>
              <a:t/>
            </a:r>
            <a:br>
              <a:rPr kumimoji="0" lang="uk-UA" sz="3200" b="1" i="0" u="none" strike="noStrike" kern="1200" cap="none" spc="0" normalizeH="0" baseline="0" noProof="0" dirty="0">
                <a:ln>
                  <a:noFill/>
                </a:ln>
                <a:solidFill>
                  <a:srgbClr val="FFFF00"/>
                </a:solidFill>
                <a:effectLst/>
                <a:uLnTx/>
                <a:uFillTx/>
                <a:ea typeface="+mj-ea"/>
              </a:rPr>
            </a:br>
            <a:r>
              <a:rPr kumimoji="0" lang="uk-UA" sz="3200" b="1" i="0" u="none" strike="noStrike" kern="1200" cap="none" spc="0" normalizeH="0" baseline="0" noProof="0" dirty="0">
                <a:ln>
                  <a:noFill/>
                </a:ln>
                <a:solidFill>
                  <a:srgbClr val="C00000"/>
                </a:solidFill>
                <a:effectLst/>
                <a:uLnTx/>
                <a:uFillTx/>
                <a:ea typeface="+mj-ea"/>
              </a:rPr>
              <a:t>Тренінг</a:t>
            </a:r>
            <a:r>
              <a:rPr kumimoji="0" lang="en-US" sz="3200" b="1" i="0" u="none" strike="noStrike" kern="1200" cap="none" spc="0" normalizeH="0" baseline="0" noProof="0" dirty="0">
                <a:ln>
                  <a:noFill/>
                </a:ln>
                <a:solidFill>
                  <a:srgbClr val="C00000"/>
                </a:solidFill>
                <a:effectLst/>
                <a:uLnTx/>
                <a:uFillTx/>
                <a:ea typeface="+mj-ea"/>
              </a:rPr>
              <a:t> 7</a:t>
            </a:r>
            <a:r>
              <a:rPr kumimoji="0" lang="uk-UA" sz="3200" b="1" i="0" u="none" strike="noStrike" kern="1200" cap="none" spc="0" normalizeH="0" baseline="0" noProof="0" dirty="0">
                <a:ln>
                  <a:noFill/>
                </a:ln>
                <a:solidFill>
                  <a:srgbClr val="C00000"/>
                </a:solidFill>
                <a:effectLst/>
                <a:uLnTx/>
                <a:uFillTx/>
                <a:ea typeface="+mj-ea"/>
              </a:rPr>
              <a:t> </a:t>
            </a:r>
            <a:r>
              <a:rPr lang="uk-UA" sz="3200" b="1" dirty="0">
                <a:solidFill>
                  <a:srgbClr val="FF0000"/>
                </a:solidFill>
              </a:rPr>
              <a:t/>
            </a:r>
            <a:br>
              <a:rPr lang="uk-UA" sz="3200" b="1" dirty="0">
                <a:solidFill>
                  <a:srgbClr val="FF0000"/>
                </a:solidFill>
              </a:rPr>
            </a:br>
            <a:r>
              <a:rPr lang="uk-UA" sz="2800" b="1" dirty="0"/>
              <a:t/>
            </a:r>
            <a:br>
              <a:rPr lang="uk-UA" sz="2800" b="1" dirty="0"/>
            </a:br>
            <a:r>
              <a:rPr kumimoji="0" lang="uk-UA" sz="2800" b="1" i="0" u="none" strike="noStrike" kern="1200" cap="none" spc="0" normalizeH="0" baseline="0" noProof="0" dirty="0">
                <a:ln>
                  <a:noFill/>
                </a:ln>
                <a:effectLst/>
                <a:uLnTx/>
                <a:uFillTx/>
                <a:ea typeface="+mj-ea"/>
              </a:rPr>
              <a:t/>
            </a:r>
            <a:br>
              <a:rPr kumimoji="0" lang="uk-UA" sz="2800" b="1" i="0" u="none" strike="noStrike" kern="1200" cap="none" spc="0" normalizeH="0" baseline="0" noProof="0" dirty="0">
                <a:ln>
                  <a:noFill/>
                </a:ln>
                <a:effectLst/>
                <a:uLnTx/>
                <a:uFillTx/>
                <a:ea typeface="+mj-ea"/>
              </a:rPr>
            </a:b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1D73F811-BA4B-4B3A-A4B6-29822AF3B68C}"/>
              </a:ext>
            </a:extLst>
          </p:cNvPr>
          <p:cNvPicPr>
            <a:picLocks noGrp="1" noChangeAspect="1"/>
          </p:cNvPicPr>
          <p:nvPr>
            <p:ph sz="half" idx="1"/>
          </p:nvPr>
        </p:nvPicPr>
        <p:blipFill rotWithShape="1">
          <a:blip r:embed="rId2"/>
          <a:srcRect l="33656" t="28491" r="5997" b="19359"/>
          <a:stretch/>
        </p:blipFill>
        <p:spPr>
          <a:xfrm>
            <a:off x="1986455" y="1899230"/>
            <a:ext cx="9212317" cy="4524703"/>
          </a:xfrm>
        </p:spPr>
      </p:pic>
      <p:sp>
        <p:nvSpPr>
          <p:cNvPr id="2" name="Date Placeholder 1">
            <a:extLst>
              <a:ext uri="{FF2B5EF4-FFF2-40B4-BE49-F238E27FC236}">
                <a16:creationId xmlns:a16="http://schemas.microsoft.com/office/drawing/2014/main" xmlns="" id="{9DE0E770-8728-7CAA-5963-313100E62569}"/>
              </a:ext>
            </a:extLst>
          </p:cNvPr>
          <p:cNvSpPr>
            <a:spLocks noGrp="1"/>
          </p:cNvSpPr>
          <p:nvPr>
            <p:ph type="dt" sz="half" idx="10"/>
          </p:nvPr>
        </p:nvSpPr>
        <p:spPr/>
        <p:txBody>
          <a:bodyPr/>
          <a:lstStyle/>
          <a:p>
            <a:fld id="{414FB1AD-D69E-B741-965A-0BAE826C2FA6}" type="datetime1">
              <a:rPr lang="en-US" smtClean="0"/>
              <a:t>5/18/2023</a:t>
            </a:fld>
            <a:endParaRPr lang="en-US"/>
          </a:p>
        </p:txBody>
      </p:sp>
      <p:sp>
        <p:nvSpPr>
          <p:cNvPr id="3" name="Footer Placeholder 2">
            <a:extLst>
              <a:ext uri="{FF2B5EF4-FFF2-40B4-BE49-F238E27FC236}">
                <a16:creationId xmlns:a16="http://schemas.microsoft.com/office/drawing/2014/main" xmlns="" id="{0C70029F-AF3A-6EB8-A780-04EF1EC2DDE8}"/>
              </a:ext>
            </a:extLst>
          </p:cNvPr>
          <p:cNvSpPr>
            <a:spLocks noGrp="1"/>
          </p:cNvSpPr>
          <p:nvPr>
            <p:ph type="ftr" sz="quarter" idx="11"/>
          </p:nvPr>
        </p:nvSpPr>
        <p:spPr/>
        <p:txBody>
          <a:bodyPr/>
          <a:lstStyle/>
          <a:p>
            <a:r>
              <a:rPr lang="en-US"/>
              <a:t>FOOTER GOES HERE</a:t>
            </a:r>
          </a:p>
        </p:txBody>
      </p:sp>
      <p:sp>
        <p:nvSpPr>
          <p:cNvPr id="4" name="Slide Number Placeholder 3">
            <a:extLst>
              <a:ext uri="{FF2B5EF4-FFF2-40B4-BE49-F238E27FC236}">
                <a16:creationId xmlns:a16="http://schemas.microsoft.com/office/drawing/2014/main" xmlns="" id="{23A1DC39-68A1-B58E-36B9-2DC936511F6D}"/>
              </a:ext>
            </a:extLst>
          </p:cNvPr>
          <p:cNvSpPr>
            <a:spLocks noGrp="1"/>
          </p:cNvSpPr>
          <p:nvPr>
            <p:ph type="sldNum" sz="quarter" idx="12"/>
          </p:nvPr>
        </p:nvSpPr>
        <p:spPr/>
        <p:txBody>
          <a:bodyPr/>
          <a:lstStyle/>
          <a:p>
            <a:fld id="{42782948-4DBE-204D-AB9E-B65E067054AE}" type="slidenum">
              <a:rPr lang="en-US" smtClean="0"/>
              <a:t>10</a:t>
            </a:fld>
            <a:endParaRPr lang="en-US"/>
          </a:p>
        </p:txBody>
      </p:sp>
      <p:sp>
        <p:nvSpPr>
          <p:cNvPr id="11" name="TextBox 10">
            <a:extLst>
              <a:ext uri="{FF2B5EF4-FFF2-40B4-BE49-F238E27FC236}">
                <a16:creationId xmlns:a16="http://schemas.microsoft.com/office/drawing/2014/main" xmlns="" id="{B5239DB6-ABE3-2F20-6FDD-C105F4AA93AF}"/>
              </a:ext>
            </a:extLst>
          </p:cNvPr>
          <p:cNvSpPr txBox="1"/>
          <p:nvPr/>
        </p:nvSpPr>
        <p:spPr>
          <a:xfrm>
            <a:off x="1303282" y="557049"/>
            <a:ext cx="9585434" cy="923330"/>
          </a:xfrm>
          <a:prstGeom prst="rect">
            <a:avLst/>
          </a:prstGeom>
          <a:noFill/>
        </p:spPr>
        <p:txBody>
          <a:bodyPr wrap="square">
            <a:spAutoFit/>
          </a:bodyPr>
          <a:lstStyle/>
          <a:p>
            <a:pPr algn="just"/>
            <a:r>
              <a:rPr lang="ru-RU" dirty="0" err="1">
                <a:latin typeface="Arial" panose="020B0604020202020204" pitchFamily="34" charset="0"/>
                <a:cs typeface="Arial" panose="020B0604020202020204" pitchFamily="34" charset="0"/>
              </a:rPr>
              <a:t>Оцініть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наскільки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наведені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нижче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судження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вірні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стосовно</a:t>
            </a:r>
            <a:r>
              <a:rPr lang="ru-RU" dirty="0">
                <a:latin typeface="Arial" panose="020B0604020202020204" pitchFamily="34" charset="0"/>
                <a:cs typeface="Arial" panose="020B0604020202020204" pitchFamily="34" charset="0"/>
              </a:rPr>
              <a:t> Вас. </a:t>
            </a:r>
          </a:p>
          <a:p>
            <a:pPr algn="just"/>
            <a:r>
              <a:rPr lang="ru-RU" dirty="0">
                <a:latin typeface="Arial" panose="020B0604020202020204" pitchFamily="34" charset="0"/>
                <a:cs typeface="Arial" panose="020B0604020202020204" pitchFamily="34" charset="0"/>
              </a:rPr>
              <a:t>При </a:t>
            </a:r>
            <a:r>
              <a:rPr lang="ru-RU" dirty="0" err="1">
                <a:latin typeface="Arial" panose="020B0604020202020204" pitchFamily="34" charset="0"/>
                <a:cs typeface="Arial" panose="020B0604020202020204" pitchFamily="34" charset="0"/>
              </a:rPr>
              <a:t>відповіді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використовуйте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бали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від</a:t>
            </a:r>
            <a:r>
              <a:rPr lang="ru-RU" dirty="0">
                <a:latin typeface="Arial" panose="020B0604020202020204" pitchFamily="34" charset="0"/>
                <a:cs typeface="Arial" panose="020B0604020202020204" pitchFamily="34" charset="0"/>
              </a:rPr>
              <a:t> 0 до 3, де 0 — </a:t>
            </a:r>
            <a:r>
              <a:rPr lang="ru-RU" dirty="0" err="1">
                <a:latin typeface="Arial" panose="020B0604020202020204" pitchFamily="34" charset="0"/>
                <a:cs typeface="Arial" panose="020B0604020202020204" pitchFamily="34" charset="0"/>
              </a:rPr>
              <a:t>зовсім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невірно</a:t>
            </a:r>
            <a:r>
              <a:rPr lang="ru-RU" dirty="0">
                <a:latin typeface="Arial" panose="020B0604020202020204" pitchFamily="34" charset="0"/>
                <a:cs typeface="Arial" panose="020B0604020202020204" pitchFamily="34" charset="0"/>
              </a:rPr>
              <a:t>, 1 — </a:t>
            </a:r>
            <a:r>
              <a:rPr lang="ru-RU" dirty="0" err="1">
                <a:latin typeface="Arial" panose="020B0604020202020204" pitchFamily="34" charset="0"/>
                <a:cs typeface="Arial" panose="020B0604020202020204" pitchFamily="34" charset="0"/>
              </a:rPr>
              <a:t>вірно</a:t>
            </a:r>
            <a:r>
              <a:rPr lang="ru-RU" dirty="0">
                <a:latin typeface="Arial" panose="020B0604020202020204" pitchFamily="34" charset="0"/>
                <a:cs typeface="Arial" panose="020B0604020202020204" pitchFamily="34" charset="0"/>
              </a:rPr>
              <a:t> в </a:t>
            </a:r>
            <a:r>
              <a:rPr lang="ru-RU" dirty="0" err="1">
                <a:latin typeface="Arial" panose="020B0604020202020204" pitchFamily="34" charset="0"/>
                <a:cs typeface="Arial" panose="020B0604020202020204" pitchFamily="34" charset="0"/>
              </a:rPr>
              <a:t>деякій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мірі</a:t>
            </a:r>
            <a:r>
              <a:rPr lang="ru-RU" dirty="0">
                <a:latin typeface="Arial" panose="020B0604020202020204" pitchFamily="34" charset="0"/>
                <a:cs typeface="Arial" panose="020B0604020202020204" pitchFamily="34" charset="0"/>
              </a:rPr>
              <a:t>, 2 — </a:t>
            </a:r>
            <a:r>
              <a:rPr lang="ru-RU" dirty="0" err="1">
                <a:latin typeface="Arial" panose="020B0604020202020204" pitchFamily="34" charset="0"/>
                <a:cs typeface="Arial" panose="020B0604020202020204" pitchFamily="34" charset="0"/>
              </a:rPr>
              <a:t>вірно</a:t>
            </a:r>
            <a:r>
              <a:rPr lang="ru-RU" dirty="0">
                <a:latin typeface="Arial" panose="020B0604020202020204" pitchFamily="34" charset="0"/>
                <a:cs typeface="Arial" panose="020B0604020202020204" pitchFamily="34" charset="0"/>
              </a:rPr>
              <a:t> в </a:t>
            </a:r>
            <a:r>
              <a:rPr lang="ru-RU" dirty="0" err="1">
                <a:latin typeface="Arial" panose="020B0604020202020204" pitchFamily="34" charset="0"/>
                <a:cs typeface="Arial" panose="020B0604020202020204" pitchFamily="34" charset="0"/>
              </a:rPr>
              <a:t>значній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мірі</a:t>
            </a:r>
            <a:r>
              <a:rPr lang="ru-RU" dirty="0">
                <a:latin typeface="Arial" panose="020B0604020202020204" pitchFamily="34" charset="0"/>
                <a:cs typeface="Arial" panose="020B0604020202020204" pitchFamily="34" charset="0"/>
              </a:rPr>
              <a:t>, 3 — </a:t>
            </a:r>
            <a:r>
              <a:rPr lang="ru-RU" dirty="0" err="1">
                <a:latin typeface="Arial" panose="020B0604020202020204" pitchFamily="34" charset="0"/>
                <a:cs typeface="Arial" panose="020B0604020202020204" pitchFamily="34" charset="0"/>
              </a:rPr>
              <a:t>вірно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найвищою</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мірою</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94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D045454-819C-B6FF-5445-2C5CD7B89D67}"/>
              </a:ext>
            </a:extLst>
          </p:cNvPr>
          <p:cNvSpPr>
            <a:spLocks noGrp="1"/>
          </p:cNvSpPr>
          <p:nvPr>
            <p:ph sz="half" idx="1"/>
          </p:nvPr>
        </p:nvSpPr>
        <p:spPr/>
        <p:txBody>
          <a:bodyPr>
            <a:normAutofit/>
          </a:bodyPr>
          <a:lstStyle/>
          <a:p>
            <a:pPr marL="0" indent="0" algn="ctr">
              <a:buNone/>
            </a:pPr>
            <a:r>
              <a:rPr lang="ru-RU" sz="4000" b="1" dirty="0" err="1">
                <a:solidFill>
                  <a:schemeClr val="tx2">
                    <a:lumMod val="75000"/>
                  </a:schemeClr>
                </a:solidFill>
              </a:rPr>
              <a:t>Підраховуємо</a:t>
            </a:r>
            <a:r>
              <a:rPr lang="ru-RU" sz="4000" b="1" dirty="0">
                <a:solidFill>
                  <a:schemeClr val="tx2">
                    <a:lumMod val="75000"/>
                  </a:schemeClr>
                </a:solidFill>
              </a:rPr>
              <a:t> </a:t>
            </a:r>
            <a:r>
              <a:rPr lang="ru-RU" sz="4000" b="1" dirty="0" err="1">
                <a:solidFill>
                  <a:schemeClr val="tx2">
                    <a:lumMod val="75000"/>
                  </a:schemeClr>
                </a:solidFill>
              </a:rPr>
              <a:t>бали</a:t>
            </a:r>
            <a:endParaRPr lang="ru-RU" sz="4000" b="1" dirty="0">
              <a:solidFill>
                <a:schemeClr val="tx2">
                  <a:lumMod val="75000"/>
                </a:schemeClr>
              </a:solidFill>
            </a:endParaRPr>
          </a:p>
          <a:p>
            <a:pPr marL="0" indent="0" algn="ctr">
              <a:buNone/>
            </a:pPr>
            <a:endParaRPr lang="ru-RU" sz="4000" b="1" dirty="0">
              <a:solidFill>
                <a:srgbClr val="C00000"/>
              </a:solidFill>
            </a:endParaRPr>
          </a:p>
          <a:p>
            <a:pPr marL="0" indent="0" algn="ctr">
              <a:buNone/>
            </a:pPr>
            <a:r>
              <a:rPr lang="ru-RU" sz="4000" b="1" dirty="0">
                <a:solidFill>
                  <a:srgbClr val="C00000"/>
                </a:solidFill>
              </a:rPr>
              <a:t>Чим </a:t>
            </a:r>
            <a:r>
              <a:rPr lang="ru-RU" sz="4000" b="1" dirty="0" err="1">
                <a:solidFill>
                  <a:srgbClr val="C00000"/>
                </a:solidFill>
              </a:rPr>
              <a:t>вище</a:t>
            </a:r>
            <a:r>
              <a:rPr lang="ru-RU" sz="4000" b="1" dirty="0">
                <a:solidFill>
                  <a:srgbClr val="C00000"/>
                </a:solidFill>
              </a:rPr>
              <a:t> число </a:t>
            </a:r>
            <a:r>
              <a:rPr lang="ru-RU" sz="4000" b="1" dirty="0" err="1">
                <a:solidFill>
                  <a:srgbClr val="C00000"/>
                </a:solidFill>
              </a:rPr>
              <a:t>набраних</a:t>
            </a:r>
            <a:r>
              <a:rPr lang="ru-RU" sz="4000" b="1" dirty="0">
                <a:solidFill>
                  <a:srgbClr val="C00000"/>
                </a:solidFill>
              </a:rPr>
              <a:t> </a:t>
            </a:r>
            <a:r>
              <a:rPr lang="ru-RU" sz="4000" b="1" dirty="0" err="1">
                <a:solidFill>
                  <a:srgbClr val="C00000"/>
                </a:solidFill>
              </a:rPr>
              <a:t>балів</a:t>
            </a:r>
            <a:r>
              <a:rPr lang="ru-RU" sz="4000" b="1" dirty="0">
                <a:solidFill>
                  <a:srgbClr val="C00000"/>
                </a:solidFill>
              </a:rPr>
              <a:t>, тем </a:t>
            </a:r>
            <a:r>
              <a:rPr lang="ru-RU" sz="4000" b="1" dirty="0" err="1">
                <a:solidFill>
                  <a:srgbClr val="C00000"/>
                </a:solidFill>
              </a:rPr>
              <a:t>вище</a:t>
            </a:r>
            <a:r>
              <a:rPr lang="ru-RU" sz="4000" b="1" dirty="0">
                <a:solidFill>
                  <a:srgbClr val="C00000"/>
                </a:solidFill>
              </a:rPr>
              <a:t> </a:t>
            </a:r>
            <a:r>
              <a:rPr lang="ru-RU" sz="4000" b="1" dirty="0" err="1">
                <a:solidFill>
                  <a:srgbClr val="C00000"/>
                </a:solidFill>
              </a:rPr>
              <a:t>ступінь</a:t>
            </a:r>
            <a:r>
              <a:rPr lang="ru-RU" sz="4000" b="1" dirty="0">
                <a:solidFill>
                  <a:srgbClr val="C00000"/>
                </a:solidFill>
              </a:rPr>
              <a:t> </a:t>
            </a:r>
            <a:r>
              <a:rPr lang="ru-RU" sz="4000" b="1" dirty="0" err="1">
                <a:solidFill>
                  <a:srgbClr val="C00000"/>
                </a:solidFill>
              </a:rPr>
              <a:t>нетерпимості</a:t>
            </a:r>
            <a:r>
              <a:rPr lang="ru-RU" sz="4000" b="1" dirty="0">
                <a:solidFill>
                  <a:srgbClr val="C00000"/>
                </a:solidFill>
              </a:rPr>
              <a:t> до </a:t>
            </a:r>
            <a:r>
              <a:rPr lang="ru-RU" sz="4000" b="1" dirty="0" err="1">
                <a:solidFill>
                  <a:srgbClr val="C00000"/>
                </a:solidFill>
              </a:rPr>
              <a:t>оточуючих</a:t>
            </a:r>
            <a:endParaRPr lang="en-US" sz="4000" b="1" dirty="0">
              <a:solidFill>
                <a:srgbClr val="C00000"/>
              </a:solidFill>
            </a:endParaRPr>
          </a:p>
        </p:txBody>
      </p:sp>
      <p:sp>
        <p:nvSpPr>
          <p:cNvPr id="3" name="Date Placeholder 2">
            <a:extLst>
              <a:ext uri="{FF2B5EF4-FFF2-40B4-BE49-F238E27FC236}">
                <a16:creationId xmlns:a16="http://schemas.microsoft.com/office/drawing/2014/main" xmlns="" id="{9F14081C-1C5F-5A02-0F72-33CF44D1DAC6}"/>
              </a:ext>
            </a:extLst>
          </p:cNvPr>
          <p:cNvSpPr>
            <a:spLocks noGrp="1"/>
          </p:cNvSpPr>
          <p:nvPr>
            <p:ph type="dt" sz="half" idx="10"/>
          </p:nvPr>
        </p:nvSpPr>
        <p:spPr/>
        <p:txBody>
          <a:bodyPr/>
          <a:lstStyle/>
          <a:p>
            <a:fld id="{AB18E012-EC0C-1649-A039-CB178266D114}" type="datetime1">
              <a:rPr lang="en-US" smtClean="0"/>
              <a:t>5/18/2023</a:t>
            </a:fld>
            <a:endParaRPr lang="en-US"/>
          </a:p>
        </p:txBody>
      </p:sp>
      <p:sp>
        <p:nvSpPr>
          <p:cNvPr id="4" name="Footer Placeholder 3">
            <a:extLst>
              <a:ext uri="{FF2B5EF4-FFF2-40B4-BE49-F238E27FC236}">
                <a16:creationId xmlns:a16="http://schemas.microsoft.com/office/drawing/2014/main" xmlns="" id="{6C664317-D6D3-6D58-CCE5-69BA9FF682F5}"/>
              </a:ext>
            </a:extLst>
          </p:cNvPr>
          <p:cNvSpPr>
            <a:spLocks noGrp="1"/>
          </p:cNvSpPr>
          <p:nvPr>
            <p:ph type="ftr" sz="quarter" idx="11"/>
          </p:nvPr>
        </p:nvSpPr>
        <p:spPr/>
        <p:txBody>
          <a:bodyPr/>
          <a:lstStyle/>
          <a:p>
            <a:r>
              <a:rPr lang="en-US"/>
              <a:t>FOOTER GOES HERE</a:t>
            </a:r>
          </a:p>
        </p:txBody>
      </p:sp>
      <p:sp>
        <p:nvSpPr>
          <p:cNvPr id="5" name="Slide Number Placeholder 4">
            <a:extLst>
              <a:ext uri="{FF2B5EF4-FFF2-40B4-BE49-F238E27FC236}">
                <a16:creationId xmlns:a16="http://schemas.microsoft.com/office/drawing/2014/main" xmlns="" id="{837700BD-572D-02D5-D9FE-DD07CF06A34B}"/>
              </a:ext>
            </a:extLst>
          </p:cNvPr>
          <p:cNvSpPr>
            <a:spLocks noGrp="1"/>
          </p:cNvSpPr>
          <p:nvPr>
            <p:ph type="sldNum" sz="quarter" idx="12"/>
          </p:nvPr>
        </p:nvSpPr>
        <p:spPr/>
        <p:txBody>
          <a:bodyPr/>
          <a:lstStyle/>
          <a:p>
            <a:fld id="{42782948-4DBE-204D-AB9E-B65E067054AE}" type="slidenum">
              <a:rPr lang="en-US" smtClean="0"/>
              <a:t>11</a:t>
            </a:fld>
            <a:endParaRPr lang="en-US"/>
          </a:p>
        </p:txBody>
      </p:sp>
      <p:sp>
        <p:nvSpPr>
          <p:cNvPr id="6" name="Title 5">
            <a:extLst>
              <a:ext uri="{FF2B5EF4-FFF2-40B4-BE49-F238E27FC236}">
                <a16:creationId xmlns:a16="http://schemas.microsoft.com/office/drawing/2014/main" xmlns="" id="{BFF82F4D-15C4-8824-BCE2-CE1AFD0CF020}"/>
              </a:ext>
            </a:extLst>
          </p:cNvPr>
          <p:cNvSpPr>
            <a:spLocks noGrp="1"/>
          </p:cNvSpPr>
          <p:nvPr>
            <p:ph type="title"/>
          </p:nvPr>
        </p:nvSpPr>
        <p:spPr/>
        <p:txBody>
          <a:bodyPr/>
          <a:lstStyle/>
          <a:p>
            <a:pPr algn="ctr"/>
            <a:r>
              <a:rPr lang="uk-UA" dirty="0"/>
              <a:t>Ключ</a:t>
            </a:r>
            <a:endParaRPr lang="en-US" dirty="0"/>
          </a:p>
        </p:txBody>
      </p:sp>
    </p:spTree>
    <p:extLst>
      <p:ext uri="{BB962C8B-B14F-4D97-AF65-F5344CB8AC3E}">
        <p14:creationId xmlns:p14="http://schemas.microsoft.com/office/powerpoint/2010/main" val="328099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12</a:t>
            </a:fld>
            <a:endParaRPr lang="en-US"/>
          </a:p>
        </p:txBody>
      </p:sp>
      <p:sp>
        <p:nvSpPr>
          <p:cNvPr id="16" name="TextBox 15"/>
          <p:cNvSpPr txBox="1"/>
          <p:nvPr/>
        </p:nvSpPr>
        <p:spPr>
          <a:xfrm>
            <a:off x="1112704" y="782121"/>
            <a:ext cx="10686361" cy="5970865"/>
          </a:xfrm>
          <a:prstGeom prst="rect">
            <a:avLst/>
          </a:prstGeom>
          <a:noFill/>
        </p:spPr>
        <p:txBody>
          <a:bodyPr wrap="square">
            <a:spAutoFit/>
          </a:bodyPr>
          <a:lstStyle/>
          <a:p>
            <a:pPr algn="ctr"/>
            <a:r>
              <a:rPr lang="ru-RU" sz="2400" b="1" dirty="0" err="1">
                <a:solidFill>
                  <a:srgbClr val="C00000"/>
                </a:solidFill>
                <a:latin typeface="Arial" panose="020B0604020202020204" pitchFamily="34" charset="0"/>
                <a:cs typeface="Arial" panose="020B0604020202020204" pitchFamily="34" charset="0"/>
              </a:rPr>
              <a:t>Декларація</a:t>
            </a:r>
            <a:r>
              <a:rPr lang="ru-RU" sz="2400" b="1" dirty="0">
                <a:solidFill>
                  <a:srgbClr val="C00000"/>
                </a:solidFill>
                <a:latin typeface="Arial" panose="020B0604020202020204" pitchFamily="34" charset="0"/>
                <a:cs typeface="Arial" panose="020B0604020202020204" pitchFamily="34" charset="0"/>
              </a:rPr>
              <a:t> гендерно-</a:t>
            </a:r>
            <a:r>
              <a:rPr lang="ru-RU" sz="2400" b="1" dirty="0" err="1">
                <a:solidFill>
                  <a:srgbClr val="C00000"/>
                </a:solidFill>
                <a:latin typeface="Arial" panose="020B0604020202020204" pitchFamily="34" charset="0"/>
                <a:cs typeface="Arial" panose="020B0604020202020204" pitchFamily="34" charset="0"/>
              </a:rPr>
              <a:t>чутливої</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організації</a:t>
            </a:r>
            <a:endParaRPr lang="ru-RU" sz="2400" b="1" dirty="0">
              <a:solidFill>
                <a:srgbClr val="C00000"/>
              </a:solidFill>
              <a:latin typeface="Arial" panose="020B0604020202020204" pitchFamily="34" charset="0"/>
              <a:cs typeface="Arial" panose="020B0604020202020204" pitchFamily="34" charset="0"/>
            </a:endParaRPr>
          </a:p>
          <a:p>
            <a:pPr algn="ctr"/>
            <a:endParaRPr lang="ru-RU" sz="2000" b="1"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Наша </a:t>
            </a:r>
            <a:r>
              <a:rPr lang="ru-RU" sz="2000" b="1" dirty="0" err="1">
                <a:latin typeface="Arial" panose="020B0604020202020204" pitchFamily="34" charset="0"/>
                <a:cs typeface="Arial" panose="020B0604020202020204" pitchFamily="34" charset="0"/>
              </a:rPr>
              <a:t>організація</a:t>
            </a:r>
            <a:r>
              <a:rPr lang="ru-RU" sz="2000" b="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у </a:t>
            </a:r>
            <a:r>
              <a:rPr lang="ru-RU" sz="2000" dirty="0" err="1">
                <a:latin typeface="Arial" panose="020B0604020202020204" pitchFamily="34" charset="0"/>
                <a:cs typeface="Arial" panose="020B0604020202020204" pitchFamily="34" charset="0"/>
              </a:rPr>
              <a:t>своїй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діяльності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керується</a:t>
            </a:r>
            <a:r>
              <a:rPr lang="ru-RU" sz="2000" dirty="0">
                <a:latin typeface="Arial" panose="020B0604020202020204" pitchFamily="34" charset="0"/>
                <a:cs typeface="Arial" panose="020B0604020202020204" pitchFamily="34" charset="0"/>
              </a:rPr>
              <a:t> нормами </a:t>
            </a:r>
            <a:r>
              <a:rPr lang="ru-RU" sz="2000" dirty="0" err="1">
                <a:latin typeface="Arial" panose="020B0604020202020204" pitchFamily="34" charset="0"/>
                <a:cs typeface="Arial" panose="020B0604020202020204" pitchFamily="34" charset="0"/>
              </a:rPr>
              <a:t>міжнародного</a:t>
            </a:r>
            <a:r>
              <a:rPr lang="ru-RU" sz="2000" dirty="0">
                <a:latin typeface="Arial" panose="020B0604020202020204" pitchFamily="34" charset="0"/>
                <a:cs typeface="Arial" panose="020B0604020202020204" pitchFamily="34" charset="0"/>
              </a:rPr>
              <a:t> права та  </a:t>
            </a:r>
            <a:r>
              <a:rPr lang="ru-RU" sz="2000" dirty="0" err="1">
                <a:latin typeface="Arial" panose="020B0604020202020204" pitchFamily="34" charset="0"/>
                <a:cs typeface="Arial" panose="020B0604020202020204" pitchFamily="34" charset="0"/>
              </a:rPr>
              <a:t>законодавством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України</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сфері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забезпечення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гендерної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рівності</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протидії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дискримінації</a:t>
            </a:r>
            <a:r>
              <a:rPr lang="ru-RU" sz="2000" dirty="0">
                <a:latin typeface="Arial" panose="020B0604020202020204" pitchFamily="34" charset="0"/>
                <a:cs typeface="Arial" panose="020B0604020202020204" pitchFamily="34" charset="0"/>
              </a:rPr>
              <a:t>.</a:t>
            </a:r>
          </a:p>
          <a:p>
            <a:endParaRPr lang="ru-RU" sz="2000" dirty="0">
              <a:latin typeface="Arial" panose="020B0604020202020204" pitchFamily="34" charset="0"/>
              <a:cs typeface="Arial" panose="020B0604020202020204" pitchFamily="34" charset="0"/>
            </a:endParaRPr>
          </a:p>
          <a:p>
            <a:r>
              <a:rPr lang="ru-RU" sz="2000" b="1" dirty="0" err="1">
                <a:latin typeface="Arial" panose="020B0604020202020204" pitchFamily="34" charset="0"/>
                <a:cs typeface="Arial" panose="020B0604020202020204" pitchFamily="34" charset="0"/>
              </a:rPr>
              <a:t>Організація</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сприяє</a:t>
            </a:r>
            <a:r>
              <a:rPr lang="ru-RU" sz="2000" b="1"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розповсюдженню</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ідей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гендерної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рівності</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гендерної</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культури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серед</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своїх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партнерських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організацій</a:t>
            </a:r>
            <a:r>
              <a:rPr lang="ru-RU" sz="2000"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клієнтів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інших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зацікавлених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сторін</a:t>
            </a:r>
            <a:r>
              <a:rPr lang="ru-RU" sz="2000" dirty="0">
                <a:latin typeface="Arial" panose="020B0604020202020204" pitchFamily="34" charset="0"/>
                <a:cs typeface="Arial" panose="020B0604020202020204" pitchFamily="34" charset="0"/>
              </a:rPr>
              <a:t>.</a:t>
            </a:r>
          </a:p>
          <a:p>
            <a:endParaRPr lang="ru-RU" sz="2000" dirty="0">
              <a:latin typeface="Arial" panose="020B0604020202020204" pitchFamily="34" charset="0"/>
              <a:cs typeface="Arial" panose="020B0604020202020204" pitchFamily="34" charset="0"/>
            </a:endParaRPr>
          </a:p>
          <a:p>
            <a:r>
              <a:rPr lang="ru-RU" sz="2000" b="1" dirty="0" err="1">
                <a:latin typeface="Arial" panose="020B0604020202020204" pitchFamily="34" charset="0"/>
                <a:cs typeface="Arial" panose="020B0604020202020204" pitchFamily="34" charset="0"/>
              </a:rPr>
              <a:t>Демонструє</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нульову</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толерантність</a:t>
            </a:r>
            <a:r>
              <a:rPr lang="ru-RU" sz="2000" b="1" dirty="0">
                <a:latin typeface="Arial" panose="020B0604020202020204" pitchFamily="34" charset="0"/>
                <a:cs typeface="Arial" panose="020B0604020202020204" pitchFamily="34" charset="0"/>
              </a:rPr>
              <a:t> до</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дискримінації</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ситуації</a:t>
            </a:r>
            <a:r>
              <a:rPr lang="ru-RU" sz="2000" dirty="0">
                <a:latin typeface="Arial" panose="020B0604020202020204" pitchFamily="34" charset="0"/>
                <a:cs typeface="Arial" panose="020B0604020202020204" pitchFamily="34" charset="0"/>
              </a:rPr>
              <a:t>, за </a:t>
            </a:r>
            <a:r>
              <a:rPr lang="ru-RU" sz="2000" dirty="0" err="1">
                <a:latin typeface="Arial" panose="020B0604020202020204" pitchFamily="34" charset="0"/>
                <a:cs typeface="Arial" panose="020B0604020202020204" pitchFamily="34" charset="0"/>
              </a:rPr>
              <a:t>якої</a:t>
            </a:r>
            <a:r>
              <a:rPr lang="ru-RU" sz="2000" dirty="0">
                <a:latin typeface="Arial" panose="020B0604020202020204" pitchFamily="34" charset="0"/>
                <a:cs typeface="Arial" panose="020B0604020202020204" pitchFamily="34" charset="0"/>
              </a:rPr>
              <a:t> особа та/</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група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осіб</a:t>
            </a:r>
            <a:r>
              <a:rPr lang="ru-RU" sz="2000" dirty="0">
                <a:latin typeface="Arial" panose="020B0604020202020204" pitchFamily="34" charset="0"/>
                <a:cs typeface="Arial" panose="020B0604020202020204" pitchFamily="34" charset="0"/>
              </a:rPr>
              <a:t> за </a:t>
            </a:r>
            <a:r>
              <a:rPr lang="ru-RU" sz="2000" dirty="0" err="1">
                <a:latin typeface="Arial" panose="020B0604020202020204" pitchFamily="34" charset="0"/>
                <a:cs typeface="Arial" panose="020B0604020202020204" pitchFamily="34" charset="0"/>
              </a:rPr>
              <a:t>їх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ознаками</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раси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кольору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шкіри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політичних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релігійних</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інших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переконань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статі</a:t>
            </a:r>
            <a:r>
              <a:rPr lang="ru-RU" sz="2000"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віку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інвалідності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етнічного</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соціального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походження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громадянства</a:t>
            </a:r>
            <a:r>
              <a:rPr lang="ru-RU" sz="2000"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сімейного</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майнового</a:t>
            </a:r>
            <a:r>
              <a:rPr lang="ru-RU" sz="2000" dirty="0">
                <a:latin typeface="Arial" panose="020B0604020202020204" pitchFamily="34" charset="0"/>
                <a:cs typeface="Arial" panose="020B0604020202020204" pitchFamily="34" charset="0"/>
              </a:rPr>
              <a:t> стану, </a:t>
            </a:r>
            <a:r>
              <a:rPr lang="ru-RU" sz="2000" dirty="0" err="1">
                <a:latin typeface="Arial" panose="020B0604020202020204" pitchFamily="34" charset="0"/>
                <a:cs typeface="Arial" panose="020B0604020202020204" pitchFamily="34" charset="0"/>
              </a:rPr>
              <a:t>місця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проживання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мовними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іншими</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ознаками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які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були</a:t>
            </a:r>
            <a:r>
              <a:rPr lang="ru-RU" sz="2000" dirty="0">
                <a:latin typeface="Arial" panose="020B0604020202020204" pitchFamily="34" charset="0"/>
                <a:cs typeface="Arial" panose="020B0604020202020204" pitchFamily="34" charset="0"/>
              </a:rPr>
              <a:t>, є та </a:t>
            </a:r>
            <a:r>
              <a:rPr lang="ru-RU" sz="2000" dirty="0" err="1">
                <a:latin typeface="Arial" panose="020B0604020202020204" pitchFamily="34" charset="0"/>
                <a:cs typeface="Arial" panose="020B0604020202020204" pitchFamily="34" charset="0"/>
              </a:rPr>
              <a:t>можуть</a:t>
            </a:r>
            <a:r>
              <a:rPr lang="ru-RU" sz="2000" dirty="0">
                <a:latin typeface="Arial" panose="020B0604020202020204" pitchFamily="34" charset="0"/>
                <a:cs typeface="Arial" panose="020B0604020202020204" pitchFamily="34" charset="0"/>
              </a:rPr>
              <a:t> бути </a:t>
            </a:r>
            <a:r>
              <a:rPr lang="ru-RU" sz="2000" dirty="0" err="1">
                <a:latin typeface="Arial" panose="020B0604020202020204" pitchFamily="34" charset="0"/>
                <a:cs typeface="Arial" panose="020B0604020202020204" pitchFamily="34" charset="0"/>
              </a:rPr>
              <a:t>дійсними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припущеними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зазнає</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обмеження</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визнанні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реалізації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користуванні</a:t>
            </a:r>
            <a:r>
              <a:rPr lang="ru-RU" sz="2000" dirty="0">
                <a:latin typeface="Arial" panose="020B0604020202020204" pitchFamily="34" charset="0"/>
                <a:cs typeface="Arial" panose="020B0604020202020204" pitchFamily="34" charset="0"/>
              </a:rPr>
              <a:t> правами і свободами в</a:t>
            </a:r>
          </a:p>
          <a:p>
            <a:r>
              <a:rPr lang="ru-RU" sz="2000" dirty="0">
                <a:latin typeface="Arial" panose="020B0604020202020204" pitchFamily="34" charset="0"/>
                <a:cs typeface="Arial" panose="020B0604020202020204" pitchFamily="34" charset="0"/>
              </a:rPr>
              <a:t>будь-</a:t>
            </a:r>
            <a:r>
              <a:rPr lang="ru-RU" sz="2000" dirty="0" err="1">
                <a:latin typeface="Arial" panose="020B0604020202020204" pitchFamily="34" charset="0"/>
                <a:cs typeface="Arial" panose="020B0604020202020204" pitchFamily="34" charset="0"/>
              </a:rPr>
              <a:t>якій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формі</a:t>
            </a:r>
            <a:r>
              <a:rPr lang="ru-RU" sz="2000" dirty="0">
                <a:latin typeface="Arial" panose="020B0604020202020204" pitchFamily="34" charset="0"/>
                <a:cs typeface="Arial" panose="020B0604020202020204" pitchFamily="34" charset="0"/>
              </a:rPr>
              <a:t>;</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13</a:t>
            </a:fld>
            <a:endParaRPr lang="en-US"/>
          </a:p>
        </p:txBody>
      </p:sp>
      <p:sp>
        <p:nvSpPr>
          <p:cNvPr id="6" name="TextBox 5"/>
          <p:cNvSpPr txBox="1"/>
          <p:nvPr/>
        </p:nvSpPr>
        <p:spPr>
          <a:xfrm>
            <a:off x="1564395" y="1089539"/>
            <a:ext cx="9320269" cy="4349589"/>
          </a:xfrm>
          <a:prstGeom prst="rect">
            <a:avLst/>
          </a:prstGeom>
          <a:noFill/>
        </p:spPr>
        <p:txBody>
          <a:bodyPr wrap="square">
            <a:spAutoFit/>
          </a:bodyPr>
          <a:lstStyle/>
          <a:p>
            <a:pPr marL="0" marR="0">
              <a:lnSpc>
                <a:spcPct val="107000"/>
              </a:lnSpc>
              <a:spcBef>
                <a:spcPts val="0"/>
              </a:spcBef>
              <a:spcAft>
                <a:spcPts val="0"/>
              </a:spcAft>
            </a:pPr>
            <a:r>
              <a:rPr lang="ru-RU" sz="20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сексуальних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домагань</a:t>
            </a:r>
            <a:r>
              <a:rPr lang="ru-RU" sz="2000" kern="100" dirty="0">
                <a:effectLst/>
                <a:latin typeface="Arial" panose="020B0604020202020204" pitchFamily="34" charset="0"/>
                <a:ea typeface="Yu Mincho" panose="02020400000000000000" pitchFamily="18" charset="-128"/>
                <a:cs typeface="Arial" panose="020B0604020202020204" pitchFamily="34" charset="0"/>
              </a:rPr>
              <a:t> на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робочому</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місці</a:t>
            </a:r>
            <a:r>
              <a:rPr lang="ru-RU" sz="2000" kern="100" dirty="0">
                <a:effectLst/>
                <a:latin typeface="Arial" panose="020B0604020202020204" pitchFamily="34" charset="0"/>
                <a:ea typeface="Yu Mincho" panose="02020400000000000000" pitchFamily="18" charset="-128"/>
                <a:cs typeface="Arial" panose="020B0604020202020204" pitchFamily="34" charset="0"/>
              </a:rPr>
              <a:t> –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небажаних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дій</a:t>
            </a:r>
            <a:r>
              <a:rPr lang="ru-RU" sz="2000" kern="100" dirty="0">
                <a:effectLst/>
                <a:latin typeface="Arial" panose="020B0604020202020204" pitchFamily="34" charset="0"/>
                <a:ea typeface="Yu Mincho" panose="02020400000000000000" pitchFamily="18" charset="-128"/>
                <a:cs typeface="Arial" panose="020B0604020202020204" pitchFamily="34" charset="0"/>
              </a:rPr>
              <a:t> сексуального</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характеру,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які</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ображають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принижують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або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залякують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іншу</a:t>
            </a:r>
            <a:r>
              <a:rPr lang="ru-RU" sz="2000" kern="100" dirty="0">
                <a:effectLst/>
                <a:latin typeface="Arial" panose="020B0604020202020204" pitchFamily="34" charset="0"/>
                <a:ea typeface="Yu Mincho" panose="02020400000000000000" pitchFamily="18" charset="-128"/>
                <a:cs typeface="Arial" panose="020B0604020202020204" pitchFamily="34" charset="0"/>
              </a:rPr>
              <a:t> особу;</a:t>
            </a:r>
          </a:p>
          <a:p>
            <a:pPr marL="0" marR="0">
              <a:lnSpc>
                <a:spcPct val="107000"/>
              </a:lnSpc>
              <a:spcBef>
                <a:spcPts val="0"/>
              </a:spcBef>
              <a:spcAft>
                <a:spcPts val="0"/>
              </a:spcAft>
            </a:pP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гендернозумовленого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насильства</a:t>
            </a:r>
            <a:r>
              <a:rPr lang="ru-RU" sz="2000" kern="100" dirty="0">
                <a:effectLst/>
                <a:latin typeface="Arial" panose="020B0604020202020204" pitchFamily="34" charset="0"/>
                <a:ea typeface="Yu Mincho" panose="02020400000000000000" pitchFamily="18" charset="-128"/>
                <a:cs typeface="Arial" panose="020B0604020202020204" pitchFamily="34" charset="0"/>
              </a:rPr>
              <a:t> –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насильства</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що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чиниться над особою</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іншої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статі</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переважно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чоловіками</a:t>
            </a:r>
            <a:r>
              <a:rPr lang="ru-RU" sz="2000" kern="100" dirty="0">
                <a:effectLst/>
                <a:latin typeface="Arial" panose="020B0604020202020204" pitchFamily="34" charset="0"/>
                <a:ea typeface="Yu Mincho" panose="02020400000000000000" pitchFamily="18" charset="-128"/>
                <a:cs typeface="Arial" panose="020B0604020202020204" pitchFamily="34" charset="0"/>
              </a:rPr>
              <a:t> над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жінками</a:t>
            </a:r>
            <a:r>
              <a:rPr lang="ru-RU" sz="2000" kern="100" dirty="0">
                <a:effectLst/>
                <a:latin typeface="Arial" panose="020B0604020202020204" pitchFamily="34" charset="0"/>
                <a:ea typeface="Yu Mincho" panose="02020400000000000000" pitchFamily="18" charset="-128"/>
                <a:cs typeface="Arial" panose="020B0604020202020204" pitchFamily="34" charset="0"/>
              </a:rPr>
              <a:t>, з метою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досягнення</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домінування</a:t>
            </a:r>
            <a:r>
              <a:rPr lang="ru-RU" sz="2000" kern="100" dirty="0">
                <a:effectLst/>
                <a:latin typeface="Arial" panose="020B0604020202020204" pitchFamily="34" charset="0"/>
                <a:ea typeface="Yu Mincho" panose="02020400000000000000" pitchFamily="18" charset="-128"/>
                <a:cs typeface="Arial" panose="020B0604020202020204" pitchFamily="34" charset="0"/>
              </a:rPr>
              <a:t> та контролю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поведінки</a:t>
            </a:r>
            <a:r>
              <a:rPr lang="ru-RU" sz="2000" kern="100" dirty="0">
                <a:effectLst/>
                <a:latin typeface="Arial" panose="020B0604020202020204" pitchFamily="34" charset="0"/>
                <a:ea typeface="Yu Mincho" panose="02020400000000000000" pitchFamily="18" charset="-128"/>
                <a:cs typeface="Arial" panose="020B0604020202020204" pitchFamily="34" charset="0"/>
              </a:rPr>
              <a:t> шляхом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експлуатації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дискримінації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погроз</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репресій</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обмежень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тощо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має</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форми</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фізичного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сексуального,</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економічного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психологічного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приниження</a:t>
            </a:r>
            <a:r>
              <a:rPr lang="ru-RU" sz="20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мови</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ворожнечі</a:t>
            </a:r>
            <a:r>
              <a:rPr lang="ru-RU" sz="2000" kern="100" dirty="0">
                <a:effectLst/>
                <a:latin typeface="Arial" panose="020B0604020202020204" pitchFamily="34" charset="0"/>
                <a:ea typeface="Yu Mincho" panose="02020400000000000000" pitchFamily="18" charset="-128"/>
                <a:cs typeface="Arial" panose="020B0604020202020204" pitchFamily="34" charset="0"/>
              </a:rPr>
              <a:t> –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практикування</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агресивних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висловлювань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які</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принижують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чи</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дискредитують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людину</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або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групу</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осіб</a:t>
            </a:r>
            <a:r>
              <a:rPr lang="ru-RU" sz="2000" kern="100" dirty="0">
                <a:effectLst/>
                <a:latin typeface="Arial" panose="020B0604020202020204" pitchFamily="34" charset="0"/>
                <a:ea typeface="Yu Mincho" panose="02020400000000000000" pitchFamily="18" charset="-128"/>
                <a:cs typeface="Arial" panose="020B0604020202020204" pitchFamily="34" charset="0"/>
              </a:rPr>
              <a:t> за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ознакою</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раси</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(расизм),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національності</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політичних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поглядів</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релігії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статі</a:t>
            </a:r>
            <a:r>
              <a:rPr lang="ru-RU" sz="2000" kern="100" dirty="0">
                <a:effectLst/>
                <a:latin typeface="Arial" panose="020B0604020202020204" pitchFamily="34" charset="0"/>
                <a:ea typeface="Yu Mincho" panose="02020400000000000000" pitchFamily="18" charset="-128"/>
                <a:cs typeface="Arial" panose="020B0604020202020204" pitchFamily="34" charset="0"/>
              </a:rPr>
              <a:t> (сексизм)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або</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сексуальної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орієнтації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14</a:t>
            </a:fld>
            <a:endParaRPr lang="en-US"/>
          </a:p>
        </p:txBody>
      </p:sp>
      <p:sp>
        <p:nvSpPr>
          <p:cNvPr id="6" name="TextBox 5"/>
          <p:cNvSpPr txBox="1"/>
          <p:nvPr/>
        </p:nvSpPr>
        <p:spPr>
          <a:xfrm>
            <a:off x="881349" y="374573"/>
            <a:ext cx="10939750" cy="5601533"/>
          </a:xfrm>
          <a:prstGeom prst="rect">
            <a:avLst/>
          </a:prstGeom>
          <a:noFill/>
        </p:spPr>
        <p:txBody>
          <a:bodyPr wrap="square">
            <a:spAutoFit/>
          </a:bodyPr>
          <a:lstStyle/>
          <a:p>
            <a:r>
              <a:rPr lang="ru-RU" sz="2000" b="1" dirty="0" err="1">
                <a:latin typeface="Arial" panose="020B0604020202020204" pitchFamily="34" charset="0"/>
                <a:cs typeface="Arial" panose="020B0604020202020204" pitchFamily="34" charset="0"/>
              </a:rPr>
              <a:t>Діє</a:t>
            </a:r>
            <a:r>
              <a:rPr lang="ru-RU" sz="2000" b="1" dirty="0">
                <a:latin typeface="Arial" panose="020B0604020202020204" pitchFamily="34" charset="0"/>
                <a:cs typeface="Arial" panose="020B0604020202020204" pitchFamily="34" charset="0"/>
              </a:rPr>
              <a:t> за принципами</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повага</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людської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гідності</a:t>
            </a:r>
            <a:r>
              <a:rPr lang="ru-RU" sz="2000" dirty="0">
                <a:latin typeface="Arial" panose="020B0604020202020204" pitchFamily="34" charset="0"/>
                <a:cs typeface="Arial" panose="020B0604020202020204" pitchFamily="34" charset="0"/>
              </a:rPr>
              <a:t>, прав і свобод </a:t>
            </a:r>
            <a:r>
              <a:rPr lang="ru-RU" sz="2000" dirty="0" err="1">
                <a:latin typeface="Arial" panose="020B0604020202020204" pitchFamily="34" charset="0"/>
                <a:cs typeface="Arial" panose="020B0604020202020204" pitchFamily="34" charset="0"/>
              </a:rPr>
              <a:t>кожної</a:t>
            </a:r>
            <a:r>
              <a:rPr lang="ru-RU" sz="2000" dirty="0">
                <a:latin typeface="Arial" panose="020B0604020202020204" pitchFamily="34" charset="0"/>
                <a:cs typeface="Arial" panose="020B0604020202020204" pitchFamily="34" charset="0"/>
              </a:rPr>
              <a:t> особи;</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інклюзивність</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створення</a:t>
            </a:r>
            <a:r>
              <a:rPr lang="ru-RU" sz="2000" dirty="0">
                <a:latin typeface="Arial" panose="020B0604020202020204" pitchFamily="34" charset="0"/>
                <a:cs typeface="Arial" panose="020B0604020202020204" pitchFamily="34" charset="0"/>
              </a:rPr>
              <a:t> умов для </a:t>
            </a:r>
            <a:r>
              <a:rPr lang="ru-RU" sz="2000" dirty="0" err="1">
                <a:latin typeface="Arial" panose="020B0604020202020204" pitchFamily="34" charset="0"/>
                <a:cs typeface="Arial" panose="020B0604020202020204" pitchFamily="34" charset="0"/>
              </a:rPr>
              <a:t>роботи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осіб</a:t>
            </a:r>
            <a:r>
              <a:rPr lang="ru-RU" sz="2000" dirty="0">
                <a:latin typeface="Arial" panose="020B0604020202020204" pitchFamily="34" charset="0"/>
                <a:cs typeface="Arial" panose="020B0604020202020204" pitchFamily="34" charset="0"/>
              </a:rPr>
              <a:t> з </a:t>
            </a:r>
            <a:r>
              <a:rPr lang="ru-RU" sz="2000" dirty="0" err="1">
                <a:latin typeface="Arial" panose="020B0604020202020204" pitchFamily="34" charset="0"/>
                <a:cs typeface="Arial" panose="020B0604020202020204" pitchFamily="34" charset="0"/>
              </a:rPr>
              <a:t>інвалідністю</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врахування</a:t>
            </a:r>
            <a:r>
              <a:rPr lang="ru-RU" sz="2000" dirty="0">
                <a:latin typeface="Arial" panose="020B0604020202020204" pitchFamily="34" charset="0"/>
                <a:cs typeface="Arial" panose="020B0604020202020204" pitchFamily="34" charset="0"/>
              </a:rPr>
              <a:t> потреб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при </a:t>
            </a:r>
            <a:r>
              <a:rPr lang="ru-RU" sz="2000" dirty="0" err="1">
                <a:latin typeface="Arial" panose="020B0604020202020204" pitchFamily="34" charset="0"/>
                <a:cs typeface="Arial" panose="020B0604020202020204" pitchFamily="34" charset="0"/>
              </a:rPr>
              <a:t>плануванні</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організації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робочого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процесу</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рівна</a:t>
            </a:r>
            <a:r>
              <a:rPr lang="ru-RU" sz="2000" dirty="0">
                <a:latin typeface="Arial" panose="020B0604020202020204" pitchFamily="34" charset="0"/>
                <a:cs typeface="Arial" panose="020B0604020202020204" pitchFamily="34" charset="0"/>
              </a:rPr>
              <a:t> оплата за </a:t>
            </a:r>
            <a:r>
              <a:rPr lang="ru-RU" sz="2000" dirty="0" err="1">
                <a:latin typeface="Arial" panose="020B0604020202020204" pitchFamily="34" charset="0"/>
                <a:cs typeface="Arial" panose="020B0604020202020204" pitchFamily="34" charset="0"/>
              </a:rPr>
              <a:t>працю</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цінності</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оцінка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результатів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діяльності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безвідносно</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їх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статі</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справедливість</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доступі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ресурів</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прозорість</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прийнятті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рішень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щодо</a:t>
            </a:r>
            <a:r>
              <a:rPr lang="ru-RU" sz="2000" dirty="0">
                <a:latin typeface="Arial" panose="020B0604020202020204" pitchFamily="34" charset="0"/>
                <a:cs typeface="Arial" panose="020B0604020202020204" pitchFamily="34" charset="0"/>
              </a:rPr>
              <a:t> найму, </a:t>
            </a:r>
            <a:r>
              <a:rPr lang="ru-RU" sz="2000" dirty="0" err="1">
                <a:latin typeface="Arial" panose="020B0604020202020204" pitchFamily="34" charset="0"/>
                <a:cs typeface="Arial" panose="020B0604020202020204" pitchFamily="34" charset="0"/>
              </a:rPr>
              <a:t>оцінювання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просування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преміювання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звільнення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залучення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жінок</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інших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вразливих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категорій</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процесу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прийняття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рішень</a:t>
            </a:r>
            <a:r>
              <a:rPr lang="ru-RU" sz="2000" dirty="0">
                <a:latin typeface="Arial" panose="020B0604020202020204" pitchFamily="34" charset="0"/>
                <a:cs typeface="Arial" panose="020B0604020202020204" pitchFamily="34" charset="0"/>
              </a:rPr>
              <a:t>.</a:t>
            </a:r>
          </a:p>
          <a:p>
            <a:r>
              <a:rPr lang="ru-RU" sz="2000" b="1" dirty="0" err="1">
                <a:latin typeface="Arial" panose="020B0604020202020204" pitchFamily="34" charset="0"/>
                <a:cs typeface="Arial" panose="020B0604020202020204" pitchFamily="34" charset="0"/>
              </a:rPr>
              <a:t>Організація</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намагається</a:t>
            </a:r>
            <a:r>
              <a:rPr lang="ru-RU" sz="2000" b="1"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надати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всім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своїм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працівницям</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працівникам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можливості</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професійного</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особистісного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розвитку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кар’єрного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просування</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забезпечення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здоров’я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безпеки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добробуту</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поєднання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працівниками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працівницями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професійних</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сімейних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обов’язків</a:t>
            </a:r>
            <a:r>
              <a:rPr lang="ru-RU" sz="2000" dirty="0">
                <a:latin typeface="Arial" panose="020B0604020202020204" pitchFamily="34" charset="0"/>
                <a:cs typeface="Arial" panose="020B0604020202020204" pitchFamily="34" charset="0"/>
              </a:rPr>
              <a:t>;</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15</a:t>
            </a:fld>
            <a:endParaRPr lang="en-US"/>
          </a:p>
        </p:txBody>
      </p:sp>
      <p:sp>
        <p:nvSpPr>
          <p:cNvPr id="6" name="TextBox 5"/>
          <p:cNvSpPr txBox="1"/>
          <p:nvPr/>
        </p:nvSpPr>
        <p:spPr>
          <a:xfrm>
            <a:off x="969484" y="1551563"/>
            <a:ext cx="10939750" cy="3754874"/>
          </a:xfrm>
          <a:prstGeom prst="rect">
            <a:avLst/>
          </a:prstGeom>
          <a:noFill/>
        </p:spPr>
        <p:txBody>
          <a:bodyPr wrap="square">
            <a:spAutoFit/>
          </a:bodyPr>
          <a:lstStyle/>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гідної</a:t>
            </a:r>
            <a:r>
              <a:rPr lang="ru-RU" sz="2000" dirty="0">
                <a:latin typeface="Arial" panose="020B0604020202020204" pitchFamily="34" charset="0"/>
                <a:cs typeface="Arial" panose="020B0604020202020204" pitchFamily="34" charset="0"/>
              </a:rPr>
              <a:t> оплати </a:t>
            </a:r>
            <a:r>
              <a:rPr lang="ru-RU" sz="2000" dirty="0" err="1">
                <a:latin typeface="Arial" panose="020B0604020202020204" pitchFamily="34" charset="0"/>
                <a:cs typeface="Arial" panose="020B0604020202020204" pitchFamily="34" charset="0"/>
              </a:rPr>
              <a:t>праці</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рівної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зайнятості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мотивації</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кар’єрного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зростання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чоловіків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жінок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впровадження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політики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дружньої</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особистості</a:t>
            </a:r>
            <a:r>
              <a:rPr lang="ru-RU"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досягти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збалансованого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представництва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різних</a:t>
            </a:r>
            <a:r>
              <a:rPr lang="ru-RU" sz="2000" dirty="0">
                <a:latin typeface="Arial" panose="020B0604020202020204" pitchFamily="34" charset="0"/>
                <a:cs typeface="Arial" panose="020B0604020202020204" pitchFamily="34" charset="0"/>
              </a:rPr>
              <a:t> статей на </a:t>
            </a:r>
            <a:r>
              <a:rPr lang="ru-RU" sz="2000" dirty="0" err="1">
                <a:latin typeface="Arial" panose="020B0604020202020204" pitchFamily="34" charset="0"/>
                <a:cs typeface="Arial" panose="020B0604020202020204" pitchFamily="34" charset="0"/>
              </a:rPr>
              <a:t>всіх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рівнях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організаційної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структури</a:t>
            </a:r>
            <a:r>
              <a:rPr lang="ru-RU"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комфортний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простір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який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враховує</a:t>
            </a:r>
            <a:r>
              <a:rPr lang="ru-RU" sz="2000" dirty="0">
                <a:latin typeface="Arial" panose="020B0604020202020204" pitchFamily="34" charset="0"/>
                <a:cs typeface="Arial" panose="020B0604020202020204" pitchFamily="34" charset="0"/>
              </a:rPr>
              <a:t> потреби </a:t>
            </a:r>
            <a:r>
              <a:rPr lang="ru-RU" sz="2000" dirty="0" err="1">
                <a:latin typeface="Arial" panose="020B0604020202020204" pitchFamily="34" charset="0"/>
                <a:cs typeface="Arial" panose="020B0604020202020204" pitchFamily="34" charset="0"/>
              </a:rPr>
              <a:t>різних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категорій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працівниць</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працівників</a:t>
            </a:r>
            <a:r>
              <a:rPr lang="ru-RU"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поєднання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працівниками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працівницями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професійних</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сімейних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обов’язків</a:t>
            </a:r>
            <a:r>
              <a:rPr lang="ru-RU" sz="2000" dirty="0">
                <a:latin typeface="Arial" panose="020B0604020202020204" pitchFamily="34" charset="0"/>
                <a:cs typeface="Arial" panose="020B0604020202020204" pitchFamily="34" charset="0"/>
              </a:rPr>
              <a:t>;</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16</a:t>
            </a:fld>
            <a:endParaRPr lang="en-US"/>
          </a:p>
        </p:txBody>
      </p:sp>
      <p:sp>
        <p:nvSpPr>
          <p:cNvPr id="6" name="TextBox 5"/>
          <p:cNvSpPr txBox="1"/>
          <p:nvPr/>
        </p:nvSpPr>
        <p:spPr>
          <a:xfrm>
            <a:off x="1035585" y="616945"/>
            <a:ext cx="10477042" cy="5701754"/>
          </a:xfrm>
          <a:prstGeom prst="rect">
            <a:avLst/>
          </a:prstGeom>
          <a:noFill/>
        </p:spPr>
        <p:txBody>
          <a:bodyPr wrap="square">
            <a:spAutoFit/>
          </a:bodyPr>
          <a:lstStyle/>
          <a:p>
            <a:pPr marL="0" marR="0">
              <a:lnSpc>
                <a:spcPct val="107000"/>
              </a:lnSpc>
              <a:spcBef>
                <a:spcPts val="0"/>
              </a:spcBef>
              <a:spcAft>
                <a:spcPts val="0"/>
              </a:spcAft>
            </a:pPr>
            <a:r>
              <a:rPr lang="ru-RU" sz="18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інтегрувати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гендерний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підхід</a:t>
            </a:r>
            <a:r>
              <a:rPr lang="ru-RU" sz="1800" kern="100" dirty="0">
                <a:effectLst/>
                <a:latin typeface="Arial" panose="020B0604020202020204" pitchFamily="34" charset="0"/>
                <a:ea typeface="Yu Mincho" panose="02020400000000000000" pitchFamily="18" charset="-128"/>
                <a:cs typeface="Arial" panose="020B0604020202020204" pitchFamily="34" charset="0"/>
              </a:rPr>
              <a:t> в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діяльність</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організації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включити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гендерну</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складову</a:t>
            </a:r>
            <a:r>
              <a:rPr lang="ru-RU" sz="1800" kern="100" dirty="0">
                <a:effectLst/>
                <a:latin typeface="Arial" panose="020B0604020202020204" pitchFamily="34" charset="0"/>
                <a:ea typeface="Yu Mincho" panose="02020400000000000000" pitchFamily="18" charset="-128"/>
                <a:cs typeface="Arial" panose="020B0604020202020204" pitchFamily="34" charset="0"/>
              </a:rPr>
              <a:t> 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стратегічні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операційні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плани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проєкти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програми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організації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розробити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гендерночутливі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комунікаційні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стратегії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послуги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запровадити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посаду,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відповідальну</a:t>
            </a:r>
            <a:r>
              <a:rPr lang="ru-RU" sz="1800" kern="100" dirty="0">
                <a:effectLst/>
                <a:latin typeface="Arial" panose="020B0604020202020204" pitchFamily="34" charset="0"/>
                <a:ea typeface="Yu Mincho" panose="02020400000000000000" pitchFamily="18" charset="-128"/>
                <a:cs typeface="Arial" panose="020B0604020202020204" pitchFamily="34" charset="0"/>
              </a:rPr>
              <a:t> за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гендерний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напрям</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використовувати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повсякденних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комунікаціях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документообігу</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інформаційних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рекламних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матеріалах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тощо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гендерночутливу</a:t>
            </a:r>
            <a:r>
              <a:rPr lang="ru-RU" sz="1800" kern="100" dirty="0">
                <a:effectLst/>
                <a:latin typeface="Arial" panose="020B0604020202020204" pitchFamily="34" charset="0"/>
                <a:ea typeface="Yu Mincho" panose="02020400000000000000" pitchFamily="18" charset="-128"/>
                <a:cs typeface="Arial" panose="020B0604020202020204" pitchFamily="34" charset="0"/>
              </a:rPr>
              <a:t> мову – мову, в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якій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відсутні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прояви сексизму та в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якій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використовуються</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фемінітиви</a:t>
            </a:r>
            <a:r>
              <a:rPr lang="ru-RU" sz="1800" kern="100" dirty="0">
                <a:effectLst/>
                <a:latin typeface="Arial" panose="020B0604020202020204" pitchFamily="34" charset="0"/>
                <a:ea typeface="Yu Mincho" panose="02020400000000000000" pitchFamily="18" charset="-128"/>
                <a:cs typeface="Arial" panose="020B0604020202020204" pitchFamily="34" charset="0"/>
              </a:rPr>
              <a:t> – слова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жіночого</a:t>
            </a:r>
            <a:r>
              <a:rPr lang="ru-RU" sz="1800" kern="100" dirty="0">
                <a:effectLst/>
                <a:latin typeface="Arial" panose="020B0604020202020204" pitchFamily="34" charset="0"/>
                <a:ea typeface="Yu Mincho" panose="02020400000000000000" pitchFamily="18" charset="-128"/>
                <a:cs typeface="Arial" panose="020B0604020202020204" pitchFamily="34" charset="0"/>
              </a:rPr>
              <a:t> роду,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альтернативні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або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парні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аналогічним</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поняттям</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чоловічого</a:t>
            </a:r>
            <a:r>
              <a:rPr lang="ru-RU" sz="1800" kern="100" dirty="0">
                <a:effectLst/>
                <a:latin typeface="Arial" panose="020B0604020202020204" pitchFamily="34" charset="0"/>
                <a:ea typeface="Yu Mincho" panose="02020400000000000000" pitchFamily="18" charset="-128"/>
                <a:cs typeface="Arial" panose="020B0604020202020204" pitchFamily="34" charset="0"/>
              </a:rPr>
              <a:t> роду;</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проводити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інформаційно-просвітницькі</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навчальні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заходи,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розробляти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рекомендації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посібники</a:t>
            </a:r>
            <a:r>
              <a:rPr lang="ru-RU" sz="1800" kern="100" dirty="0">
                <a:effectLst/>
                <a:latin typeface="Arial" panose="020B0604020202020204" pitchFamily="34" charset="0"/>
                <a:ea typeface="Yu Mincho" panose="02020400000000000000" pitchFamily="18" charset="-128"/>
                <a:cs typeface="Arial" panose="020B0604020202020204" pitchFamily="34" charset="0"/>
              </a:rPr>
              <a:t> для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посадових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осіб</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інших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суб’єктів</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реалізації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даної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Декларації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проводити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збір</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аналіз</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якісної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інформації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щодо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виявлення</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існуючих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проблем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нерівності</a:t>
            </a:r>
            <a:r>
              <a:rPr lang="ru-RU" sz="1800" kern="100" dirty="0">
                <a:effectLst/>
                <a:latin typeface="Arial" panose="020B0604020202020204" pitchFamily="34" charset="0"/>
                <a:ea typeface="Yu Mincho" panose="02020400000000000000" pitchFamily="18" charset="-128"/>
                <a:cs typeface="Arial" panose="020B0604020202020204" pitchFamily="34" charset="0"/>
              </a:rPr>
              <a:t> за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ознакою</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статі</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пошук</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шляхів</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їх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вирішення</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вимірювати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публічно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звітувати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щодо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прогресу</a:t>
            </a:r>
            <a:r>
              <a:rPr lang="ru-RU" sz="1800" kern="100" dirty="0">
                <a:effectLst/>
                <a:latin typeface="Arial" panose="020B0604020202020204" pitchFamily="34" charset="0"/>
                <a:ea typeface="Yu Mincho" panose="02020400000000000000" pitchFamily="18" charset="-128"/>
                <a:cs typeface="Arial" panose="020B0604020202020204" pitchFamily="34" charset="0"/>
              </a:rPr>
              <a:t> 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досягненні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гендерної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рівності</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ПІБ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Керівника</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ці</a:t>
            </a:r>
            <a:r>
              <a:rPr lang="ru-RU" sz="1800" kern="100" dirty="0">
                <a:effectLst/>
                <a:latin typeface="Arial" panose="020B0604020202020204" pitchFamily="34" charset="0"/>
                <a:ea typeface="Yu Mincho" panose="02020400000000000000" pitchFamily="18" charset="-128"/>
                <a:cs typeface="Arial" panose="020B0604020202020204" pitchFamily="34" charset="0"/>
              </a:rPr>
              <a:t>: __________________________________________________</a:t>
            </a: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Підпис</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Керівника</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ці</a:t>
            </a:r>
            <a:r>
              <a:rPr lang="ru-RU" sz="1800" kern="100" dirty="0">
                <a:effectLst/>
                <a:latin typeface="Arial" panose="020B0604020202020204" pitchFamily="34" charset="0"/>
                <a:ea typeface="Yu Mincho" panose="02020400000000000000" pitchFamily="18" charset="-128"/>
                <a:cs typeface="Arial" panose="020B0604020202020204" pitchFamily="34" charset="0"/>
              </a:rPr>
              <a:t>: _________________________________________________</a:t>
            </a: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en-US" sz="1800" kern="100" dirty="0" err="1">
                <a:effectLst/>
                <a:latin typeface="Arial" panose="020B0604020202020204" pitchFamily="34" charset="0"/>
                <a:ea typeface="Yu Mincho" panose="02020400000000000000" pitchFamily="18" charset="-128"/>
                <a:cs typeface="Arial" panose="020B0604020202020204" pitchFamily="34" charset="0"/>
              </a:rPr>
              <a:t>Дата</a:t>
            </a:r>
            <a:r>
              <a:rPr lang="en-US" sz="1800" kern="100" dirty="0">
                <a:effectLst/>
                <a:latin typeface="Arial" panose="020B0604020202020204" pitchFamily="34" charset="0"/>
                <a:ea typeface="Yu Mincho" panose="02020400000000000000" pitchFamily="18" charset="-128"/>
                <a:cs typeface="Arial" panose="020B0604020202020204" pitchFamily="34" charset="0"/>
              </a:rPr>
              <a:t>: _______________</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F93C0F-786B-2A74-DA70-E3D05B58404F}"/>
              </a:ext>
            </a:extLst>
          </p:cNvPr>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a:extLst>
              <a:ext uri="{FF2B5EF4-FFF2-40B4-BE49-F238E27FC236}">
                <a16:creationId xmlns:a16="http://schemas.microsoft.com/office/drawing/2014/main" xmlns="" id="{806AFD69-4A65-7511-AE33-7AB65B837320}"/>
              </a:ext>
            </a:extLst>
          </p:cNvPr>
          <p:cNvSpPr>
            <a:spLocks noGrp="1"/>
          </p:cNvSpPr>
          <p:nvPr>
            <p:ph type="ftr" sz="quarter" idx="3"/>
          </p:nvPr>
        </p:nvSpPr>
        <p:spPr/>
        <p:txBody>
          <a:bodyPr/>
          <a:lstStyle/>
          <a:p>
            <a:r>
              <a:rPr lang="en-US"/>
              <a:t>FOOTER GOES HERE</a:t>
            </a:r>
          </a:p>
        </p:txBody>
      </p:sp>
      <p:sp>
        <p:nvSpPr>
          <p:cNvPr id="4" name="Slide Number Placeholder 3">
            <a:extLst>
              <a:ext uri="{FF2B5EF4-FFF2-40B4-BE49-F238E27FC236}">
                <a16:creationId xmlns:a16="http://schemas.microsoft.com/office/drawing/2014/main" xmlns="" id="{20F3871C-2A5A-E2A3-BEF4-8E19C15BFDAC}"/>
              </a:ext>
            </a:extLst>
          </p:cNvPr>
          <p:cNvSpPr>
            <a:spLocks noGrp="1"/>
          </p:cNvSpPr>
          <p:nvPr>
            <p:ph type="sldNum" sz="quarter" idx="4"/>
          </p:nvPr>
        </p:nvSpPr>
        <p:spPr/>
        <p:txBody>
          <a:bodyPr/>
          <a:lstStyle/>
          <a:p>
            <a:fld id="{42782948-4DBE-204D-AB9E-B65E067054AE}" type="slidenum">
              <a:rPr lang="en-US" smtClean="0"/>
              <a:t>17</a:t>
            </a:fld>
            <a:endParaRPr lang="en-US"/>
          </a:p>
        </p:txBody>
      </p:sp>
      <p:sp>
        <p:nvSpPr>
          <p:cNvPr id="6" name="TextBox 5">
            <a:extLst>
              <a:ext uri="{FF2B5EF4-FFF2-40B4-BE49-F238E27FC236}">
                <a16:creationId xmlns:a16="http://schemas.microsoft.com/office/drawing/2014/main" xmlns="" id="{2C007145-4BF4-3C97-D897-720EB35919B2}"/>
              </a:ext>
            </a:extLst>
          </p:cNvPr>
          <p:cNvSpPr txBox="1"/>
          <p:nvPr/>
        </p:nvSpPr>
        <p:spPr>
          <a:xfrm>
            <a:off x="1963174" y="2207030"/>
            <a:ext cx="8121445" cy="2443939"/>
          </a:xfrm>
          <a:prstGeom prst="rect">
            <a:avLst/>
          </a:prstGeom>
          <a:noFill/>
        </p:spPr>
        <p:txBody>
          <a:bodyPr wrap="square">
            <a:spAutoFit/>
          </a:bodyPr>
          <a:lstStyle/>
          <a:p>
            <a:pPr algn="ctr">
              <a:lnSpc>
                <a:spcPct val="107000"/>
              </a:lnSpc>
              <a:spcAft>
                <a:spcPts val="0"/>
              </a:spcAft>
            </a:pPr>
            <a:r>
              <a:rPr lang="ru-RU" sz="2400" b="1"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КОДЕКС ЕТИКИ ТА ГЕНДЕРНИХ ПРИНЦИПІВ </a:t>
            </a:r>
            <a:endParaRPr lang="ru-RU" sz="2400" dirty="0">
              <a:solidFill>
                <a:schemeClr val="bg2">
                  <a:lumMod val="75000"/>
                </a:schemeClr>
              </a:solidFill>
              <a:effectLst/>
              <a:latin typeface="Calibri" panose="020F0502020204030204" pitchFamily="34" charset="0"/>
              <a:cs typeface="Times New Roman" panose="02020603050405020304" pitchFamily="18" charset="0"/>
            </a:endParaRPr>
          </a:p>
          <a:p>
            <a:pPr algn="ctr">
              <a:lnSpc>
                <a:spcPct val="107000"/>
              </a:lnSpc>
              <a:spcAft>
                <a:spcPts val="0"/>
              </a:spcAft>
            </a:pPr>
            <a:r>
              <a:rPr lang="ru-RU" sz="2400" b="1"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ДІЛОВОЇ ПОВЕДІНКИ ПРАЦІВНИКІВ ТА ПРАЦІВНИЦЬ АПАРАТУ </a:t>
            </a:r>
          </a:p>
          <a:p>
            <a:pPr algn="ctr">
              <a:lnSpc>
                <a:spcPct val="107000"/>
              </a:lnSpc>
              <a:spcAft>
                <a:spcPts val="0"/>
              </a:spcAft>
            </a:pPr>
            <a:endParaRPr lang="ru-RU" sz="2400" dirty="0">
              <a:solidFill>
                <a:schemeClr val="bg2">
                  <a:lumMod val="75000"/>
                </a:schemeClr>
              </a:solidFill>
              <a:effectLst/>
              <a:latin typeface="Calibri" panose="020F0502020204030204" pitchFamily="34" charset="0"/>
              <a:cs typeface="Times New Roman" panose="02020603050405020304" pitchFamily="18" charset="0"/>
            </a:endParaRPr>
          </a:p>
          <a:p>
            <a:pPr algn="ctr">
              <a:lnSpc>
                <a:spcPct val="107000"/>
              </a:lnSpc>
              <a:spcAft>
                <a:spcPts val="0"/>
              </a:spcAft>
            </a:pPr>
            <a:r>
              <a:rPr lang="ru-RU" sz="2400" b="1"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МІНІСТЕРСТВА ЕНЕРГЕТИКИ УКРАЇНИ</a:t>
            </a:r>
            <a:endParaRPr lang="ru-RU" sz="2400" dirty="0">
              <a:solidFill>
                <a:schemeClr val="bg2">
                  <a:lumMod val="75000"/>
                </a:schemeClr>
              </a:solidFill>
              <a:effectLst/>
              <a:latin typeface="Calibri" panose="020F0502020204030204" pitchFamily="34" charset="0"/>
              <a:cs typeface="Times New Roman" panose="02020603050405020304" pitchFamily="18" charset="0"/>
            </a:endParaRPr>
          </a:p>
          <a:p>
            <a:pPr algn="ctr">
              <a:lnSpc>
                <a:spcPct val="107000"/>
              </a:lnSpc>
              <a:spcAft>
                <a:spcPts val="800"/>
              </a:spcAft>
            </a:pPr>
            <a:r>
              <a:rPr lang="ru-RU" sz="24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chemeClr val="bg2">
                  <a:lumMod val="75000"/>
                </a:schemeClr>
              </a:solidFill>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0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87162EED-9BAE-708B-216F-5530BEBCD605}"/>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58B79557-F207-3A37-0366-B912B630E195}"/>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73648986-1849-51EB-F44D-006EB9AA9ADF}"/>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18</a:t>
            </a:fld>
            <a:endParaRPr lang="en-US" sz="1200">
              <a:solidFill>
                <a:schemeClr val="tx1">
                  <a:tint val="75000"/>
                </a:schemeClr>
              </a:solidFill>
              <a:latin typeface="+mn-lt"/>
              <a:cs typeface="+mn-cs"/>
            </a:endParaRPr>
          </a:p>
        </p:txBody>
      </p:sp>
      <p:sp>
        <p:nvSpPr>
          <p:cNvPr id="21" name="Isosceles Triangle 20">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FCB3648C-629A-E6D7-BC77-163C51B90BC6}"/>
              </a:ext>
            </a:extLst>
          </p:cNvPr>
          <p:cNvPicPr>
            <a:picLocks noChangeAspect="1"/>
          </p:cNvPicPr>
          <p:nvPr/>
        </p:nvPicPr>
        <p:blipFill>
          <a:blip r:embed="rId2"/>
          <a:stretch>
            <a:fillRect/>
          </a:stretch>
        </p:blipFill>
        <p:spPr>
          <a:xfrm>
            <a:off x="1717227" y="643467"/>
            <a:ext cx="8757545" cy="5571065"/>
          </a:xfrm>
          <a:prstGeom prst="rect">
            <a:avLst/>
          </a:prstGeom>
          <a:ln>
            <a:noFill/>
          </a:ln>
        </p:spPr>
      </p:pic>
      <p:sp>
        <p:nvSpPr>
          <p:cNvPr id="23" name="Isosceles Triangle 22">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28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49BC1FAD-6E63-44A6-A75A-C2999A5F054B}"/>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3F435F68-8209-460E-A6B6-F5B86E10B109}"/>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B6178900-324D-DA22-2831-42D243561221}"/>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19</a:t>
            </a:fld>
            <a:endParaRPr lang="en-US" sz="1200">
              <a:solidFill>
                <a:schemeClr val="tx1">
                  <a:tint val="75000"/>
                </a:schemeClr>
              </a:solidFill>
              <a:latin typeface="+mn-lt"/>
              <a:cs typeface="+mn-cs"/>
            </a:endParaRPr>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26AA4848-1721-A9F7-0A48-682B0AB6C966}"/>
              </a:ext>
            </a:extLst>
          </p:cNvPr>
          <p:cNvGraphicFramePr>
            <a:graphicFrameLocks noGrp="1"/>
          </p:cNvGraphicFramePr>
          <p:nvPr>
            <p:extLst>
              <p:ext uri="{D42A27DB-BD31-4B8C-83A1-F6EECF244321}">
                <p14:modId xmlns:p14="http://schemas.microsoft.com/office/powerpoint/2010/main" val="392663144"/>
              </p:ext>
            </p:extLst>
          </p:nvPr>
        </p:nvGraphicFramePr>
        <p:xfrm>
          <a:off x="3170532" y="2753574"/>
          <a:ext cx="5850936" cy="1350851"/>
        </p:xfrm>
        <a:graphic>
          <a:graphicData uri="http://schemas.openxmlformats.org/drawingml/2006/table">
            <a:tbl>
              <a:tblPr>
                <a:tableStyleId>{5C22544A-7EE6-4342-B048-85BDC9FD1C3A}</a:tableStyleId>
              </a:tblPr>
              <a:tblGrid>
                <a:gridCol w="5850936">
                  <a:extLst>
                    <a:ext uri="{9D8B030D-6E8A-4147-A177-3AD203B41FA5}">
                      <a16:colId xmlns:a16="http://schemas.microsoft.com/office/drawing/2014/main" xmlns="" val="4229542533"/>
                    </a:ext>
                  </a:extLst>
                </a:gridCol>
              </a:tblGrid>
              <a:tr h="1350851">
                <a:tc>
                  <a:txBody>
                    <a:bodyPr/>
                    <a:lstStyle/>
                    <a:p>
                      <a:pPr algn="just" fontAlgn="base">
                        <a:lnSpc>
                          <a:spcPct val="107000"/>
                        </a:lnSpc>
                        <a:spcAft>
                          <a:spcPts val="0"/>
                        </a:spcAft>
                      </a:pPr>
                      <a:r>
                        <a:rPr lang="ru-RU" sz="3300" dirty="0">
                          <a:effectLst/>
                        </a:rPr>
                        <a:t>ВЗАЄМОВІДНОСИНИ У КОЛЕКТИВІ</a:t>
                      </a:r>
                      <a:endParaRPr lang="ru-RU" sz="2600" dirty="0">
                        <a:effectLst/>
                        <a:latin typeface="Calibri" panose="020F0502020204030204" pitchFamily="34" charset="0"/>
                        <a:cs typeface="Times New Roman" panose="02020603050405020304" pitchFamily="18" charset="0"/>
                      </a:endParaRPr>
                    </a:p>
                  </a:txBody>
                  <a:tcPr marL="161653" marR="161653" marT="107769" marB="107769"/>
                </a:tc>
                <a:extLst>
                  <a:ext uri="{0D108BD9-81ED-4DB2-BD59-A6C34878D82A}">
                    <a16:rowId xmlns:a16="http://schemas.microsoft.com/office/drawing/2014/main" xmlns="" val="2125372233"/>
                  </a:ext>
                </a:extLst>
              </a:tr>
            </a:tbl>
          </a:graphicData>
        </a:graphic>
      </p:graphicFrame>
    </p:spTree>
    <p:extLst>
      <p:ext uri="{BB962C8B-B14F-4D97-AF65-F5344CB8AC3E}">
        <p14:creationId xmlns:p14="http://schemas.microsoft.com/office/powerpoint/2010/main" val="252029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73DBA4B-6576-BAB6-7AC9-38D081D9F65F}"/>
              </a:ext>
            </a:extLst>
          </p:cNvPr>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a:extLst>
              <a:ext uri="{FF2B5EF4-FFF2-40B4-BE49-F238E27FC236}">
                <a16:creationId xmlns:a16="http://schemas.microsoft.com/office/drawing/2014/main" xmlns="" id="{59D719B0-520A-89F2-0731-3F0DE09F8DA1}"/>
              </a:ext>
            </a:extLst>
          </p:cNvPr>
          <p:cNvSpPr>
            <a:spLocks noGrp="1"/>
          </p:cNvSpPr>
          <p:nvPr>
            <p:ph type="ftr" sz="quarter" idx="3"/>
          </p:nvPr>
        </p:nvSpPr>
        <p:spPr/>
        <p:txBody>
          <a:bodyPr/>
          <a:lstStyle/>
          <a:p>
            <a:r>
              <a:rPr lang="en-US"/>
              <a:t>FOOTER GOES HERE</a:t>
            </a:r>
          </a:p>
        </p:txBody>
      </p:sp>
      <p:sp>
        <p:nvSpPr>
          <p:cNvPr id="4" name="Slide Number Placeholder 3">
            <a:extLst>
              <a:ext uri="{FF2B5EF4-FFF2-40B4-BE49-F238E27FC236}">
                <a16:creationId xmlns:a16="http://schemas.microsoft.com/office/drawing/2014/main" xmlns="" id="{E8CDBB4D-55D1-C20B-A55E-BD9D95181972}"/>
              </a:ext>
            </a:extLst>
          </p:cNvPr>
          <p:cNvSpPr>
            <a:spLocks noGrp="1"/>
          </p:cNvSpPr>
          <p:nvPr>
            <p:ph type="sldNum" sz="quarter" idx="4"/>
          </p:nvPr>
        </p:nvSpPr>
        <p:spPr/>
        <p:txBody>
          <a:bodyPr/>
          <a:lstStyle/>
          <a:p>
            <a:fld id="{42782948-4DBE-204D-AB9E-B65E067054AE}" type="slidenum">
              <a:rPr lang="en-US" smtClean="0"/>
              <a:t>2</a:t>
            </a:fld>
            <a:endParaRPr lang="en-US"/>
          </a:p>
        </p:txBody>
      </p:sp>
      <p:graphicFrame>
        <p:nvGraphicFramePr>
          <p:cNvPr id="14" name="TextBox 5">
            <a:extLst>
              <a:ext uri="{FF2B5EF4-FFF2-40B4-BE49-F238E27FC236}">
                <a16:creationId xmlns:a16="http://schemas.microsoft.com/office/drawing/2014/main" xmlns="" id="{E036EC8E-4A15-44E4-0B04-CEF7286F35BD}"/>
              </a:ext>
            </a:extLst>
          </p:cNvPr>
          <p:cNvGraphicFramePr/>
          <p:nvPr>
            <p:extLst>
              <p:ext uri="{D42A27DB-BD31-4B8C-83A1-F6EECF244321}">
                <p14:modId xmlns:p14="http://schemas.microsoft.com/office/powerpoint/2010/main" val="1814157212"/>
              </p:ext>
            </p:extLst>
          </p:nvPr>
        </p:nvGraphicFramePr>
        <p:xfrm>
          <a:off x="1081548" y="219522"/>
          <a:ext cx="9792929" cy="5660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86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6">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8">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22">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6A5214D9-CD1A-B0D4-3BDE-FE839D9760F5}"/>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ABF6BBE7-9544-D91D-2072-0057FA95B4D5}"/>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625F3E25-6731-C594-764C-59382F3AE083}"/>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20</a:t>
            </a:fld>
            <a:endParaRPr lang="en-US" sz="1200">
              <a:solidFill>
                <a:schemeClr val="tx1">
                  <a:tint val="75000"/>
                </a:schemeClr>
              </a:solidFill>
              <a:latin typeface="+mn-lt"/>
              <a:cs typeface="+mn-cs"/>
            </a:endParaRPr>
          </a:p>
        </p:txBody>
      </p:sp>
      <p:sp>
        <p:nvSpPr>
          <p:cNvPr id="25" name="Isosceles Triangle 24">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861F0204-F196-99E0-931A-52D694AFD395}"/>
              </a:ext>
            </a:extLst>
          </p:cNvPr>
          <p:cNvPicPr>
            <a:picLocks noChangeAspect="1"/>
          </p:cNvPicPr>
          <p:nvPr/>
        </p:nvPicPr>
        <p:blipFill>
          <a:blip r:embed="rId2"/>
          <a:stretch>
            <a:fillRect/>
          </a:stretch>
        </p:blipFill>
        <p:spPr>
          <a:xfrm>
            <a:off x="2042935" y="288485"/>
            <a:ext cx="7071568" cy="5926047"/>
          </a:xfrm>
          <a:prstGeom prst="rect">
            <a:avLst/>
          </a:prstGeom>
          <a:ln>
            <a:noFill/>
          </a:ln>
        </p:spPr>
      </p:pic>
      <p:sp>
        <p:nvSpPr>
          <p:cNvPr id="27" name="Isosceles Triangle 26">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76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AE40B134-4695-00AD-3E9E-42BA8DF4092E}"/>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A998638B-1B81-C549-2F0D-35554429FB1B}"/>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4F3C44F3-65AF-19AE-746E-A62ABEDBE423}"/>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21</a:t>
            </a:fld>
            <a:endParaRPr lang="en-US" sz="1200">
              <a:solidFill>
                <a:schemeClr val="tx1">
                  <a:tint val="75000"/>
                </a:schemeClr>
              </a:solidFill>
              <a:latin typeface="+mn-lt"/>
              <a:cs typeface="+mn-cs"/>
            </a:endParaRPr>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C24F8E77-D03F-69A4-7228-4CF28EAD3DD2}"/>
              </a:ext>
            </a:extLst>
          </p:cNvPr>
          <p:cNvGraphicFramePr>
            <a:graphicFrameLocks noGrp="1"/>
          </p:cNvGraphicFramePr>
          <p:nvPr>
            <p:extLst>
              <p:ext uri="{D42A27DB-BD31-4B8C-83A1-F6EECF244321}">
                <p14:modId xmlns:p14="http://schemas.microsoft.com/office/powerpoint/2010/main" val="4121989906"/>
              </p:ext>
            </p:extLst>
          </p:nvPr>
        </p:nvGraphicFramePr>
        <p:xfrm>
          <a:off x="2622334" y="2753574"/>
          <a:ext cx="6947333" cy="1350851"/>
        </p:xfrm>
        <a:graphic>
          <a:graphicData uri="http://schemas.openxmlformats.org/drawingml/2006/table">
            <a:tbl>
              <a:tblPr>
                <a:tableStyleId>{5C22544A-7EE6-4342-B048-85BDC9FD1C3A}</a:tableStyleId>
              </a:tblPr>
              <a:tblGrid>
                <a:gridCol w="6947333">
                  <a:extLst>
                    <a:ext uri="{9D8B030D-6E8A-4147-A177-3AD203B41FA5}">
                      <a16:colId xmlns:a16="http://schemas.microsoft.com/office/drawing/2014/main" xmlns="" val="828809685"/>
                    </a:ext>
                  </a:extLst>
                </a:gridCol>
              </a:tblGrid>
              <a:tr h="1350851">
                <a:tc>
                  <a:txBody>
                    <a:bodyPr/>
                    <a:lstStyle/>
                    <a:p>
                      <a:pPr algn="just" fontAlgn="base">
                        <a:lnSpc>
                          <a:spcPct val="107000"/>
                        </a:lnSpc>
                        <a:spcAft>
                          <a:spcPts val="0"/>
                        </a:spcAft>
                      </a:pPr>
                      <a:r>
                        <a:rPr lang="ru-RU" sz="3300" dirty="0">
                          <a:effectLst/>
                        </a:rPr>
                        <a:t>ГЕНДЕРНА РІВНІСТЬ ТА НЕДИСКРИМІНАЦІЯ</a:t>
                      </a:r>
                      <a:endParaRPr lang="ru-RU" sz="2600" dirty="0">
                        <a:effectLst/>
                        <a:latin typeface="Calibri" panose="020F0502020204030204" pitchFamily="34" charset="0"/>
                        <a:cs typeface="Times New Roman" panose="02020603050405020304" pitchFamily="18" charset="0"/>
                      </a:endParaRPr>
                    </a:p>
                  </a:txBody>
                  <a:tcPr marL="161653" marR="161653" marT="107769" marB="107769"/>
                </a:tc>
                <a:extLst>
                  <a:ext uri="{0D108BD9-81ED-4DB2-BD59-A6C34878D82A}">
                    <a16:rowId xmlns:a16="http://schemas.microsoft.com/office/drawing/2014/main" xmlns="" val="3793043032"/>
                  </a:ext>
                </a:extLst>
              </a:tr>
            </a:tbl>
          </a:graphicData>
        </a:graphic>
      </p:graphicFrame>
    </p:spTree>
    <p:extLst>
      <p:ext uri="{BB962C8B-B14F-4D97-AF65-F5344CB8AC3E}">
        <p14:creationId xmlns:p14="http://schemas.microsoft.com/office/powerpoint/2010/main" val="325706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80EE50B3-4A68-C654-21A8-5E022219F87A}"/>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5702AFA6-B901-0D00-78D4-F7731F80BCF2}"/>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139C3DBD-8AC7-A72E-1FE3-2610F6B9B581}"/>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22</a:t>
            </a:fld>
            <a:endParaRPr lang="en-US" sz="1200">
              <a:solidFill>
                <a:schemeClr val="tx1">
                  <a:tint val="75000"/>
                </a:schemeClr>
              </a:solidFill>
              <a:latin typeface="+mn-lt"/>
              <a:cs typeface="+mn-cs"/>
            </a:endParaRPr>
          </a:p>
        </p:txBody>
      </p:sp>
      <p:sp>
        <p:nvSpPr>
          <p:cNvPr id="23" name="Isosceles Triangle 22">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4F7A5D8-47D7-4888-D853-C87CA1CC1409}"/>
              </a:ext>
            </a:extLst>
          </p:cNvPr>
          <p:cNvPicPr>
            <a:picLocks noChangeAspect="1"/>
          </p:cNvPicPr>
          <p:nvPr/>
        </p:nvPicPr>
        <p:blipFill>
          <a:blip r:embed="rId2"/>
          <a:stretch>
            <a:fillRect/>
          </a:stretch>
        </p:blipFill>
        <p:spPr>
          <a:xfrm>
            <a:off x="2685982" y="643467"/>
            <a:ext cx="6820035" cy="5571065"/>
          </a:xfrm>
          <a:prstGeom prst="rect">
            <a:avLst/>
          </a:prstGeom>
          <a:ln>
            <a:noFill/>
          </a:ln>
        </p:spPr>
      </p:pic>
      <p:sp>
        <p:nvSpPr>
          <p:cNvPr id="25" name="Isosceles Triangle 24">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3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3C294FF8-5C56-8D34-E405-460AAA801C81}"/>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F712E693-92CF-CEEA-B814-F4836B389022}"/>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6C145E02-8043-C3F1-8FE8-9E1AA3151D0E}"/>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23</a:t>
            </a:fld>
            <a:endParaRPr lang="en-US" sz="1200">
              <a:solidFill>
                <a:schemeClr val="tx1">
                  <a:tint val="75000"/>
                </a:schemeClr>
              </a:solidFill>
              <a:latin typeface="+mn-lt"/>
              <a:cs typeface="+mn-cs"/>
            </a:endParaRPr>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F96269D2-5844-93D4-0653-448D0178B788}"/>
              </a:ext>
            </a:extLst>
          </p:cNvPr>
          <p:cNvGraphicFramePr>
            <a:graphicFrameLocks noGrp="1"/>
          </p:cNvGraphicFramePr>
          <p:nvPr>
            <p:extLst>
              <p:ext uri="{D42A27DB-BD31-4B8C-83A1-F6EECF244321}">
                <p14:modId xmlns:p14="http://schemas.microsoft.com/office/powerpoint/2010/main" val="3120906326"/>
              </p:ext>
            </p:extLst>
          </p:nvPr>
        </p:nvGraphicFramePr>
        <p:xfrm>
          <a:off x="4152797" y="2753574"/>
          <a:ext cx="3886406" cy="1350851"/>
        </p:xfrm>
        <a:graphic>
          <a:graphicData uri="http://schemas.openxmlformats.org/drawingml/2006/table">
            <a:tbl>
              <a:tblPr>
                <a:tableStyleId>{5C22544A-7EE6-4342-B048-85BDC9FD1C3A}</a:tableStyleId>
              </a:tblPr>
              <a:tblGrid>
                <a:gridCol w="3886406">
                  <a:extLst>
                    <a:ext uri="{9D8B030D-6E8A-4147-A177-3AD203B41FA5}">
                      <a16:colId xmlns:a16="http://schemas.microsoft.com/office/drawing/2014/main" xmlns="" val="1671482138"/>
                    </a:ext>
                  </a:extLst>
                </a:gridCol>
              </a:tblGrid>
              <a:tr h="1350851">
                <a:tc>
                  <a:txBody>
                    <a:bodyPr/>
                    <a:lstStyle/>
                    <a:p>
                      <a:pPr algn="just" fontAlgn="base">
                        <a:lnSpc>
                          <a:spcPct val="107000"/>
                        </a:lnSpc>
                        <a:spcAft>
                          <a:spcPts val="0"/>
                        </a:spcAft>
                      </a:pPr>
                      <a:r>
                        <a:rPr lang="ru-RU" sz="3300" dirty="0">
                          <a:effectLst/>
                        </a:rPr>
                        <a:t>ІНФОРМАЦІЙНА ПОЛІТИКА</a:t>
                      </a:r>
                      <a:endParaRPr lang="ru-RU" sz="2600" dirty="0">
                        <a:effectLst/>
                        <a:latin typeface="Calibri" panose="020F0502020204030204" pitchFamily="34" charset="0"/>
                        <a:cs typeface="Times New Roman" panose="02020603050405020304" pitchFamily="18" charset="0"/>
                      </a:endParaRPr>
                    </a:p>
                  </a:txBody>
                  <a:tcPr marL="161653" marR="161653" marT="107769" marB="107769"/>
                </a:tc>
                <a:extLst>
                  <a:ext uri="{0D108BD9-81ED-4DB2-BD59-A6C34878D82A}">
                    <a16:rowId xmlns:a16="http://schemas.microsoft.com/office/drawing/2014/main" xmlns="" val="391943658"/>
                  </a:ext>
                </a:extLst>
              </a:tr>
            </a:tbl>
          </a:graphicData>
        </a:graphic>
      </p:graphicFrame>
    </p:spTree>
    <p:extLst>
      <p:ext uri="{BB962C8B-B14F-4D97-AF65-F5344CB8AC3E}">
        <p14:creationId xmlns:p14="http://schemas.microsoft.com/office/powerpoint/2010/main" val="62116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01A9BA70-F37D-DAD0-EE76-4A5B9F3400E9}"/>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96D05E7C-9064-526F-C675-2BF54EA0CC03}"/>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E09DD708-592A-2122-032B-B6C028B6C0B9}"/>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24</a:t>
            </a:fld>
            <a:endParaRPr lang="en-US" sz="1200">
              <a:solidFill>
                <a:schemeClr val="tx1">
                  <a:tint val="75000"/>
                </a:schemeClr>
              </a:solidFill>
              <a:latin typeface="+mn-lt"/>
              <a:cs typeface="+mn-cs"/>
            </a:endParaRPr>
          </a:p>
        </p:txBody>
      </p:sp>
      <p:sp>
        <p:nvSpPr>
          <p:cNvPr id="21" name="Isosceles Triangle 20">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94B42C76-AC55-F3CB-2700-EC7B2EE1D17F}"/>
              </a:ext>
            </a:extLst>
          </p:cNvPr>
          <p:cNvPicPr>
            <a:picLocks noChangeAspect="1"/>
          </p:cNvPicPr>
          <p:nvPr/>
        </p:nvPicPr>
        <p:blipFill>
          <a:blip r:embed="rId2"/>
          <a:stretch>
            <a:fillRect/>
          </a:stretch>
        </p:blipFill>
        <p:spPr>
          <a:xfrm>
            <a:off x="1606695" y="643467"/>
            <a:ext cx="8978609" cy="5571065"/>
          </a:xfrm>
          <a:prstGeom prst="rect">
            <a:avLst/>
          </a:prstGeom>
          <a:ln>
            <a:noFill/>
          </a:ln>
        </p:spPr>
      </p:pic>
      <p:sp>
        <p:nvSpPr>
          <p:cNvPr id="23" name="Isosceles Triangle 22">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67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4C98DB2C-F9BB-9FEA-23C2-B1C9F4BD8671}"/>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3AC7BD2E-5AB9-8501-88C9-9F144AFD354B}"/>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500F125B-0E12-2A73-A33D-05ED315B5340}"/>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25</a:t>
            </a:fld>
            <a:endParaRPr lang="en-US" sz="1200">
              <a:solidFill>
                <a:schemeClr val="tx1">
                  <a:tint val="75000"/>
                </a:schemeClr>
              </a:solidFill>
              <a:latin typeface="+mn-lt"/>
              <a:cs typeface="+mn-cs"/>
            </a:endParaRPr>
          </a:p>
        </p:txBody>
      </p:sp>
      <p:sp>
        <p:nvSpPr>
          <p:cNvPr id="21" name="Isosceles Triangle 20">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xmlns="" id="{2390C0F5-D9FD-B42F-289D-26A5FE093813}"/>
              </a:ext>
            </a:extLst>
          </p:cNvPr>
          <p:cNvGraphicFramePr>
            <a:graphicFrameLocks noGrp="1"/>
          </p:cNvGraphicFramePr>
          <p:nvPr>
            <p:extLst>
              <p:ext uri="{D42A27DB-BD31-4B8C-83A1-F6EECF244321}">
                <p14:modId xmlns:p14="http://schemas.microsoft.com/office/powerpoint/2010/main" val="207814931"/>
              </p:ext>
            </p:extLst>
          </p:nvPr>
        </p:nvGraphicFramePr>
        <p:xfrm>
          <a:off x="1636327" y="2753574"/>
          <a:ext cx="8919347" cy="1350851"/>
        </p:xfrm>
        <a:graphic>
          <a:graphicData uri="http://schemas.openxmlformats.org/drawingml/2006/table">
            <a:tbl>
              <a:tblPr>
                <a:tableStyleId>{5C22544A-7EE6-4342-B048-85BDC9FD1C3A}</a:tableStyleId>
              </a:tblPr>
              <a:tblGrid>
                <a:gridCol w="8919347">
                  <a:extLst>
                    <a:ext uri="{9D8B030D-6E8A-4147-A177-3AD203B41FA5}">
                      <a16:colId xmlns:a16="http://schemas.microsoft.com/office/drawing/2014/main" xmlns="" val="1865996545"/>
                    </a:ext>
                  </a:extLst>
                </a:gridCol>
              </a:tblGrid>
              <a:tr h="1350851">
                <a:tc>
                  <a:txBody>
                    <a:bodyPr/>
                    <a:lstStyle/>
                    <a:p>
                      <a:pPr algn="just" fontAlgn="base">
                        <a:lnSpc>
                          <a:spcPct val="107000"/>
                        </a:lnSpc>
                        <a:spcAft>
                          <a:spcPts val="0"/>
                        </a:spcAft>
                      </a:pPr>
                      <a:r>
                        <a:rPr lang="ru-RU" sz="3300" dirty="0">
                          <a:effectLst/>
                        </a:rPr>
                        <a:t>ВИКОРИСТАННЯ СЛУЖБОВОГО СТАНОВИЩА ТА РЕСУРСІВ</a:t>
                      </a:r>
                      <a:endParaRPr lang="ru-RU" sz="2600" dirty="0">
                        <a:effectLst/>
                        <a:latin typeface="Calibri" panose="020F0502020204030204" pitchFamily="34" charset="0"/>
                        <a:cs typeface="Times New Roman" panose="02020603050405020304" pitchFamily="18" charset="0"/>
                      </a:endParaRPr>
                    </a:p>
                  </a:txBody>
                  <a:tcPr marL="161653" marR="161653" marT="107769" marB="107769"/>
                </a:tc>
                <a:extLst>
                  <a:ext uri="{0D108BD9-81ED-4DB2-BD59-A6C34878D82A}">
                    <a16:rowId xmlns:a16="http://schemas.microsoft.com/office/drawing/2014/main" xmlns="" val="3911922352"/>
                  </a:ext>
                </a:extLst>
              </a:tr>
            </a:tbl>
          </a:graphicData>
        </a:graphic>
      </p:graphicFrame>
    </p:spTree>
    <p:extLst>
      <p:ext uri="{BB962C8B-B14F-4D97-AF65-F5344CB8AC3E}">
        <p14:creationId xmlns:p14="http://schemas.microsoft.com/office/powerpoint/2010/main" val="1310291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3E953DC5-FE01-DF13-F71E-0523CE1AEE46}"/>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6D222B6C-BCE5-6BAC-D239-85E2F4A3617A}"/>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ED0758F0-08C4-80FC-4A8B-44E6F6CDDA4C}"/>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26</a:t>
            </a:fld>
            <a:endParaRPr lang="en-US" sz="1200">
              <a:solidFill>
                <a:schemeClr val="tx1">
                  <a:tint val="75000"/>
                </a:schemeClr>
              </a:solidFill>
              <a:latin typeface="+mn-lt"/>
              <a:cs typeface="+mn-cs"/>
            </a:endParaRPr>
          </a:p>
        </p:txBody>
      </p:sp>
      <p:sp>
        <p:nvSpPr>
          <p:cNvPr id="21" name="Isosceles Triangle 20">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3D0031B-436B-3FE2-765B-F4D5CDE65104}"/>
              </a:ext>
            </a:extLst>
          </p:cNvPr>
          <p:cNvPicPr>
            <a:picLocks noChangeAspect="1"/>
          </p:cNvPicPr>
          <p:nvPr/>
        </p:nvPicPr>
        <p:blipFill>
          <a:blip r:embed="rId2"/>
          <a:stretch>
            <a:fillRect/>
          </a:stretch>
        </p:blipFill>
        <p:spPr>
          <a:xfrm>
            <a:off x="643467" y="1950903"/>
            <a:ext cx="10905066" cy="2956192"/>
          </a:xfrm>
          <a:prstGeom prst="rect">
            <a:avLst/>
          </a:prstGeom>
          <a:ln>
            <a:noFill/>
          </a:ln>
        </p:spPr>
      </p:pic>
      <p:sp>
        <p:nvSpPr>
          <p:cNvPr id="23" name="Isosceles Triangle 22">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74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3F0C3D82-9F41-AA5D-7B4C-8C952038982F}"/>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654BD28C-61BD-02FC-1B2D-E376E7872D8E}"/>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C27C7705-FBAC-F6F4-E2ED-222F066D63E3}"/>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27</a:t>
            </a:fld>
            <a:endParaRPr lang="en-US" sz="1200">
              <a:solidFill>
                <a:schemeClr val="tx1">
                  <a:tint val="75000"/>
                </a:schemeClr>
              </a:solidFill>
              <a:latin typeface="+mn-lt"/>
              <a:cs typeface="+mn-cs"/>
            </a:endParaRPr>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C484794B-214C-D793-1718-CA743FB9059E}"/>
              </a:ext>
            </a:extLst>
          </p:cNvPr>
          <p:cNvGraphicFramePr>
            <a:graphicFrameLocks noGrp="1"/>
          </p:cNvGraphicFramePr>
          <p:nvPr>
            <p:extLst>
              <p:ext uri="{D42A27DB-BD31-4B8C-83A1-F6EECF244321}">
                <p14:modId xmlns:p14="http://schemas.microsoft.com/office/powerpoint/2010/main" val="90880454"/>
              </p:ext>
            </p:extLst>
          </p:nvPr>
        </p:nvGraphicFramePr>
        <p:xfrm>
          <a:off x="4699124" y="2753574"/>
          <a:ext cx="2793752" cy="1350851"/>
        </p:xfrm>
        <a:graphic>
          <a:graphicData uri="http://schemas.openxmlformats.org/drawingml/2006/table">
            <a:tbl>
              <a:tblPr>
                <a:tableStyleId>{5C22544A-7EE6-4342-B048-85BDC9FD1C3A}</a:tableStyleId>
              </a:tblPr>
              <a:tblGrid>
                <a:gridCol w="2793752">
                  <a:extLst>
                    <a:ext uri="{9D8B030D-6E8A-4147-A177-3AD203B41FA5}">
                      <a16:colId xmlns:a16="http://schemas.microsoft.com/office/drawing/2014/main" xmlns="" val="463869541"/>
                    </a:ext>
                  </a:extLst>
                </a:gridCol>
              </a:tblGrid>
              <a:tr h="1350851">
                <a:tc>
                  <a:txBody>
                    <a:bodyPr/>
                    <a:lstStyle/>
                    <a:p>
                      <a:pPr algn="just" fontAlgn="base">
                        <a:lnSpc>
                          <a:spcPct val="107000"/>
                        </a:lnSpc>
                        <a:spcAft>
                          <a:spcPts val="0"/>
                        </a:spcAft>
                      </a:pPr>
                      <a:r>
                        <a:rPr lang="ru-RU" sz="3300" dirty="0">
                          <a:effectLst/>
                        </a:rPr>
                        <a:t>КОНФЛІКТ ІНТЕРЕСІВ</a:t>
                      </a:r>
                      <a:endParaRPr lang="ru-RU" sz="2600" dirty="0">
                        <a:effectLst/>
                        <a:latin typeface="Calibri" panose="020F0502020204030204" pitchFamily="34" charset="0"/>
                        <a:cs typeface="Times New Roman" panose="02020603050405020304" pitchFamily="18" charset="0"/>
                      </a:endParaRPr>
                    </a:p>
                  </a:txBody>
                  <a:tcPr marL="161653" marR="161653" marT="107769" marB="107769"/>
                </a:tc>
                <a:extLst>
                  <a:ext uri="{0D108BD9-81ED-4DB2-BD59-A6C34878D82A}">
                    <a16:rowId xmlns:a16="http://schemas.microsoft.com/office/drawing/2014/main" xmlns="" val="1076035684"/>
                  </a:ext>
                </a:extLst>
              </a:tr>
            </a:tbl>
          </a:graphicData>
        </a:graphic>
      </p:graphicFrame>
    </p:spTree>
    <p:extLst>
      <p:ext uri="{BB962C8B-B14F-4D97-AF65-F5344CB8AC3E}">
        <p14:creationId xmlns:p14="http://schemas.microsoft.com/office/powerpoint/2010/main" val="167446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E7C367CE-AE54-93A9-7A26-C6A4DDB30BC4}"/>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F3A7BD42-0B8A-DC66-3569-2DD16974BBB6}"/>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A4ECB3A4-64B2-9765-B376-F2409D1559DD}"/>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28</a:t>
            </a:fld>
            <a:endParaRPr lang="en-US" sz="1200">
              <a:solidFill>
                <a:schemeClr val="tx1">
                  <a:tint val="75000"/>
                </a:schemeClr>
              </a:solidFill>
              <a:latin typeface="+mn-lt"/>
              <a:cs typeface="+mn-cs"/>
            </a:endParaRPr>
          </a:p>
        </p:txBody>
      </p:sp>
      <p:sp>
        <p:nvSpPr>
          <p:cNvPr id="23" name="Isosceles Triangle 22">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1DB3B7F-2ED8-A031-F5D1-C00F9B61E760}"/>
              </a:ext>
            </a:extLst>
          </p:cNvPr>
          <p:cNvPicPr>
            <a:picLocks noChangeAspect="1"/>
          </p:cNvPicPr>
          <p:nvPr/>
        </p:nvPicPr>
        <p:blipFill>
          <a:blip r:embed="rId2"/>
          <a:stretch>
            <a:fillRect/>
          </a:stretch>
        </p:blipFill>
        <p:spPr>
          <a:xfrm>
            <a:off x="643467" y="683025"/>
            <a:ext cx="10905066" cy="5491948"/>
          </a:xfrm>
          <a:prstGeom prst="rect">
            <a:avLst/>
          </a:prstGeom>
          <a:ln>
            <a:noFill/>
          </a:ln>
        </p:spPr>
      </p:pic>
      <p:sp>
        <p:nvSpPr>
          <p:cNvPr id="25" name="Isosceles Triangle 24">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3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B2F23AA8-81DA-6416-EA2C-2D3F13ED08EA}"/>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C58CC8A9-0695-99DF-1F36-5DFB66E83D5F}"/>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2A55E62C-6B9D-C868-5FF6-1B9C4166123F}"/>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29</a:t>
            </a:fld>
            <a:endParaRPr lang="en-US" sz="1200">
              <a:solidFill>
                <a:schemeClr val="tx1">
                  <a:tint val="75000"/>
                </a:schemeClr>
              </a:solidFill>
              <a:latin typeface="+mn-lt"/>
              <a:cs typeface="+mn-cs"/>
            </a:endParaRPr>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9E5CC17A-FD7C-E8A2-4D6A-B62535DF0ED1}"/>
              </a:ext>
            </a:extLst>
          </p:cNvPr>
          <p:cNvGraphicFramePr>
            <a:graphicFrameLocks noGrp="1"/>
          </p:cNvGraphicFramePr>
          <p:nvPr>
            <p:extLst>
              <p:ext uri="{D42A27DB-BD31-4B8C-83A1-F6EECF244321}">
                <p14:modId xmlns:p14="http://schemas.microsoft.com/office/powerpoint/2010/main" val="2638938227"/>
              </p:ext>
            </p:extLst>
          </p:nvPr>
        </p:nvGraphicFramePr>
        <p:xfrm>
          <a:off x="3703762" y="2753574"/>
          <a:ext cx="4784477" cy="1350851"/>
        </p:xfrm>
        <a:graphic>
          <a:graphicData uri="http://schemas.openxmlformats.org/drawingml/2006/table">
            <a:tbl>
              <a:tblPr>
                <a:tableStyleId>{5C22544A-7EE6-4342-B048-85BDC9FD1C3A}</a:tableStyleId>
              </a:tblPr>
              <a:tblGrid>
                <a:gridCol w="4784477">
                  <a:extLst>
                    <a:ext uri="{9D8B030D-6E8A-4147-A177-3AD203B41FA5}">
                      <a16:colId xmlns:a16="http://schemas.microsoft.com/office/drawing/2014/main" xmlns="" val="2191566533"/>
                    </a:ext>
                  </a:extLst>
                </a:gridCol>
              </a:tblGrid>
              <a:tr h="1350851">
                <a:tc>
                  <a:txBody>
                    <a:bodyPr/>
                    <a:lstStyle/>
                    <a:p>
                      <a:pPr algn="just">
                        <a:lnSpc>
                          <a:spcPct val="107000"/>
                        </a:lnSpc>
                        <a:spcAft>
                          <a:spcPts val="0"/>
                        </a:spcAft>
                      </a:pPr>
                      <a:r>
                        <a:rPr lang="ru-RU" sz="3300" dirty="0">
                          <a:effectLst/>
                        </a:rPr>
                        <a:t>ПОЛІТИКА КОНФІДЕНЦІЙНОСТІ</a:t>
                      </a:r>
                      <a:endParaRPr lang="ru-RU" sz="2600" dirty="0">
                        <a:effectLst/>
                        <a:latin typeface="Calibri" panose="020F0502020204030204" pitchFamily="34" charset="0"/>
                        <a:cs typeface="Times New Roman" panose="02020603050405020304" pitchFamily="18" charset="0"/>
                      </a:endParaRPr>
                    </a:p>
                  </a:txBody>
                  <a:tcPr marL="161653" marR="161653" marT="107769" marB="107769"/>
                </a:tc>
                <a:extLst>
                  <a:ext uri="{0D108BD9-81ED-4DB2-BD59-A6C34878D82A}">
                    <a16:rowId xmlns:a16="http://schemas.microsoft.com/office/drawing/2014/main" xmlns="" val="534579839"/>
                  </a:ext>
                </a:extLst>
              </a:tr>
            </a:tbl>
          </a:graphicData>
        </a:graphic>
      </p:graphicFrame>
    </p:spTree>
    <p:extLst>
      <p:ext uri="{BB962C8B-B14F-4D97-AF65-F5344CB8AC3E}">
        <p14:creationId xmlns:p14="http://schemas.microsoft.com/office/powerpoint/2010/main" val="335928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6DC695FC-8F73-2BE0-A622-464E8FE0C98D}"/>
              </a:ext>
            </a:extLst>
          </p:cNvPr>
          <p:cNvSpPr>
            <a:spLocks noGrp="1"/>
          </p:cNvSpPr>
          <p:nvPr>
            <p:ph type="title"/>
          </p:nvPr>
        </p:nvSpPr>
        <p:spPr>
          <a:xfrm>
            <a:off x="586478" y="1683756"/>
            <a:ext cx="3115265" cy="2396359"/>
          </a:xfrm>
          <a:solidFill>
            <a:schemeClr val="tx2">
              <a:lumMod val="60000"/>
              <a:lumOff val="40000"/>
            </a:schemeClr>
          </a:solidFill>
        </p:spPr>
        <p:txBody>
          <a:bodyPr vert="horz" lIns="91440" tIns="45720" rIns="91440" bIns="45720" rtlCol="0" anchor="b">
            <a:normAutofit/>
          </a:bodyPr>
          <a:lstStyle/>
          <a:p>
            <a:pPr algn="r" defTabSz="914400">
              <a:lnSpc>
                <a:spcPct val="90000"/>
              </a:lnSpc>
            </a:pPr>
            <a:r>
              <a:rPr lang="uk-UA" sz="4000" dirty="0">
                <a:solidFill>
                  <a:srgbClr val="FF0000"/>
                </a:solidFill>
                <a:latin typeface="+mj-lt"/>
                <a:cs typeface="+mj-cs"/>
              </a:rPr>
              <a:t>Вправа:</a:t>
            </a:r>
            <a:r>
              <a:rPr lang="uk-UA" sz="4000" dirty="0">
                <a:solidFill>
                  <a:srgbClr val="FFFFFF"/>
                </a:solidFill>
                <a:latin typeface="+mj-lt"/>
                <a:cs typeface="+mj-cs"/>
              </a:rPr>
              <a:t> Формуємо толерантне ставлення</a:t>
            </a: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xmlns="" id="{9E7EBA4F-77C2-8F32-1E55-EF815B7CB181}"/>
              </a:ext>
            </a:extLst>
          </p:cNvPr>
          <p:cNvSpPr>
            <a:spLocks noGrp="1"/>
          </p:cNvSpPr>
          <p:nvPr>
            <p:ph type="ftr" sz="quarter" idx="3"/>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FOOTER GOES HERE</a:t>
            </a:r>
          </a:p>
        </p:txBody>
      </p:sp>
      <p:sp>
        <p:nvSpPr>
          <p:cNvPr id="2" name="Date Placeholder 1">
            <a:extLst>
              <a:ext uri="{FF2B5EF4-FFF2-40B4-BE49-F238E27FC236}">
                <a16:creationId xmlns:a16="http://schemas.microsoft.com/office/drawing/2014/main" xmlns="" id="{FD8AA40C-7B48-D81D-03D9-1CD448E556FD}"/>
              </a:ext>
            </a:extLst>
          </p:cNvPr>
          <p:cNvSpPr>
            <a:spLocks noGrp="1"/>
          </p:cNvSpPr>
          <p:nvPr>
            <p:ph type="dt" sz="half" idx="2"/>
          </p:nvPr>
        </p:nvSpPr>
        <p:spPr>
          <a:xfrm>
            <a:off x="8970264" y="6455664"/>
            <a:ext cx="2743200" cy="365125"/>
          </a:xfrm>
        </p:spPr>
        <p:txBody>
          <a:bodyPr vert="horz" lIns="91440" tIns="45720" rIns="91440" bIns="45720" rtlCol="0" anchor="ctr">
            <a:normAutofit/>
          </a:bodyPr>
          <a:lstStyle/>
          <a:p>
            <a:pPr algn="r">
              <a:spcAft>
                <a:spcPts val="600"/>
              </a:spcAft>
            </a:pPr>
            <a:fld id="{414FB1AD-D69E-B741-965A-0BAE826C2FA6}" type="datetime1">
              <a:rPr lang="en-US" sz="1100">
                <a:solidFill>
                  <a:schemeClr val="tx1">
                    <a:lumMod val="50000"/>
                    <a:lumOff val="50000"/>
                  </a:schemeClr>
                </a:solidFill>
                <a:latin typeface="+mn-lt"/>
                <a:cs typeface="+mn-cs"/>
              </a:rPr>
              <a:pPr algn="r">
                <a:spcAft>
                  <a:spcPts val="600"/>
                </a:spcAft>
              </a:pPr>
              <a:t>5/18/2023</a:t>
            </a:fld>
            <a:endParaRPr lang="en-US" sz="1100">
              <a:solidFill>
                <a:schemeClr val="tx1">
                  <a:lumMod val="50000"/>
                  <a:lumOff val="50000"/>
                </a:schemeClr>
              </a:solidFill>
              <a:latin typeface="+mn-lt"/>
              <a:cs typeface="+mn-cs"/>
            </a:endParaRPr>
          </a:p>
        </p:txBody>
      </p:sp>
      <p:sp>
        <p:nvSpPr>
          <p:cNvPr id="4" name="Slide Number Placeholder 3">
            <a:extLst>
              <a:ext uri="{FF2B5EF4-FFF2-40B4-BE49-F238E27FC236}">
                <a16:creationId xmlns:a16="http://schemas.microsoft.com/office/drawing/2014/main" xmlns="" id="{68BEDB5C-56DC-DA6A-13D8-C262E3759BEE}"/>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spcAft>
                <a:spcPts val="600"/>
              </a:spcAft>
            </a:pPr>
            <a:fld id="{42782948-4DBE-204D-AB9E-B65E067054AE}" type="slidenum">
              <a:rPr lang="en-US" sz="1100">
                <a:solidFill>
                  <a:schemeClr val="tx1">
                    <a:lumMod val="50000"/>
                    <a:lumOff val="50000"/>
                  </a:schemeClr>
                </a:solidFill>
                <a:latin typeface="+mn-lt"/>
                <a:cs typeface="+mn-cs"/>
              </a:rPr>
              <a:pPr>
                <a:spcAft>
                  <a:spcPts val="600"/>
                </a:spcAft>
              </a:pPr>
              <a:t>3</a:t>
            </a:fld>
            <a:endParaRPr lang="en-US" sz="1100">
              <a:solidFill>
                <a:schemeClr val="tx1">
                  <a:lumMod val="50000"/>
                  <a:lumOff val="50000"/>
                </a:schemeClr>
              </a:solidFill>
              <a:latin typeface="+mn-lt"/>
              <a:cs typeface="+mn-cs"/>
            </a:endParaRPr>
          </a:p>
        </p:txBody>
      </p:sp>
      <p:graphicFrame>
        <p:nvGraphicFramePr>
          <p:cNvPr id="10" name="TextBox 5">
            <a:extLst>
              <a:ext uri="{FF2B5EF4-FFF2-40B4-BE49-F238E27FC236}">
                <a16:creationId xmlns:a16="http://schemas.microsoft.com/office/drawing/2014/main" xmlns="" id="{01536B2C-9881-F219-AC04-3D886D7068C1}"/>
              </a:ext>
            </a:extLst>
          </p:cNvPr>
          <p:cNvGraphicFramePr/>
          <p:nvPr>
            <p:extLst>
              <p:ext uri="{D42A27DB-BD31-4B8C-83A1-F6EECF244321}">
                <p14:modId xmlns:p14="http://schemas.microsoft.com/office/powerpoint/2010/main" val="2120917608"/>
              </p:ext>
            </p:extLst>
          </p:nvPr>
        </p:nvGraphicFramePr>
        <p:xfrm>
          <a:off x="4213139" y="109411"/>
          <a:ext cx="7674061" cy="6711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521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xmlns="" id="{3E8BCDD2-6FB6-1FAA-B2C1-310B0855351B}"/>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5/18/2023</a:t>
            </a:fld>
            <a:endParaRPr lang="en-US" sz="12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DF11E433-B497-D2CD-AFEA-B132364946CE}"/>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7A58CFF1-B19F-713F-139E-2B3A80B24191}"/>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30</a:t>
            </a:fld>
            <a:endParaRPr lang="en-US" sz="1200">
              <a:solidFill>
                <a:schemeClr val="tx1">
                  <a:tint val="75000"/>
                </a:schemeClr>
              </a:solidFill>
              <a:latin typeface="+mn-lt"/>
              <a:cs typeface="+mn-cs"/>
            </a:endParaRPr>
          </a:p>
        </p:txBody>
      </p:sp>
      <p:sp>
        <p:nvSpPr>
          <p:cNvPr id="21" name="Isosceles Triangle 20">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FF4118A3-3D03-B91E-EFA4-AC9BAF752221}"/>
              </a:ext>
            </a:extLst>
          </p:cNvPr>
          <p:cNvPicPr>
            <a:picLocks noChangeAspect="1"/>
          </p:cNvPicPr>
          <p:nvPr/>
        </p:nvPicPr>
        <p:blipFill>
          <a:blip r:embed="rId2"/>
          <a:stretch>
            <a:fillRect/>
          </a:stretch>
        </p:blipFill>
        <p:spPr>
          <a:xfrm>
            <a:off x="958240" y="643467"/>
            <a:ext cx="10275519" cy="5571065"/>
          </a:xfrm>
          <a:prstGeom prst="rect">
            <a:avLst/>
          </a:prstGeom>
          <a:ln>
            <a:noFill/>
          </a:ln>
        </p:spPr>
      </p:pic>
      <p:sp>
        <p:nvSpPr>
          <p:cNvPr id="23" name="Isosceles Triangle 22">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46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E96B2A20-41B8-A564-76FE-13566BA7796D}"/>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defTabSz="914400">
              <a:lnSpc>
                <a:spcPct val="90000"/>
              </a:lnSpc>
            </a:pPr>
            <a:r>
              <a:rPr lang="en-US" sz="4000" kern="1200">
                <a:solidFill>
                  <a:srgbClr val="FFFFFF"/>
                </a:solidFill>
                <a:latin typeface="+mj-lt"/>
                <a:ea typeface="+mj-ea"/>
                <a:cs typeface="+mj-cs"/>
              </a:rPr>
              <a:t>Гендерно-толерантне спілкування</a:t>
            </a:r>
          </a:p>
        </p:txBody>
      </p:sp>
      <p:sp>
        <p:nvSpPr>
          <p:cNvPr id="3" name="Footer Placeholder 2">
            <a:extLst>
              <a:ext uri="{FF2B5EF4-FFF2-40B4-BE49-F238E27FC236}">
                <a16:creationId xmlns:a16="http://schemas.microsoft.com/office/drawing/2014/main" xmlns="" id="{0D4FB613-0466-AADD-1DE4-BD44C497AA25}"/>
              </a:ext>
            </a:extLst>
          </p:cNvPr>
          <p:cNvSpPr>
            <a:spLocks noGrp="1"/>
          </p:cNvSpPr>
          <p:nvPr>
            <p:ph type="ftr" sz="quarter" idx="3"/>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FOOTER GOES HERE</a:t>
            </a:r>
          </a:p>
        </p:txBody>
      </p:sp>
      <p:sp>
        <p:nvSpPr>
          <p:cNvPr id="6" name="Content Placeholder 5">
            <a:extLst>
              <a:ext uri="{FF2B5EF4-FFF2-40B4-BE49-F238E27FC236}">
                <a16:creationId xmlns:a16="http://schemas.microsoft.com/office/drawing/2014/main" xmlns="" id="{BDAA3550-DF04-1693-56D3-2F6D408ACFE4}"/>
              </a:ext>
            </a:extLst>
          </p:cNvPr>
          <p:cNvSpPr>
            <a:spLocks noGrp="1"/>
          </p:cNvSpPr>
          <p:nvPr>
            <p:ph idx="1"/>
          </p:nvPr>
        </p:nvSpPr>
        <p:spPr>
          <a:xfrm>
            <a:off x="4810259" y="649480"/>
            <a:ext cx="6555347" cy="5546047"/>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400" dirty="0" err="1">
                <a:solidFill>
                  <a:schemeClr val="tx1"/>
                </a:solidFill>
                <a:latin typeface="+mn-lt"/>
                <a:cs typeface="+mn-cs"/>
              </a:rPr>
              <a:t>Правила</a:t>
            </a:r>
            <a:r>
              <a:rPr lang="en-US" sz="2400" dirty="0">
                <a:solidFill>
                  <a:schemeClr val="tx1"/>
                </a:solidFill>
                <a:latin typeface="+mn-lt"/>
                <a:cs typeface="+mn-cs"/>
              </a:rPr>
              <a:t> </a:t>
            </a:r>
            <a:r>
              <a:rPr lang="en-US" sz="2400" dirty="0" err="1">
                <a:solidFill>
                  <a:schemeClr val="tx1"/>
                </a:solidFill>
                <a:latin typeface="+mn-lt"/>
                <a:cs typeface="+mn-cs"/>
              </a:rPr>
              <a:t>толерантності</a:t>
            </a:r>
            <a:r>
              <a:rPr lang="en-US" sz="2400" dirty="0">
                <a:solidFill>
                  <a:schemeClr val="tx1"/>
                </a:solidFill>
                <a:latin typeface="+mn-lt"/>
                <a:cs typeface="+mn-cs"/>
              </a:rPr>
              <a:t> в </a:t>
            </a:r>
            <a:r>
              <a:rPr lang="en-US" sz="2400" dirty="0" err="1">
                <a:solidFill>
                  <a:schemeClr val="tx1"/>
                </a:solidFill>
                <a:latin typeface="+mn-lt"/>
                <a:cs typeface="+mn-cs"/>
              </a:rPr>
              <a:t>гендерному</a:t>
            </a:r>
            <a:r>
              <a:rPr lang="en-US" sz="2400" dirty="0">
                <a:solidFill>
                  <a:schemeClr val="tx1"/>
                </a:solidFill>
                <a:latin typeface="+mn-lt"/>
                <a:cs typeface="+mn-cs"/>
              </a:rPr>
              <a:t> </a:t>
            </a:r>
            <a:r>
              <a:rPr lang="en-US" sz="2400" dirty="0" err="1">
                <a:solidFill>
                  <a:schemeClr val="tx1"/>
                </a:solidFill>
                <a:latin typeface="+mn-lt"/>
                <a:cs typeface="+mn-cs"/>
              </a:rPr>
              <a:t>спілкуванні</a:t>
            </a:r>
            <a:r>
              <a:rPr lang="en-US" sz="2400" dirty="0">
                <a:solidFill>
                  <a:schemeClr val="tx1"/>
                </a:solidFill>
                <a:latin typeface="+mn-lt"/>
                <a:cs typeface="+mn-cs"/>
              </a:rPr>
              <a:t> </a:t>
            </a:r>
            <a:r>
              <a:rPr lang="en-US" sz="2400" dirty="0" err="1">
                <a:solidFill>
                  <a:schemeClr val="tx1"/>
                </a:solidFill>
                <a:latin typeface="+mn-lt"/>
                <a:cs typeface="+mn-cs"/>
              </a:rPr>
              <a:t>направлені</a:t>
            </a:r>
            <a:r>
              <a:rPr lang="en-US" sz="2400" dirty="0">
                <a:solidFill>
                  <a:schemeClr val="tx1"/>
                </a:solidFill>
                <a:latin typeface="+mn-lt"/>
                <a:cs typeface="+mn-cs"/>
              </a:rPr>
              <a:t> </a:t>
            </a:r>
            <a:r>
              <a:rPr lang="en-US" sz="2400" dirty="0" err="1">
                <a:solidFill>
                  <a:schemeClr val="tx1"/>
                </a:solidFill>
                <a:latin typeface="+mn-lt"/>
                <a:cs typeface="+mn-cs"/>
              </a:rPr>
              <a:t>на</a:t>
            </a:r>
            <a:r>
              <a:rPr lang="en-US" sz="2400" dirty="0">
                <a:solidFill>
                  <a:schemeClr val="tx1"/>
                </a:solidFill>
                <a:latin typeface="+mn-lt"/>
                <a:cs typeface="+mn-cs"/>
              </a:rPr>
              <a:t> </a:t>
            </a:r>
            <a:r>
              <a:rPr lang="en-US" sz="2400" dirty="0" err="1">
                <a:solidFill>
                  <a:schemeClr val="tx1"/>
                </a:solidFill>
                <a:latin typeface="+mn-lt"/>
                <a:cs typeface="+mn-cs"/>
              </a:rPr>
              <a:t>пом’якшення</a:t>
            </a:r>
            <a:r>
              <a:rPr lang="en-US" sz="2400" dirty="0">
                <a:solidFill>
                  <a:schemeClr val="tx1"/>
                </a:solidFill>
                <a:latin typeface="+mn-lt"/>
                <a:cs typeface="+mn-cs"/>
              </a:rPr>
              <a:t> </a:t>
            </a:r>
            <a:r>
              <a:rPr lang="en-US" sz="2400" dirty="0" err="1">
                <a:solidFill>
                  <a:schemeClr val="tx1"/>
                </a:solidFill>
                <a:latin typeface="+mn-lt"/>
                <a:cs typeface="+mn-cs"/>
              </a:rPr>
              <a:t>конфліктності</a:t>
            </a:r>
            <a:r>
              <a:rPr lang="en-US" sz="2400" dirty="0">
                <a:solidFill>
                  <a:schemeClr val="tx1"/>
                </a:solidFill>
                <a:latin typeface="+mn-lt"/>
                <a:cs typeface="+mn-cs"/>
              </a:rPr>
              <a:t> </a:t>
            </a:r>
            <a:r>
              <a:rPr lang="en-US" sz="2400" dirty="0" err="1">
                <a:solidFill>
                  <a:schemeClr val="tx1"/>
                </a:solidFill>
                <a:latin typeface="+mn-lt"/>
                <a:cs typeface="+mn-cs"/>
              </a:rPr>
              <a:t>між</a:t>
            </a:r>
            <a:r>
              <a:rPr lang="en-US" sz="2400" dirty="0">
                <a:solidFill>
                  <a:schemeClr val="tx1"/>
                </a:solidFill>
                <a:latin typeface="+mn-lt"/>
                <a:cs typeface="+mn-cs"/>
              </a:rPr>
              <a:t> </a:t>
            </a:r>
            <a:r>
              <a:rPr lang="en-US" sz="2400" dirty="0" err="1">
                <a:solidFill>
                  <a:schemeClr val="tx1"/>
                </a:solidFill>
                <a:latin typeface="+mn-lt"/>
                <a:cs typeface="+mn-cs"/>
              </a:rPr>
              <a:t>особистостями</a:t>
            </a:r>
            <a:r>
              <a:rPr lang="en-US" sz="2400" dirty="0">
                <a:solidFill>
                  <a:schemeClr val="tx1"/>
                </a:solidFill>
                <a:latin typeface="+mn-lt"/>
                <a:cs typeface="+mn-cs"/>
              </a:rPr>
              <a:t>  </a:t>
            </a:r>
            <a:r>
              <a:rPr lang="en-US" sz="2400" dirty="0" err="1">
                <a:solidFill>
                  <a:schemeClr val="tx1"/>
                </a:solidFill>
                <a:latin typeface="+mn-lt"/>
                <a:cs typeface="+mn-cs"/>
              </a:rPr>
              <a:t>різної</a:t>
            </a:r>
            <a:r>
              <a:rPr lang="en-US" sz="2400" dirty="0">
                <a:solidFill>
                  <a:schemeClr val="tx1"/>
                </a:solidFill>
                <a:latin typeface="+mn-lt"/>
                <a:cs typeface="+mn-cs"/>
              </a:rPr>
              <a:t> </a:t>
            </a:r>
            <a:r>
              <a:rPr lang="en-US" sz="2400" dirty="0" err="1">
                <a:solidFill>
                  <a:schemeClr val="tx1"/>
                </a:solidFill>
                <a:latin typeface="+mn-lt"/>
                <a:cs typeface="+mn-cs"/>
              </a:rPr>
              <a:t>статі</a:t>
            </a:r>
            <a:r>
              <a:rPr lang="en-US" sz="2400" dirty="0">
                <a:solidFill>
                  <a:schemeClr val="tx1"/>
                </a:solidFill>
                <a:latin typeface="+mn-lt"/>
                <a:cs typeface="+mn-cs"/>
              </a:rPr>
              <a:t>, </a:t>
            </a:r>
            <a:r>
              <a:rPr lang="en-US" sz="2400" dirty="0" err="1">
                <a:solidFill>
                  <a:schemeClr val="tx1"/>
                </a:solidFill>
                <a:latin typeface="+mn-lt"/>
                <a:cs typeface="+mn-cs"/>
              </a:rPr>
              <a:t>на</a:t>
            </a:r>
            <a:r>
              <a:rPr lang="en-US" sz="2400" dirty="0">
                <a:solidFill>
                  <a:schemeClr val="tx1"/>
                </a:solidFill>
                <a:latin typeface="+mn-lt"/>
                <a:cs typeface="+mn-cs"/>
              </a:rPr>
              <a:t> </a:t>
            </a:r>
            <a:r>
              <a:rPr lang="en-US" sz="2400" dirty="0" err="1">
                <a:solidFill>
                  <a:schemeClr val="tx1"/>
                </a:solidFill>
                <a:latin typeface="+mn-lt"/>
                <a:cs typeface="+mn-cs"/>
              </a:rPr>
              <a:t>подолання</a:t>
            </a:r>
            <a:r>
              <a:rPr lang="en-US" sz="2400" dirty="0">
                <a:solidFill>
                  <a:schemeClr val="tx1"/>
                </a:solidFill>
                <a:latin typeface="+mn-lt"/>
                <a:cs typeface="+mn-cs"/>
              </a:rPr>
              <a:t> </a:t>
            </a:r>
            <a:r>
              <a:rPr lang="en-US" sz="2400" dirty="0" err="1">
                <a:solidFill>
                  <a:schemeClr val="tx1"/>
                </a:solidFill>
                <a:latin typeface="+mn-lt"/>
                <a:cs typeface="+mn-cs"/>
              </a:rPr>
              <a:t>комунікативних</a:t>
            </a:r>
            <a:r>
              <a:rPr lang="en-US" sz="2400" dirty="0">
                <a:solidFill>
                  <a:schemeClr val="tx1"/>
                </a:solidFill>
                <a:latin typeface="+mn-lt"/>
                <a:cs typeface="+mn-cs"/>
              </a:rPr>
              <a:t> </a:t>
            </a:r>
            <a:r>
              <a:rPr lang="en-US" sz="2400" dirty="0" err="1">
                <a:solidFill>
                  <a:schemeClr val="tx1"/>
                </a:solidFill>
                <a:latin typeface="+mn-lt"/>
                <a:cs typeface="+mn-cs"/>
              </a:rPr>
              <a:t>бар’єрів</a:t>
            </a:r>
            <a:r>
              <a:rPr lang="en-US" sz="2400" dirty="0">
                <a:solidFill>
                  <a:schemeClr val="tx1"/>
                </a:solidFill>
                <a:latin typeface="+mn-lt"/>
                <a:cs typeface="+mn-cs"/>
              </a:rPr>
              <a:t>, </a:t>
            </a:r>
            <a:r>
              <a:rPr lang="en-US" sz="2400" dirty="0" err="1">
                <a:solidFill>
                  <a:schemeClr val="tx1"/>
                </a:solidFill>
                <a:latin typeface="+mn-lt"/>
                <a:cs typeface="+mn-cs"/>
              </a:rPr>
              <a:t>викликаних</a:t>
            </a:r>
            <a:r>
              <a:rPr lang="en-US" sz="2400" dirty="0">
                <a:solidFill>
                  <a:schemeClr val="tx1"/>
                </a:solidFill>
                <a:latin typeface="+mn-lt"/>
                <a:cs typeface="+mn-cs"/>
              </a:rPr>
              <a:t>  </a:t>
            </a:r>
            <a:r>
              <a:rPr lang="en-US" sz="2400" dirty="0" err="1">
                <a:solidFill>
                  <a:schemeClr val="tx1"/>
                </a:solidFill>
                <a:latin typeface="+mn-lt"/>
                <a:cs typeface="+mn-cs"/>
              </a:rPr>
              <a:t>гендерними</a:t>
            </a:r>
            <a:r>
              <a:rPr lang="en-US" sz="2400" dirty="0">
                <a:solidFill>
                  <a:schemeClr val="tx1"/>
                </a:solidFill>
                <a:latin typeface="+mn-lt"/>
                <a:cs typeface="+mn-cs"/>
              </a:rPr>
              <a:t> </a:t>
            </a:r>
            <a:r>
              <a:rPr lang="en-US" sz="2400" dirty="0" err="1">
                <a:solidFill>
                  <a:schemeClr val="tx1"/>
                </a:solidFill>
                <a:latin typeface="+mn-lt"/>
                <a:cs typeface="+mn-cs"/>
              </a:rPr>
              <a:t>стереотипами</a:t>
            </a:r>
            <a:r>
              <a:rPr lang="en-US" sz="2400" dirty="0">
                <a:solidFill>
                  <a:schemeClr val="tx1"/>
                </a:solidFill>
                <a:latin typeface="+mn-lt"/>
                <a:cs typeface="+mn-cs"/>
              </a:rPr>
              <a:t> і </a:t>
            </a:r>
            <a:r>
              <a:rPr lang="en-US" sz="2400" dirty="0" err="1">
                <a:solidFill>
                  <a:schemeClr val="tx1"/>
                </a:solidFill>
                <a:latin typeface="+mn-lt"/>
                <a:cs typeface="+mn-cs"/>
              </a:rPr>
              <a:t>різними</a:t>
            </a:r>
            <a:r>
              <a:rPr lang="en-US" sz="2400" dirty="0">
                <a:solidFill>
                  <a:schemeClr val="tx1"/>
                </a:solidFill>
                <a:latin typeface="+mn-lt"/>
                <a:cs typeface="+mn-cs"/>
              </a:rPr>
              <a:t> </a:t>
            </a:r>
            <a:r>
              <a:rPr lang="en-US" sz="2400" dirty="0" err="1">
                <a:solidFill>
                  <a:schemeClr val="tx1"/>
                </a:solidFill>
                <a:latin typeface="+mn-lt"/>
                <a:cs typeface="+mn-cs"/>
              </a:rPr>
              <a:t>стилями</a:t>
            </a:r>
            <a:r>
              <a:rPr lang="en-US" sz="2400" dirty="0">
                <a:solidFill>
                  <a:schemeClr val="tx1"/>
                </a:solidFill>
                <a:latin typeface="+mn-lt"/>
                <a:cs typeface="+mn-cs"/>
              </a:rPr>
              <a:t> </a:t>
            </a:r>
            <a:r>
              <a:rPr lang="en-US" sz="2400" dirty="0" err="1">
                <a:solidFill>
                  <a:schemeClr val="tx1"/>
                </a:solidFill>
                <a:latin typeface="+mn-lt"/>
                <a:cs typeface="+mn-cs"/>
              </a:rPr>
              <a:t>поведінки</a:t>
            </a:r>
            <a:r>
              <a:rPr lang="en-US" sz="2400" dirty="0">
                <a:solidFill>
                  <a:schemeClr val="tx1"/>
                </a:solidFill>
                <a:latin typeface="+mn-lt"/>
                <a:cs typeface="+mn-cs"/>
              </a:rPr>
              <a:t> </a:t>
            </a:r>
            <a:r>
              <a:rPr lang="en-US" sz="2400" dirty="0" err="1">
                <a:solidFill>
                  <a:schemeClr val="tx1"/>
                </a:solidFill>
                <a:latin typeface="+mn-lt"/>
                <a:cs typeface="+mn-cs"/>
              </a:rPr>
              <a:t>статей</a:t>
            </a:r>
            <a:r>
              <a:rPr lang="en-US" sz="2400" dirty="0">
                <a:solidFill>
                  <a:schemeClr val="tx1"/>
                </a:solidFill>
                <a:latin typeface="+mn-lt"/>
                <a:cs typeface="+mn-cs"/>
              </a:rPr>
              <a:t> </a:t>
            </a:r>
            <a:r>
              <a:rPr lang="en-US" sz="2400" dirty="0" err="1">
                <a:solidFill>
                  <a:schemeClr val="tx1"/>
                </a:solidFill>
                <a:latin typeface="+mn-lt"/>
                <a:cs typeface="+mn-cs"/>
              </a:rPr>
              <a:t>внаслідок</a:t>
            </a:r>
            <a:r>
              <a:rPr lang="en-US" sz="2400" dirty="0">
                <a:solidFill>
                  <a:schemeClr val="tx1"/>
                </a:solidFill>
                <a:latin typeface="+mn-lt"/>
                <a:cs typeface="+mn-cs"/>
              </a:rPr>
              <a:t> </a:t>
            </a:r>
            <a:r>
              <a:rPr lang="en-US" sz="2400" dirty="0" err="1">
                <a:solidFill>
                  <a:schemeClr val="tx1"/>
                </a:solidFill>
                <a:latin typeface="+mn-lt"/>
                <a:cs typeface="+mn-cs"/>
              </a:rPr>
              <a:t>соціалізації</a:t>
            </a:r>
            <a:r>
              <a:rPr lang="en-US" sz="2400" dirty="0">
                <a:solidFill>
                  <a:schemeClr val="tx1"/>
                </a:solidFill>
                <a:latin typeface="+mn-lt"/>
                <a:cs typeface="+mn-cs"/>
              </a:rPr>
              <a:t>.</a:t>
            </a:r>
          </a:p>
        </p:txBody>
      </p:sp>
      <p:sp>
        <p:nvSpPr>
          <p:cNvPr id="2" name="Date Placeholder 1">
            <a:extLst>
              <a:ext uri="{FF2B5EF4-FFF2-40B4-BE49-F238E27FC236}">
                <a16:creationId xmlns:a16="http://schemas.microsoft.com/office/drawing/2014/main" xmlns="" id="{85417233-A0EE-FE5E-C637-353672F0468A}"/>
              </a:ext>
            </a:extLst>
          </p:cNvPr>
          <p:cNvSpPr>
            <a:spLocks noGrp="1"/>
          </p:cNvSpPr>
          <p:nvPr>
            <p:ph type="dt" sz="half" idx="2"/>
          </p:nvPr>
        </p:nvSpPr>
        <p:spPr>
          <a:xfrm>
            <a:off x="8970264" y="6455664"/>
            <a:ext cx="2743200" cy="365125"/>
          </a:xfrm>
        </p:spPr>
        <p:txBody>
          <a:bodyPr vert="horz" lIns="91440" tIns="45720" rIns="91440" bIns="45720" rtlCol="0" anchor="ctr">
            <a:normAutofit/>
          </a:bodyPr>
          <a:lstStyle/>
          <a:p>
            <a:pPr algn="r">
              <a:spcAft>
                <a:spcPts val="600"/>
              </a:spcAft>
            </a:pPr>
            <a:fld id="{7C017F59-29DA-6F48-B92A-5AD511CC2D63}" type="datetime1">
              <a:rPr lang="en-US" sz="1100">
                <a:solidFill>
                  <a:schemeClr val="tx1">
                    <a:lumMod val="50000"/>
                    <a:lumOff val="50000"/>
                  </a:schemeClr>
                </a:solidFill>
                <a:latin typeface="+mn-lt"/>
                <a:cs typeface="+mn-cs"/>
              </a:rPr>
              <a:pPr algn="r">
                <a:spcAft>
                  <a:spcPts val="600"/>
                </a:spcAft>
              </a:pPr>
              <a:t>5/18/2023</a:t>
            </a:fld>
            <a:endParaRPr lang="en-US" sz="1100">
              <a:solidFill>
                <a:schemeClr val="tx1">
                  <a:lumMod val="50000"/>
                  <a:lumOff val="50000"/>
                </a:schemeClr>
              </a:solidFill>
              <a:latin typeface="+mn-lt"/>
              <a:cs typeface="+mn-cs"/>
            </a:endParaRPr>
          </a:p>
        </p:txBody>
      </p:sp>
      <p:sp>
        <p:nvSpPr>
          <p:cNvPr id="4" name="Slide Number Placeholder 3">
            <a:extLst>
              <a:ext uri="{FF2B5EF4-FFF2-40B4-BE49-F238E27FC236}">
                <a16:creationId xmlns:a16="http://schemas.microsoft.com/office/drawing/2014/main" xmlns="" id="{DA914C5E-124A-65EB-DF33-BB9A76B3E181}"/>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spcAft>
                <a:spcPts val="600"/>
              </a:spcAft>
            </a:pPr>
            <a:fld id="{42782948-4DBE-204D-AB9E-B65E067054AE}" type="slidenum">
              <a:rPr lang="en-US" sz="1100">
                <a:solidFill>
                  <a:schemeClr val="tx1">
                    <a:lumMod val="50000"/>
                    <a:lumOff val="50000"/>
                  </a:schemeClr>
                </a:solidFill>
                <a:latin typeface="+mn-lt"/>
                <a:cs typeface="+mn-cs"/>
              </a:rPr>
              <a:pPr>
                <a:spcAft>
                  <a:spcPts val="600"/>
                </a:spcAft>
              </a:pPr>
              <a:t>4</a:t>
            </a:fld>
            <a:endParaRPr lang="en-US" sz="1100">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342469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7CE9E787-AD35-FE41-7E33-F5FFB138B13C}"/>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defTabSz="914400">
              <a:lnSpc>
                <a:spcPct val="90000"/>
              </a:lnSpc>
            </a:pPr>
            <a:r>
              <a:rPr lang="en-US" sz="3800">
                <a:solidFill>
                  <a:schemeClr val="tx1"/>
                </a:solidFill>
                <a:latin typeface="+mj-lt"/>
                <a:cs typeface="+mj-cs"/>
              </a:rPr>
              <a:t>Американський дослідник Л.Гласс формулює декілька правил ділового спілкування на роботі</a:t>
            </a:r>
          </a:p>
        </p:txBody>
      </p:sp>
      <p:sp>
        <p:nvSpPr>
          <p:cNvPr id="3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0D92FFDE-1220-CE1D-48D2-9DDD2731BF51}"/>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228600" defTabSz="914400">
              <a:lnSpc>
                <a:spcPct val="90000"/>
              </a:lnSpc>
              <a:buFont typeface="Arial" panose="020B0604020202020204" pitchFamily="34" charset="0"/>
              <a:buChar char="•"/>
            </a:pPr>
            <a:r>
              <a:rPr lang="en-US" sz="1500" b="0" i="0" dirty="0">
                <a:solidFill>
                  <a:schemeClr val="tx1"/>
                </a:solidFill>
                <a:effectLst/>
                <a:latin typeface="+mn-lt"/>
                <a:cs typeface="+mn-cs"/>
              </a:rPr>
              <a:t>  </a:t>
            </a:r>
            <a:r>
              <a:rPr lang="en-US" sz="1500" b="1" dirty="0" err="1">
                <a:solidFill>
                  <a:schemeClr val="tx1"/>
                </a:solidFill>
                <a:latin typeface="+mn-lt"/>
                <a:cs typeface="+mn-cs"/>
              </a:rPr>
              <a:t>Для</a:t>
            </a:r>
            <a:r>
              <a:rPr lang="en-US" sz="1500" b="1" dirty="0">
                <a:solidFill>
                  <a:schemeClr val="tx1"/>
                </a:solidFill>
                <a:latin typeface="+mn-lt"/>
                <a:cs typeface="+mn-cs"/>
              </a:rPr>
              <a:t> </a:t>
            </a:r>
            <a:r>
              <a:rPr lang="en-US" sz="1500" b="1" dirty="0" err="1">
                <a:solidFill>
                  <a:schemeClr val="tx1"/>
                </a:solidFill>
                <a:latin typeface="+mn-lt"/>
                <a:cs typeface="+mn-cs"/>
              </a:rPr>
              <a:t>чоловіків</a:t>
            </a:r>
            <a:r>
              <a:rPr lang="en-US" sz="1500" b="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говорити</a:t>
            </a:r>
            <a:r>
              <a:rPr lang="en-US" sz="1500" i="1" dirty="0">
                <a:solidFill>
                  <a:schemeClr val="tx1"/>
                </a:solidFill>
                <a:latin typeface="+mn-lt"/>
                <a:cs typeface="+mn-cs"/>
              </a:rPr>
              <a:t> з </a:t>
            </a:r>
            <a:r>
              <a:rPr lang="en-US" sz="1500" i="1" dirty="0" err="1">
                <a:solidFill>
                  <a:schemeClr val="tx1"/>
                </a:solidFill>
                <a:latin typeface="+mn-lt"/>
                <a:cs typeface="+mn-cs"/>
              </a:rPr>
              <a:t>жінкою</a:t>
            </a:r>
            <a:r>
              <a:rPr lang="en-US" sz="1500" i="1" dirty="0">
                <a:solidFill>
                  <a:schemeClr val="tx1"/>
                </a:solidFill>
                <a:latin typeface="+mn-lt"/>
                <a:cs typeface="+mn-cs"/>
              </a:rPr>
              <a:t> </a:t>
            </a:r>
            <a:r>
              <a:rPr lang="en-US" sz="1500" i="1" dirty="0" err="1">
                <a:solidFill>
                  <a:schemeClr val="tx1"/>
                </a:solidFill>
                <a:latin typeface="+mn-lt"/>
                <a:cs typeface="+mn-cs"/>
              </a:rPr>
              <a:t>слід</a:t>
            </a:r>
            <a:r>
              <a:rPr lang="en-US" sz="1500" i="1" dirty="0">
                <a:solidFill>
                  <a:schemeClr val="tx1"/>
                </a:solidFill>
                <a:latin typeface="+mn-lt"/>
                <a:cs typeface="+mn-cs"/>
              </a:rPr>
              <a:t>, </a:t>
            </a:r>
            <a:r>
              <a:rPr lang="en-US" sz="1500" i="1" dirty="0" err="1">
                <a:solidFill>
                  <a:schemeClr val="tx1"/>
                </a:solidFill>
                <a:latin typeface="+mn-lt"/>
                <a:cs typeface="+mn-cs"/>
              </a:rPr>
              <a:t>не</a:t>
            </a:r>
            <a:r>
              <a:rPr lang="en-US" sz="1500" i="1" dirty="0">
                <a:solidFill>
                  <a:schemeClr val="tx1"/>
                </a:solidFill>
                <a:latin typeface="+mn-lt"/>
                <a:cs typeface="+mn-cs"/>
              </a:rPr>
              <a:t> </a:t>
            </a:r>
            <a:r>
              <a:rPr lang="en-US" sz="1500" i="1" dirty="0" err="1">
                <a:solidFill>
                  <a:schemeClr val="tx1"/>
                </a:solidFill>
                <a:latin typeface="+mn-lt"/>
                <a:cs typeface="+mn-cs"/>
              </a:rPr>
              <a:t>відводячи</a:t>
            </a:r>
            <a:r>
              <a:rPr lang="en-US" sz="1500" i="1" dirty="0">
                <a:solidFill>
                  <a:schemeClr val="tx1"/>
                </a:solidFill>
                <a:latin typeface="+mn-lt"/>
                <a:cs typeface="+mn-cs"/>
              </a:rPr>
              <a:t> </a:t>
            </a:r>
            <a:r>
              <a:rPr lang="en-US" sz="1500" i="1" dirty="0" err="1">
                <a:solidFill>
                  <a:schemeClr val="tx1"/>
                </a:solidFill>
                <a:latin typeface="+mn-lt"/>
                <a:cs typeface="+mn-cs"/>
              </a:rPr>
              <a:t>погляду</a:t>
            </a:r>
            <a:r>
              <a:rPr lang="en-US" sz="1500" i="1" dirty="0">
                <a:solidFill>
                  <a:schemeClr val="tx1"/>
                </a:solidFill>
                <a:latin typeface="+mn-lt"/>
                <a:cs typeface="+mn-cs"/>
              </a:rPr>
              <a:t> і </a:t>
            </a:r>
            <a:r>
              <a:rPr lang="en-US" sz="1500" i="1" dirty="0" err="1">
                <a:solidFill>
                  <a:schemeClr val="tx1"/>
                </a:solidFill>
                <a:latin typeface="+mn-lt"/>
                <a:cs typeface="+mn-cs"/>
              </a:rPr>
              <a:t>дивлячись</a:t>
            </a:r>
            <a:r>
              <a:rPr lang="en-US" sz="1500" i="1" dirty="0">
                <a:solidFill>
                  <a:schemeClr val="tx1"/>
                </a:solidFill>
                <a:latin typeface="+mn-lt"/>
                <a:cs typeface="+mn-cs"/>
              </a:rPr>
              <a:t> </a:t>
            </a:r>
            <a:r>
              <a:rPr lang="en-US" sz="1500" i="1" dirty="0" err="1">
                <a:solidFill>
                  <a:schemeClr val="tx1"/>
                </a:solidFill>
                <a:latin typeface="+mn-lt"/>
                <a:cs typeface="+mn-cs"/>
              </a:rPr>
              <a:t>прямо</a:t>
            </a:r>
            <a:r>
              <a:rPr lang="en-US" sz="1500" i="1" dirty="0">
                <a:solidFill>
                  <a:schemeClr val="tx1"/>
                </a:solidFill>
                <a:latin typeface="+mn-lt"/>
                <a:cs typeface="+mn-cs"/>
              </a:rPr>
              <a:t> </a:t>
            </a:r>
            <a:r>
              <a:rPr lang="en-US" sz="1500" i="1" dirty="0" err="1">
                <a:solidFill>
                  <a:schemeClr val="tx1"/>
                </a:solidFill>
                <a:latin typeface="+mn-lt"/>
                <a:cs typeface="+mn-cs"/>
              </a:rPr>
              <a:t>на</a:t>
            </a:r>
            <a:r>
              <a:rPr lang="en-US" sz="1500" i="1" dirty="0">
                <a:solidFill>
                  <a:schemeClr val="tx1"/>
                </a:solidFill>
                <a:latin typeface="+mn-lt"/>
                <a:cs typeface="+mn-cs"/>
              </a:rPr>
              <a:t> </a:t>
            </a:r>
            <a:r>
              <a:rPr lang="en-US" sz="1500" i="1" dirty="0" err="1">
                <a:solidFill>
                  <a:schemeClr val="tx1"/>
                </a:solidFill>
                <a:latin typeface="+mn-lt"/>
                <a:cs typeface="+mn-cs"/>
              </a:rPr>
              <a:t>неї</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не</a:t>
            </a:r>
            <a:r>
              <a:rPr lang="en-US" sz="1500" i="1" dirty="0">
                <a:solidFill>
                  <a:schemeClr val="tx1"/>
                </a:solidFill>
                <a:latin typeface="+mn-lt"/>
                <a:cs typeface="+mn-cs"/>
              </a:rPr>
              <a:t> </a:t>
            </a:r>
            <a:r>
              <a:rPr lang="en-US" sz="1500" i="1" dirty="0" err="1">
                <a:solidFill>
                  <a:schemeClr val="tx1"/>
                </a:solidFill>
                <a:latin typeface="+mn-lt"/>
                <a:cs typeface="+mn-cs"/>
              </a:rPr>
              <a:t>потрібно</a:t>
            </a:r>
            <a:r>
              <a:rPr lang="en-US" sz="1500" i="1" dirty="0">
                <a:solidFill>
                  <a:schemeClr val="tx1"/>
                </a:solidFill>
                <a:latin typeface="+mn-lt"/>
                <a:cs typeface="+mn-cs"/>
              </a:rPr>
              <a:t> </a:t>
            </a:r>
            <a:r>
              <a:rPr lang="en-US" sz="1500" i="1" dirty="0" err="1">
                <a:solidFill>
                  <a:schemeClr val="tx1"/>
                </a:solidFill>
                <a:latin typeface="+mn-lt"/>
                <a:cs typeface="+mn-cs"/>
              </a:rPr>
              <a:t>перебивати</a:t>
            </a:r>
            <a:r>
              <a:rPr lang="en-US" sz="1500" i="1" dirty="0">
                <a:solidFill>
                  <a:schemeClr val="tx1"/>
                </a:solidFill>
                <a:latin typeface="+mn-lt"/>
                <a:cs typeface="+mn-cs"/>
              </a:rPr>
              <a:t> </a:t>
            </a:r>
            <a:r>
              <a:rPr lang="en-US" sz="1500" i="1" dirty="0" err="1">
                <a:solidFill>
                  <a:schemeClr val="tx1"/>
                </a:solidFill>
                <a:latin typeface="+mn-lt"/>
                <a:cs typeface="+mn-cs"/>
              </a:rPr>
              <a:t>її</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частіше</a:t>
            </a:r>
            <a:r>
              <a:rPr lang="en-US" sz="1500" i="1" dirty="0">
                <a:solidFill>
                  <a:schemeClr val="tx1"/>
                </a:solidFill>
                <a:latin typeface="+mn-lt"/>
                <a:cs typeface="+mn-cs"/>
              </a:rPr>
              <a:t> </a:t>
            </a:r>
            <a:r>
              <a:rPr lang="en-US" sz="1500" i="1" dirty="0" err="1">
                <a:solidFill>
                  <a:schemeClr val="tx1"/>
                </a:solidFill>
                <a:latin typeface="+mn-lt"/>
                <a:cs typeface="+mn-cs"/>
              </a:rPr>
              <a:t>реагувати</a:t>
            </a:r>
            <a:r>
              <a:rPr lang="en-US" sz="1500" i="1" dirty="0">
                <a:solidFill>
                  <a:schemeClr val="tx1"/>
                </a:solidFill>
                <a:latin typeface="+mn-lt"/>
                <a:cs typeface="+mn-cs"/>
              </a:rPr>
              <a:t> </a:t>
            </a:r>
            <a:r>
              <a:rPr lang="en-US" sz="1500" i="1" dirty="0" err="1">
                <a:solidFill>
                  <a:schemeClr val="tx1"/>
                </a:solidFill>
                <a:latin typeface="+mn-lt"/>
                <a:cs typeface="+mn-cs"/>
              </a:rPr>
              <a:t>на</a:t>
            </a:r>
            <a:r>
              <a:rPr lang="en-US" sz="1500" i="1" dirty="0">
                <a:solidFill>
                  <a:schemeClr val="tx1"/>
                </a:solidFill>
                <a:latin typeface="+mn-lt"/>
                <a:cs typeface="+mn-cs"/>
              </a:rPr>
              <a:t> </a:t>
            </a:r>
            <a:r>
              <a:rPr lang="en-US" sz="1500" i="1" dirty="0" err="1">
                <a:solidFill>
                  <a:schemeClr val="tx1"/>
                </a:solidFill>
                <a:latin typeface="+mn-lt"/>
                <a:cs typeface="+mn-cs"/>
              </a:rPr>
              <a:t>те</a:t>
            </a:r>
            <a:r>
              <a:rPr lang="en-US" sz="1500" i="1" dirty="0">
                <a:solidFill>
                  <a:schemeClr val="tx1"/>
                </a:solidFill>
                <a:latin typeface="+mn-lt"/>
                <a:cs typeface="+mn-cs"/>
              </a:rPr>
              <a:t>, </a:t>
            </a:r>
            <a:r>
              <a:rPr lang="en-US" sz="1500" i="1" dirty="0" err="1">
                <a:solidFill>
                  <a:schemeClr val="tx1"/>
                </a:solidFill>
                <a:latin typeface="+mn-lt"/>
                <a:cs typeface="+mn-cs"/>
              </a:rPr>
              <a:t>що</a:t>
            </a:r>
            <a:r>
              <a:rPr lang="en-US" sz="1500" i="1" dirty="0">
                <a:solidFill>
                  <a:schemeClr val="tx1"/>
                </a:solidFill>
                <a:latin typeface="+mn-lt"/>
                <a:cs typeface="+mn-cs"/>
              </a:rPr>
              <a:t> </a:t>
            </a:r>
            <a:r>
              <a:rPr lang="en-US" sz="1500" i="1" dirty="0" err="1">
                <a:solidFill>
                  <a:schemeClr val="tx1"/>
                </a:solidFill>
                <a:latin typeface="+mn-lt"/>
                <a:cs typeface="+mn-cs"/>
              </a:rPr>
              <a:t>вона</a:t>
            </a:r>
            <a:r>
              <a:rPr lang="en-US" sz="1500" i="1" dirty="0">
                <a:solidFill>
                  <a:schemeClr val="tx1"/>
                </a:solidFill>
                <a:latin typeface="+mn-lt"/>
                <a:cs typeface="+mn-cs"/>
              </a:rPr>
              <a:t> </a:t>
            </a:r>
            <a:r>
              <a:rPr lang="en-US" sz="1500" i="1" dirty="0" err="1">
                <a:solidFill>
                  <a:schemeClr val="tx1"/>
                </a:solidFill>
                <a:latin typeface="+mn-lt"/>
                <a:cs typeface="+mn-cs"/>
              </a:rPr>
              <a:t>говорить</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частіше</a:t>
            </a:r>
            <a:r>
              <a:rPr lang="en-US" sz="1500" i="1" dirty="0">
                <a:solidFill>
                  <a:schemeClr val="tx1"/>
                </a:solidFill>
                <a:latin typeface="+mn-lt"/>
                <a:cs typeface="+mn-cs"/>
              </a:rPr>
              <a:t> </a:t>
            </a:r>
            <a:r>
              <a:rPr lang="en-US" sz="1500" i="1" dirty="0" err="1">
                <a:solidFill>
                  <a:schemeClr val="tx1"/>
                </a:solidFill>
                <a:latin typeface="+mn-lt"/>
                <a:cs typeface="+mn-cs"/>
              </a:rPr>
              <a:t>реагувати</a:t>
            </a:r>
            <a:r>
              <a:rPr lang="en-US" sz="1500" i="1" dirty="0">
                <a:solidFill>
                  <a:schemeClr val="tx1"/>
                </a:solidFill>
                <a:latin typeface="+mn-lt"/>
                <a:cs typeface="+mn-cs"/>
              </a:rPr>
              <a:t> </a:t>
            </a:r>
            <a:r>
              <a:rPr lang="en-US" sz="1500" i="1" dirty="0" err="1">
                <a:solidFill>
                  <a:schemeClr val="tx1"/>
                </a:solidFill>
                <a:latin typeface="+mn-lt"/>
                <a:cs typeface="+mn-cs"/>
              </a:rPr>
              <a:t>мімікою</a:t>
            </a:r>
            <a:r>
              <a:rPr lang="en-US" sz="1500" i="1" dirty="0">
                <a:solidFill>
                  <a:schemeClr val="tx1"/>
                </a:solidFill>
                <a:latin typeface="+mn-lt"/>
                <a:cs typeface="+mn-cs"/>
              </a:rPr>
              <a:t> </a:t>
            </a:r>
            <a:r>
              <a:rPr lang="en-US" sz="1500" i="1" dirty="0" err="1">
                <a:solidFill>
                  <a:schemeClr val="tx1"/>
                </a:solidFill>
                <a:latin typeface="+mn-lt"/>
                <a:cs typeface="+mn-cs"/>
              </a:rPr>
              <a:t>на</a:t>
            </a:r>
            <a:r>
              <a:rPr lang="en-US" sz="1500" i="1" dirty="0">
                <a:solidFill>
                  <a:schemeClr val="tx1"/>
                </a:solidFill>
                <a:latin typeface="+mn-lt"/>
                <a:cs typeface="+mn-cs"/>
              </a:rPr>
              <a:t> </a:t>
            </a:r>
            <a:r>
              <a:rPr lang="en-US" sz="1500" i="1" dirty="0" err="1">
                <a:solidFill>
                  <a:schemeClr val="tx1"/>
                </a:solidFill>
                <a:latin typeface="+mn-lt"/>
                <a:cs typeface="+mn-cs"/>
              </a:rPr>
              <a:t>її</a:t>
            </a:r>
            <a:r>
              <a:rPr lang="en-US" sz="1500" i="1" dirty="0">
                <a:solidFill>
                  <a:schemeClr val="tx1"/>
                </a:solidFill>
                <a:latin typeface="+mn-lt"/>
                <a:cs typeface="+mn-cs"/>
              </a:rPr>
              <a:t> </a:t>
            </a:r>
            <a:r>
              <a:rPr lang="en-US" sz="1500" i="1" dirty="0" err="1">
                <a:solidFill>
                  <a:schemeClr val="tx1"/>
                </a:solidFill>
                <a:latin typeface="+mn-lt"/>
                <a:cs typeface="+mn-cs"/>
              </a:rPr>
              <a:t>слова</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утримуватись</a:t>
            </a:r>
            <a:r>
              <a:rPr lang="en-US" sz="1500" i="1" dirty="0">
                <a:solidFill>
                  <a:schemeClr val="tx1"/>
                </a:solidFill>
                <a:latin typeface="+mn-lt"/>
                <a:cs typeface="+mn-cs"/>
              </a:rPr>
              <a:t> </a:t>
            </a:r>
            <a:r>
              <a:rPr lang="en-US" sz="1500" i="1" dirty="0" err="1">
                <a:solidFill>
                  <a:schemeClr val="tx1"/>
                </a:solidFill>
                <a:latin typeface="+mn-lt"/>
                <a:cs typeface="+mn-cs"/>
              </a:rPr>
              <a:t>від</a:t>
            </a:r>
            <a:r>
              <a:rPr lang="en-US" sz="1500" i="1" dirty="0">
                <a:solidFill>
                  <a:schemeClr val="tx1"/>
                </a:solidFill>
                <a:latin typeface="+mn-lt"/>
                <a:cs typeface="+mn-cs"/>
              </a:rPr>
              <a:t> </a:t>
            </a:r>
            <a:r>
              <a:rPr lang="en-US" sz="1500" i="1" dirty="0" err="1">
                <a:solidFill>
                  <a:schemeClr val="tx1"/>
                </a:solidFill>
                <a:latin typeface="+mn-lt"/>
                <a:cs typeface="+mn-cs"/>
              </a:rPr>
              <a:t>наказів</a:t>
            </a:r>
            <a:r>
              <a:rPr lang="en-US" sz="1500" i="1" dirty="0">
                <a:solidFill>
                  <a:schemeClr val="tx1"/>
                </a:solidFill>
                <a:latin typeface="+mn-lt"/>
                <a:cs typeface="+mn-cs"/>
              </a:rPr>
              <a:t> і </a:t>
            </a:r>
            <a:r>
              <a:rPr lang="en-US" sz="1500" i="1" dirty="0" err="1">
                <a:solidFill>
                  <a:schemeClr val="tx1"/>
                </a:solidFill>
                <a:latin typeface="+mn-lt"/>
                <a:cs typeface="+mn-cs"/>
              </a:rPr>
              <a:t>команд</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утримуватись</a:t>
            </a:r>
            <a:r>
              <a:rPr lang="en-US" sz="1500" i="1" dirty="0">
                <a:solidFill>
                  <a:schemeClr val="tx1"/>
                </a:solidFill>
                <a:latin typeface="+mn-lt"/>
                <a:cs typeface="+mn-cs"/>
              </a:rPr>
              <a:t> </a:t>
            </a:r>
            <a:r>
              <a:rPr lang="en-US" sz="1500" i="1" dirty="0" err="1">
                <a:solidFill>
                  <a:schemeClr val="tx1"/>
                </a:solidFill>
                <a:latin typeface="+mn-lt"/>
                <a:cs typeface="+mn-cs"/>
              </a:rPr>
              <a:t>від</a:t>
            </a:r>
            <a:r>
              <a:rPr lang="en-US" sz="1500" i="1" dirty="0">
                <a:solidFill>
                  <a:schemeClr val="tx1"/>
                </a:solidFill>
                <a:latin typeface="+mn-lt"/>
                <a:cs typeface="+mn-cs"/>
              </a:rPr>
              <a:t> </a:t>
            </a:r>
            <a:r>
              <a:rPr lang="en-US" sz="1500" i="1" dirty="0" err="1">
                <a:solidFill>
                  <a:schemeClr val="tx1"/>
                </a:solidFill>
                <a:latin typeface="+mn-lt"/>
                <a:cs typeface="+mn-cs"/>
              </a:rPr>
              <a:t>еротичних</a:t>
            </a:r>
            <a:r>
              <a:rPr lang="en-US" sz="1500" i="1" dirty="0">
                <a:solidFill>
                  <a:schemeClr val="tx1"/>
                </a:solidFill>
                <a:latin typeface="+mn-lt"/>
                <a:cs typeface="+mn-cs"/>
              </a:rPr>
              <a:t> </a:t>
            </a:r>
            <a:r>
              <a:rPr lang="en-US" sz="1500" i="1" dirty="0" err="1">
                <a:solidFill>
                  <a:schemeClr val="tx1"/>
                </a:solidFill>
                <a:latin typeface="+mn-lt"/>
                <a:cs typeface="+mn-cs"/>
              </a:rPr>
              <a:t>жартів</a:t>
            </a:r>
            <a:r>
              <a:rPr lang="en-US" sz="1500" i="1" dirty="0">
                <a:solidFill>
                  <a:schemeClr val="tx1"/>
                </a:solidFill>
                <a:latin typeface="+mn-lt"/>
                <a:cs typeface="+mn-cs"/>
              </a:rPr>
              <a:t> і </a:t>
            </a:r>
            <a:r>
              <a:rPr lang="en-US" sz="1500" i="1" dirty="0" err="1">
                <a:solidFill>
                  <a:schemeClr val="tx1"/>
                </a:solidFill>
                <a:latin typeface="+mn-lt"/>
                <a:cs typeface="+mn-cs"/>
              </a:rPr>
              <a:t>виразів</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частіше</a:t>
            </a:r>
            <a:r>
              <a:rPr lang="en-US" sz="1500" i="1" dirty="0">
                <a:solidFill>
                  <a:schemeClr val="tx1"/>
                </a:solidFill>
                <a:latin typeface="+mn-lt"/>
                <a:cs typeface="+mn-cs"/>
              </a:rPr>
              <a:t> </a:t>
            </a:r>
            <a:r>
              <a:rPr lang="en-US" sz="1500" i="1" dirty="0" err="1">
                <a:solidFill>
                  <a:schemeClr val="tx1"/>
                </a:solidFill>
                <a:latin typeface="+mn-lt"/>
                <a:cs typeface="+mn-cs"/>
              </a:rPr>
              <a:t>говорити</a:t>
            </a:r>
            <a:r>
              <a:rPr lang="en-US" sz="1500" i="1" dirty="0">
                <a:solidFill>
                  <a:schemeClr val="tx1"/>
                </a:solidFill>
                <a:latin typeface="+mn-lt"/>
                <a:cs typeface="+mn-cs"/>
              </a:rPr>
              <a:t> </a:t>
            </a:r>
            <a:r>
              <a:rPr lang="en-US" sz="1500" i="1" dirty="0" err="1">
                <a:solidFill>
                  <a:schemeClr val="tx1"/>
                </a:solidFill>
                <a:latin typeface="+mn-lt"/>
                <a:cs typeface="+mn-cs"/>
              </a:rPr>
              <a:t>ввічливі</a:t>
            </a:r>
            <a:r>
              <a:rPr lang="en-US" sz="1500" i="1" dirty="0">
                <a:solidFill>
                  <a:schemeClr val="tx1"/>
                </a:solidFill>
                <a:latin typeface="+mn-lt"/>
                <a:cs typeface="+mn-cs"/>
              </a:rPr>
              <a:t> </a:t>
            </a:r>
            <a:r>
              <a:rPr lang="en-US" sz="1500" i="1" dirty="0" err="1">
                <a:solidFill>
                  <a:schemeClr val="tx1"/>
                </a:solidFill>
                <a:latin typeface="+mn-lt"/>
                <a:cs typeface="+mn-cs"/>
              </a:rPr>
              <a:t>слова</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не</a:t>
            </a:r>
            <a:r>
              <a:rPr lang="en-US" sz="1500" i="1" dirty="0">
                <a:solidFill>
                  <a:schemeClr val="tx1"/>
                </a:solidFill>
                <a:latin typeface="+mn-lt"/>
                <a:cs typeface="+mn-cs"/>
              </a:rPr>
              <a:t> </a:t>
            </a:r>
            <a:r>
              <a:rPr lang="en-US" sz="1500" i="1" dirty="0" err="1">
                <a:solidFill>
                  <a:schemeClr val="tx1"/>
                </a:solidFill>
                <a:latin typeface="+mn-lt"/>
                <a:cs typeface="+mn-cs"/>
              </a:rPr>
              <a:t>давати</a:t>
            </a:r>
            <a:r>
              <a:rPr lang="en-US" sz="1500" i="1" dirty="0">
                <a:solidFill>
                  <a:schemeClr val="tx1"/>
                </a:solidFill>
                <a:latin typeface="+mn-lt"/>
                <a:cs typeface="+mn-cs"/>
              </a:rPr>
              <a:t> </a:t>
            </a:r>
            <a:r>
              <a:rPr lang="en-US" sz="1500" i="1" dirty="0" err="1">
                <a:solidFill>
                  <a:schemeClr val="tx1"/>
                </a:solidFill>
                <a:latin typeface="+mn-lt"/>
                <a:cs typeface="+mn-cs"/>
              </a:rPr>
              <a:t>порожніх</a:t>
            </a:r>
            <a:r>
              <a:rPr lang="en-US" sz="1500" i="1" dirty="0">
                <a:solidFill>
                  <a:schemeClr val="tx1"/>
                </a:solidFill>
                <a:latin typeface="+mn-lt"/>
                <a:cs typeface="+mn-cs"/>
              </a:rPr>
              <a:t> </a:t>
            </a:r>
            <a:r>
              <a:rPr lang="en-US" sz="1500" i="1" dirty="0" err="1">
                <a:solidFill>
                  <a:schemeClr val="tx1"/>
                </a:solidFill>
                <a:latin typeface="+mn-lt"/>
                <a:cs typeface="+mn-cs"/>
              </a:rPr>
              <a:t>обіцянок</a:t>
            </a:r>
            <a:r>
              <a:rPr lang="en-US" sz="1500" i="1" dirty="0">
                <a:solidFill>
                  <a:schemeClr val="tx1"/>
                </a:solidFill>
                <a:latin typeface="+mn-lt"/>
                <a:cs typeface="+mn-cs"/>
              </a:rPr>
              <a:t> </a:t>
            </a:r>
            <a:r>
              <a:rPr lang="en-US" sz="1500" i="1" dirty="0" err="1">
                <a:solidFill>
                  <a:schemeClr val="tx1"/>
                </a:solidFill>
                <a:latin typeface="+mn-lt"/>
                <a:cs typeface="+mn-cs"/>
              </a:rPr>
              <a:t>та</a:t>
            </a:r>
            <a:r>
              <a:rPr lang="en-US" sz="1500" i="1" dirty="0">
                <a:solidFill>
                  <a:schemeClr val="tx1"/>
                </a:solidFill>
                <a:latin typeface="+mn-lt"/>
                <a:cs typeface="+mn-cs"/>
              </a:rPr>
              <a:t> </a:t>
            </a:r>
            <a:r>
              <a:rPr lang="en-US" sz="1500" i="1" dirty="0" err="1">
                <a:solidFill>
                  <a:schemeClr val="tx1"/>
                </a:solidFill>
                <a:latin typeface="+mn-lt"/>
                <a:cs typeface="+mn-cs"/>
              </a:rPr>
              <a:t>завірень</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стримувати</a:t>
            </a:r>
            <a:r>
              <a:rPr lang="en-US" sz="1500" i="1" dirty="0">
                <a:solidFill>
                  <a:schemeClr val="tx1"/>
                </a:solidFill>
                <a:latin typeface="+mn-lt"/>
                <a:cs typeface="+mn-cs"/>
              </a:rPr>
              <a:t> </a:t>
            </a:r>
            <a:r>
              <a:rPr lang="en-US" sz="1500" i="1" dirty="0" err="1">
                <a:solidFill>
                  <a:schemeClr val="tx1"/>
                </a:solidFill>
                <a:latin typeface="+mn-lt"/>
                <a:cs typeface="+mn-cs"/>
              </a:rPr>
              <a:t>гнів</a:t>
            </a:r>
            <a:r>
              <a:rPr lang="en-US" sz="1500" i="1" dirty="0">
                <a:solidFill>
                  <a:schemeClr val="tx1"/>
                </a:solidFill>
                <a:latin typeface="+mn-lt"/>
                <a:cs typeface="+mn-cs"/>
              </a:rPr>
              <a:t> і </a:t>
            </a:r>
            <a:r>
              <a:rPr lang="en-US" sz="1500" i="1" dirty="0" err="1">
                <a:solidFill>
                  <a:schemeClr val="tx1"/>
                </a:solidFill>
                <a:latin typeface="+mn-lt"/>
                <a:cs typeface="+mn-cs"/>
              </a:rPr>
              <a:t>свій</a:t>
            </a:r>
            <a:r>
              <a:rPr lang="en-US" sz="1500" i="1" dirty="0">
                <a:solidFill>
                  <a:schemeClr val="tx1"/>
                </a:solidFill>
                <a:latin typeface="+mn-lt"/>
                <a:cs typeface="+mn-cs"/>
              </a:rPr>
              <a:t> </a:t>
            </a:r>
            <a:r>
              <a:rPr lang="en-US" sz="1500" i="1" dirty="0" err="1">
                <a:solidFill>
                  <a:schemeClr val="tx1"/>
                </a:solidFill>
                <a:latin typeface="+mn-lt"/>
                <a:cs typeface="+mn-cs"/>
              </a:rPr>
              <a:t>норов</a:t>
            </a:r>
            <a:r>
              <a:rPr lang="en-US" sz="1500" i="1" dirty="0">
                <a:solidFill>
                  <a:schemeClr val="tx1"/>
                </a:solidFill>
                <a:latin typeface="+mn-lt"/>
                <a:cs typeface="+mn-cs"/>
              </a:rPr>
              <a:t>;</a:t>
            </a:r>
            <a:endParaRPr lang="en-US" sz="1500" dirty="0">
              <a:solidFill>
                <a:schemeClr val="tx1"/>
              </a:solidFill>
              <a:latin typeface="+mn-lt"/>
              <a:cs typeface="+mn-cs"/>
            </a:endParaRPr>
          </a:p>
          <a:p>
            <a:pPr indent="-228600" defTabSz="914400">
              <a:lnSpc>
                <a:spcPct val="90000"/>
              </a:lnSpc>
              <a:buFont typeface="Arial" panose="020B0604020202020204" pitchFamily="34" charset="0"/>
              <a:buChar char="•"/>
            </a:pPr>
            <a:r>
              <a:rPr lang="en-US" sz="1500" i="1" dirty="0" err="1">
                <a:solidFill>
                  <a:schemeClr val="tx1"/>
                </a:solidFill>
                <a:latin typeface="+mn-lt"/>
                <a:cs typeface="+mn-cs"/>
              </a:rPr>
              <a:t>не</a:t>
            </a:r>
            <a:r>
              <a:rPr lang="en-US" sz="1500" i="1" dirty="0">
                <a:solidFill>
                  <a:schemeClr val="tx1"/>
                </a:solidFill>
                <a:latin typeface="+mn-lt"/>
                <a:cs typeface="+mn-cs"/>
              </a:rPr>
              <a:t> </a:t>
            </a:r>
            <a:r>
              <a:rPr lang="en-US" sz="1500" i="1" dirty="0" err="1">
                <a:solidFill>
                  <a:schemeClr val="tx1"/>
                </a:solidFill>
                <a:latin typeface="+mn-lt"/>
                <a:cs typeface="+mn-cs"/>
              </a:rPr>
              <a:t>хвалитися</a:t>
            </a:r>
            <a:r>
              <a:rPr lang="en-US" sz="1500" i="1" dirty="0">
                <a:solidFill>
                  <a:schemeClr val="tx1"/>
                </a:solidFill>
                <a:latin typeface="+mn-lt"/>
                <a:cs typeface="+mn-cs"/>
              </a:rPr>
              <a:t>.</a:t>
            </a:r>
            <a:endParaRPr lang="en-US" sz="1500" dirty="0">
              <a:solidFill>
                <a:schemeClr val="tx1"/>
              </a:solidFill>
              <a:latin typeface="+mn-lt"/>
              <a:cs typeface="+mn-cs"/>
            </a:endParaRPr>
          </a:p>
          <a:p>
            <a:pPr marL="75565" indent="-228600" defTabSz="914400">
              <a:lnSpc>
                <a:spcPct val="90000"/>
              </a:lnSpc>
              <a:buFont typeface="Arial" panose="020B0604020202020204" pitchFamily="34" charset="0"/>
              <a:buChar char="•"/>
            </a:pPr>
            <a:endParaRPr lang="en-US" sz="1500" b="0" i="0" dirty="0">
              <a:solidFill>
                <a:schemeClr val="tx1"/>
              </a:solidFill>
              <a:effectLst/>
              <a:latin typeface="+mn-lt"/>
              <a:cs typeface="+mn-cs"/>
            </a:endParaRPr>
          </a:p>
          <a:p>
            <a:pPr indent="-228600" defTabSz="914400">
              <a:lnSpc>
                <a:spcPct val="90000"/>
              </a:lnSpc>
              <a:buFont typeface="Arial" panose="020B0604020202020204" pitchFamily="34" charset="0"/>
              <a:buChar char="•"/>
            </a:pPr>
            <a:endParaRPr lang="en-US" sz="1500" dirty="0">
              <a:solidFill>
                <a:schemeClr val="tx1"/>
              </a:solidFill>
              <a:latin typeface="+mn-lt"/>
              <a:cs typeface="+mn-cs"/>
            </a:endParaRPr>
          </a:p>
        </p:txBody>
      </p:sp>
      <p:pic>
        <p:nvPicPr>
          <p:cNvPr id="25" name="Picture 7">
            <a:extLst>
              <a:ext uri="{FF2B5EF4-FFF2-40B4-BE49-F238E27FC236}">
                <a16:creationId xmlns:a16="http://schemas.microsoft.com/office/drawing/2014/main" xmlns="" id="{1E51C62D-3BF2-1F0E-1E83-15CCD3E4BE83}"/>
              </a:ext>
            </a:extLst>
          </p:cNvPr>
          <p:cNvPicPr>
            <a:picLocks noChangeAspect="1"/>
          </p:cNvPicPr>
          <p:nvPr/>
        </p:nvPicPr>
        <p:blipFill rotWithShape="1">
          <a:blip r:embed="rId2"/>
          <a:srcRect l="19259" r="32640" b="2"/>
          <a:stretch/>
        </p:blipFill>
        <p:spPr>
          <a:xfrm>
            <a:off x="7675658" y="2093976"/>
            <a:ext cx="3941064" cy="4096512"/>
          </a:xfrm>
          <a:prstGeom prst="rect">
            <a:avLst/>
          </a:prstGeom>
        </p:spPr>
      </p:pic>
      <p:sp>
        <p:nvSpPr>
          <p:cNvPr id="2" name="Date Placeholder 1">
            <a:extLst>
              <a:ext uri="{FF2B5EF4-FFF2-40B4-BE49-F238E27FC236}">
                <a16:creationId xmlns:a16="http://schemas.microsoft.com/office/drawing/2014/main" xmlns="" id="{4DF778A6-62B5-3C78-32AC-CFEF8F09704E}"/>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defRPr/>
            </a:pPr>
            <a:fld id="{7C017F59-29DA-6F48-B92A-5AD511CC2D63}" type="datetime1">
              <a:rPr lang="en-US" sz="1200">
                <a:solidFill>
                  <a:prstClr val="black">
                    <a:tint val="75000"/>
                  </a:prstClr>
                </a:solidFill>
                <a:latin typeface="Calibri" panose="020F0502020204030204"/>
                <a:cs typeface="+mn-cs"/>
              </a:rPr>
              <a:pPr>
                <a:spcAft>
                  <a:spcPts val="600"/>
                </a:spcAft>
                <a:defRPr/>
              </a:pPr>
              <a:t>5/18/2023</a:t>
            </a:fld>
            <a:endParaRPr lang="en-US" sz="1200">
              <a:solidFill>
                <a:prstClr val="black">
                  <a:tint val="75000"/>
                </a:prstClr>
              </a:solidFill>
              <a:latin typeface="Calibri" panose="020F0502020204030204"/>
              <a:cs typeface="+mn-cs"/>
            </a:endParaRPr>
          </a:p>
        </p:txBody>
      </p:sp>
      <p:sp>
        <p:nvSpPr>
          <p:cNvPr id="3" name="Footer Placeholder 2">
            <a:extLst>
              <a:ext uri="{FF2B5EF4-FFF2-40B4-BE49-F238E27FC236}">
                <a16:creationId xmlns:a16="http://schemas.microsoft.com/office/drawing/2014/main" xmlns="" id="{2E9CC207-FD76-81AC-BB02-0E4B579999C5}"/>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defRPr/>
            </a:pPr>
            <a:r>
              <a:rPr lang="en-US" sz="1200" kern="1200">
                <a:solidFill>
                  <a:prstClr val="black">
                    <a:tint val="75000"/>
                  </a:prstClr>
                </a:solidFill>
                <a:latin typeface="Calibri" panose="020F0502020204030204"/>
                <a:ea typeface="+mn-ea"/>
                <a:cs typeface="+mn-cs"/>
              </a:rPr>
              <a:t>FOOTER GOES HERE</a:t>
            </a:r>
          </a:p>
        </p:txBody>
      </p:sp>
      <p:sp>
        <p:nvSpPr>
          <p:cNvPr id="4" name="Slide Number Placeholder 3">
            <a:extLst>
              <a:ext uri="{FF2B5EF4-FFF2-40B4-BE49-F238E27FC236}">
                <a16:creationId xmlns:a16="http://schemas.microsoft.com/office/drawing/2014/main" xmlns="" id="{7B6C69AE-E0FB-0F3D-18A5-43199FF5F821}"/>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42782948-4DBE-204D-AB9E-B65E067054AE}" type="slidenum">
              <a:rPr lang="en-US" sz="1200" smtClean="0">
                <a:solidFill>
                  <a:prstClr val="black">
                    <a:tint val="75000"/>
                  </a:prstClr>
                </a:solidFill>
                <a:latin typeface="Calibri" panose="020F0502020204030204"/>
                <a:cs typeface="+mn-cs"/>
              </a:rPr>
              <a:pPr>
                <a:spcAft>
                  <a:spcPts val="600"/>
                </a:spcAft>
                <a:defRPr/>
              </a:pPr>
              <a:t>5</a:t>
            </a:fld>
            <a:endParaRPr lang="en-US" sz="120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07362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9">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7CE9E787-AD35-FE41-7E33-F5FFB138B13C}"/>
              </a:ext>
            </a:extLst>
          </p:cNvPr>
          <p:cNvSpPr>
            <a:spLocks noGrp="1"/>
          </p:cNvSpPr>
          <p:nvPr>
            <p:ph type="title"/>
          </p:nvPr>
        </p:nvSpPr>
        <p:spPr>
          <a:xfrm>
            <a:off x="836679" y="723898"/>
            <a:ext cx="6002110" cy="1495425"/>
          </a:xfrm>
        </p:spPr>
        <p:txBody>
          <a:bodyPr vert="horz" lIns="91440" tIns="45720" rIns="91440" bIns="45720" rtlCol="0" anchor="ctr">
            <a:normAutofit/>
          </a:bodyPr>
          <a:lstStyle/>
          <a:p>
            <a:pPr defTabSz="914400">
              <a:lnSpc>
                <a:spcPct val="90000"/>
              </a:lnSpc>
            </a:pPr>
            <a:r>
              <a:rPr lang="en-US" sz="3100">
                <a:solidFill>
                  <a:schemeClr val="tx1"/>
                </a:solidFill>
                <a:latin typeface="+mj-lt"/>
                <a:cs typeface="+mj-cs"/>
              </a:rPr>
              <a:t>Американський дослідник Л.Гласс формулює декілька правил ділового спілкування на роботі</a:t>
            </a:r>
          </a:p>
        </p:txBody>
      </p:sp>
      <p:sp>
        <p:nvSpPr>
          <p:cNvPr id="6" name="Content Placeholder 5">
            <a:extLst>
              <a:ext uri="{FF2B5EF4-FFF2-40B4-BE49-F238E27FC236}">
                <a16:creationId xmlns:a16="http://schemas.microsoft.com/office/drawing/2014/main" xmlns="" id="{0D92FFDE-1220-CE1D-48D2-9DDD2731BF51}"/>
              </a:ext>
            </a:extLst>
          </p:cNvPr>
          <p:cNvSpPr>
            <a:spLocks noGrp="1"/>
          </p:cNvSpPr>
          <p:nvPr>
            <p:ph idx="1"/>
          </p:nvPr>
        </p:nvSpPr>
        <p:spPr>
          <a:xfrm>
            <a:off x="836680" y="2405067"/>
            <a:ext cx="6002110" cy="3729034"/>
          </a:xfrm>
        </p:spPr>
        <p:txBody>
          <a:bodyPr vert="horz" lIns="91440" tIns="45720" rIns="91440" bIns="45720" rtlCol="0">
            <a:normAutofit/>
          </a:bodyPr>
          <a:lstStyle/>
          <a:p>
            <a:pPr marL="0" indent="-228600" defTabSz="914400">
              <a:lnSpc>
                <a:spcPct val="90000"/>
              </a:lnSpc>
              <a:buFont typeface="Arial" panose="020B0604020202020204" pitchFamily="34" charset="0"/>
              <a:buChar char="•"/>
            </a:pPr>
            <a:r>
              <a:rPr lang="en-US" sz="1300" b="0" i="0" dirty="0">
                <a:solidFill>
                  <a:schemeClr val="tx1"/>
                </a:solidFill>
                <a:effectLst/>
                <a:latin typeface="+mn-lt"/>
                <a:cs typeface="+mn-cs"/>
              </a:rPr>
              <a:t> </a:t>
            </a:r>
            <a:r>
              <a:rPr lang="en-US" sz="1300" b="1" i="0" dirty="0" err="1">
                <a:solidFill>
                  <a:schemeClr val="tx1"/>
                </a:solidFill>
                <a:effectLst/>
                <a:latin typeface="+mn-lt"/>
                <a:cs typeface="+mn-cs"/>
              </a:rPr>
              <a:t>Для</a:t>
            </a:r>
            <a:r>
              <a:rPr lang="en-US" sz="1300" b="1" i="0" dirty="0">
                <a:solidFill>
                  <a:schemeClr val="tx1"/>
                </a:solidFill>
                <a:effectLst/>
                <a:latin typeface="+mn-lt"/>
                <a:cs typeface="+mn-cs"/>
              </a:rPr>
              <a:t> </a:t>
            </a:r>
            <a:r>
              <a:rPr lang="en-US" sz="1300" b="1" i="0" dirty="0" err="1">
                <a:solidFill>
                  <a:schemeClr val="tx1"/>
                </a:solidFill>
                <a:effectLst/>
                <a:latin typeface="+mn-lt"/>
                <a:cs typeface="+mn-cs"/>
              </a:rPr>
              <a:t>жінок</a:t>
            </a:r>
            <a:r>
              <a:rPr lang="en-US" sz="1300" b="1" i="0"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ніколи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плакати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навіть</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при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самих</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поганих</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обставинах</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на</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роботі</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обговорювати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своє</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або</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чиєсь</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особисте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життя</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використовувати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фрази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які</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нічого</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означають</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гасити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надмірну</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дратівливість</a:t>
            </a:r>
            <a:r>
              <a:rPr lang="en-US" sz="1300" b="0" i="1" dirty="0">
                <a:solidFill>
                  <a:schemeClr val="tx1"/>
                </a:solidFill>
                <a:effectLst/>
                <a:latin typeface="+mn-lt"/>
                <a:cs typeface="+mn-cs"/>
              </a:rPr>
              <a:t> і </a:t>
            </a:r>
            <a:r>
              <a:rPr lang="en-US" sz="1300" b="0" i="1" dirty="0" err="1">
                <a:solidFill>
                  <a:schemeClr val="tx1"/>
                </a:solidFill>
                <a:effectLst/>
                <a:latin typeface="+mn-lt"/>
                <a:cs typeface="+mn-cs"/>
              </a:rPr>
              <a:t>невдоволеність</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вибачаться</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якщо</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допущена</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помилка</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бути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об’єктивною</a:t>
            </a:r>
            <a:r>
              <a:rPr lang="en-US" sz="1300" b="0" i="1" dirty="0">
                <a:solidFill>
                  <a:schemeClr val="tx1"/>
                </a:solidFill>
                <a:effectLst/>
                <a:latin typeface="+mn-lt"/>
                <a:cs typeface="+mn-cs"/>
              </a:rPr>
              <a:t> і </a:t>
            </a: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дуже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емоційною</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слідкувати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за</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тим</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наскільки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часто</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посміхаєтесь</a:t>
            </a:r>
            <a:r>
              <a:rPr lang="en-US" sz="1300" b="0" i="1" dirty="0">
                <a:solidFill>
                  <a:schemeClr val="tx1"/>
                </a:solidFill>
                <a:effectLst/>
                <a:latin typeface="+mn-lt"/>
                <a:cs typeface="+mn-cs"/>
              </a:rPr>
              <a:t> і </a:t>
            </a:r>
            <a:r>
              <a:rPr lang="en-US" sz="1300" b="0" i="1" dirty="0" err="1">
                <a:solidFill>
                  <a:schemeClr val="tx1"/>
                </a:solidFill>
                <a:effectLst/>
                <a:latin typeface="+mn-lt"/>
                <a:cs typeface="+mn-cs"/>
              </a:rPr>
              <a:t>киваєте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головою</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говорити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по</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суті</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говорити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голосно</a:t>
            </a:r>
            <a:r>
              <a:rPr lang="en-US" sz="1300" b="0" i="1" dirty="0">
                <a:solidFill>
                  <a:schemeClr val="tx1"/>
                </a:solidFill>
                <a:effectLst/>
                <a:latin typeface="+mn-lt"/>
                <a:cs typeface="+mn-cs"/>
              </a:rPr>
              <a:t> і </a:t>
            </a:r>
            <a:r>
              <a:rPr lang="en-US" sz="1300" b="0" i="1" dirty="0" err="1">
                <a:solidFill>
                  <a:schemeClr val="tx1"/>
                </a:solidFill>
                <a:effectLst/>
                <a:latin typeface="+mn-lt"/>
                <a:cs typeface="+mn-cs"/>
              </a:rPr>
              <a:t>впевнено</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r>
              <a:rPr lang="en-US" sz="1300" b="0" i="1" dirty="0" err="1">
                <a:solidFill>
                  <a:schemeClr val="tx1"/>
                </a:solidFill>
                <a:effectLst/>
                <a:latin typeface="+mn-lt"/>
                <a:cs typeface="+mn-cs"/>
              </a:rPr>
              <a:t>не</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приймати</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відмову</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як</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особисту</a:t>
            </a:r>
            <a:r>
              <a:rPr lang="en-US" sz="1300" b="0" i="1" dirty="0">
                <a:solidFill>
                  <a:schemeClr val="tx1"/>
                </a:solidFill>
                <a:effectLst/>
                <a:latin typeface="+mn-lt"/>
                <a:cs typeface="+mn-cs"/>
              </a:rPr>
              <a:t> </a:t>
            </a:r>
            <a:r>
              <a:rPr lang="en-US" sz="1300" b="0" i="1" dirty="0" err="1">
                <a:solidFill>
                  <a:schemeClr val="tx1"/>
                </a:solidFill>
                <a:effectLst/>
                <a:latin typeface="+mn-lt"/>
                <a:cs typeface="+mn-cs"/>
              </a:rPr>
              <a:t>образу</a:t>
            </a:r>
            <a:r>
              <a:rPr lang="en-US" sz="1300" b="0" i="1" dirty="0">
                <a:solidFill>
                  <a:schemeClr val="tx1"/>
                </a:solidFill>
                <a:effectLst/>
                <a:latin typeface="+mn-lt"/>
                <a:cs typeface="+mn-cs"/>
              </a:rPr>
              <a:t>.</a:t>
            </a:r>
            <a:endParaRPr lang="en-US" sz="1300" b="0" i="0" dirty="0">
              <a:solidFill>
                <a:schemeClr val="tx1"/>
              </a:solidFill>
              <a:effectLst/>
              <a:latin typeface="+mn-lt"/>
              <a:cs typeface="+mn-cs"/>
            </a:endParaRPr>
          </a:p>
          <a:p>
            <a:pPr marL="0" indent="-228600" defTabSz="914400">
              <a:lnSpc>
                <a:spcPct val="90000"/>
              </a:lnSpc>
              <a:buFont typeface="Arial" panose="020B0604020202020204" pitchFamily="34" charset="0"/>
              <a:buChar char="•"/>
            </a:pPr>
            <a:endParaRPr lang="en-US" sz="1300" b="0" i="0" dirty="0">
              <a:solidFill>
                <a:schemeClr val="tx1"/>
              </a:solidFill>
              <a:effectLst/>
              <a:latin typeface="+mn-lt"/>
              <a:cs typeface="+mn-cs"/>
            </a:endParaRPr>
          </a:p>
          <a:p>
            <a:pPr indent="-228600" defTabSz="914400">
              <a:lnSpc>
                <a:spcPct val="90000"/>
              </a:lnSpc>
              <a:buFont typeface="Arial" panose="020B0604020202020204" pitchFamily="34" charset="0"/>
              <a:buChar char="•"/>
            </a:pPr>
            <a:endParaRPr lang="en-US" sz="1300" dirty="0">
              <a:solidFill>
                <a:schemeClr val="tx1"/>
              </a:solidFill>
              <a:latin typeface="+mn-lt"/>
              <a:cs typeface="+mn-cs"/>
            </a:endParaRPr>
          </a:p>
        </p:txBody>
      </p:sp>
      <p:sp>
        <p:nvSpPr>
          <p:cNvPr id="2" name="Date Placeholder 1">
            <a:extLst>
              <a:ext uri="{FF2B5EF4-FFF2-40B4-BE49-F238E27FC236}">
                <a16:creationId xmlns:a16="http://schemas.microsoft.com/office/drawing/2014/main" xmlns="" id="{4DF778A6-62B5-3C78-32AC-CFEF8F09704E}"/>
              </a:ext>
            </a:extLst>
          </p:cNvPr>
          <p:cNvSpPr>
            <a:spLocks noGrp="1"/>
          </p:cNvSpPr>
          <p:nvPr>
            <p:ph type="dt" sz="half" idx="2"/>
          </p:nvPr>
        </p:nvSpPr>
        <p:spPr>
          <a:xfrm>
            <a:off x="838200" y="6356350"/>
            <a:ext cx="2164746" cy="365125"/>
          </a:xfrm>
        </p:spPr>
        <p:txBody>
          <a:bodyPr vert="horz" lIns="91440" tIns="45720" rIns="91440" bIns="45720" rtlCol="0" anchor="ctr">
            <a:normAutofit/>
          </a:bodyPr>
          <a:lstStyle/>
          <a:p>
            <a:pPr>
              <a:spcAft>
                <a:spcPts val="600"/>
              </a:spcAft>
              <a:defRPr/>
            </a:pPr>
            <a:fld id="{7C017F59-29DA-6F48-B92A-5AD511CC2D63}" type="datetime1">
              <a:rPr lang="en-US" sz="1200">
                <a:solidFill>
                  <a:prstClr val="black">
                    <a:tint val="75000"/>
                  </a:prstClr>
                </a:solidFill>
                <a:latin typeface="Calibri" panose="020F0502020204030204"/>
                <a:cs typeface="+mn-cs"/>
              </a:rPr>
              <a:pPr>
                <a:spcAft>
                  <a:spcPts val="600"/>
                </a:spcAft>
                <a:defRPr/>
              </a:pPr>
              <a:t>5/18/2023</a:t>
            </a:fld>
            <a:endParaRPr lang="en-US" sz="1200">
              <a:solidFill>
                <a:prstClr val="black">
                  <a:tint val="75000"/>
                </a:prstClr>
              </a:solidFill>
              <a:latin typeface="Calibri" panose="020F0502020204030204"/>
              <a:cs typeface="+mn-cs"/>
            </a:endParaRPr>
          </a:p>
        </p:txBody>
      </p:sp>
      <p:sp>
        <p:nvSpPr>
          <p:cNvPr id="3" name="Footer Placeholder 2">
            <a:extLst>
              <a:ext uri="{FF2B5EF4-FFF2-40B4-BE49-F238E27FC236}">
                <a16:creationId xmlns:a16="http://schemas.microsoft.com/office/drawing/2014/main" xmlns="" id="{2E9CC207-FD76-81AC-BB02-0E4B579999C5}"/>
              </a:ext>
            </a:extLst>
          </p:cNvPr>
          <p:cNvSpPr>
            <a:spLocks noGrp="1"/>
          </p:cNvSpPr>
          <p:nvPr>
            <p:ph type="ftr" sz="quarter" idx="3"/>
          </p:nvPr>
        </p:nvSpPr>
        <p:spPr>
          <a:xfrm>
            <a:off x="3195473" y="6356350"/>
            <a:ext cx="3811437" cy="365125"/>
          </a:xfrm>
        </p:spPr>
        <p:txBody>
          <a:bodyPr vert="horz" lIns="91440" tIns="45720" rIns="91440" bIns="45720" rtlCol="0" anchor="ctr">
            <a:normAutofit/>
          </a:bodyPr>
          <a:lstStyle/>
          <a:p>
            <a:pPr algn="l">
              <a:spcAft>
                <a:spcPts val="600"/>
              </a:spcAft>
              <a:defRPr/>
            </a:pPr>
            <a:r>
              <a:rPr lang="en-US" sz="1200" kern="1200">
                <a:solidFill>
                  <a:prstClr val="black">
                    <a:tint val="75000"/>
                  </a:prstClr>
                </a:solidFill>
                <a:latin typeface="Calibri" panose="020F0502020204030204"/>
                <a:ea typeface="+mn-ea"/>
                <a:cs typeface="+mn-cs"/>
              </a:rPr>
              <a:t>FOOTER GOES HERE</a:t>
            </a:r>
          </a:p>
        </p:txBody>
      </p:sp>
      <p:pic>
        <p:nvPicPr>
          <p:cNvPr id="25" name="Picture 7">
            <a:extLst>
              <a:ext uri="{FF2B5EF4-FFF2-40B4-BE49-F238E27FC236}">
                <a16:creationId xmlns:a16="http://schemas.microsoft.com/office/drawing/2014/main" xmlns="" id="{1E51C62D-3BF2-1F0E-1E83-15CCD3E4BE83}"/>
              </a:ext>
            </a:extLst>
          </p:cNvPr>
          <p:cNvPicPr>
            <a:picLocks noChangeAspect="1"/>
          </p:cNvPicPr>
          <p:nvPr/>
        </p:nvPicPr>
        <p:blipFill rotWithShape="1">
          <a:blip r:embed="rId2"/>
          <a:srcRect l="25111" r="38490"/>
          <a:stretch/>
        </p:blipFill>
        <p:spPr>
          <a:xfrm>
            <a:off x="7199440" y="10"/>
            <a:ext cx="4992560" cy="6857990"/>
          </a:xfrm>
          <a:prstGeom prst="rect">
            <a:avLst/>
          </a:prstGeom>
          <a:effectLst/>
        </p:spPr>
      </p:pic>
      <p:sp>
        <p:nvSpPr>
          <p:cNvPr id="4" name="Slide Number Placeholder 3">
            <a:extLst>
              <a:ext uri="{FF2B5EF4-FFF2-40B4-BE49-F238E27FC236}">
                <a16:creationId xmlns:a16="http://schemas.microsoft.com/office/drawing/2014/main" xmlns="" id="{7B6C69AE-E0FB-0F3D-18A5-43199FF5F821}"/>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42782948-4DBE-204D-AB9E-B65E067054AE}" type="slidenum">
              <a:rPr lang="en-US" sz="1200">
                <a:solidFill>
                  <a:srgbClr val="FFFFFF"/>
                </a:solidFill>
                <a:latin typeface="Calibri" panose="020F0502020204030204"/>
                <a:cs typeface="+mn-cs"/>
              </a:rPr>
              <a:pPr>
                <a:spcAft>
                  <a:spcPts val="600"/>
                </a:spcAft>
                <a:defRPr/>
              </a:pPr>
              <a:t>6</a:t>
            </a:fld>
            <a:endParaRPr lang="en-US" sz="1200">
              <a:solidFill>
                <a:srgbClr val="FFFFFF"/>
              </a:solidFill>
              <a:latin typeface="Calibri" panose="020F0502020204030204"/>
              <a:cs typeface="+mn-cs"/>
            </a:endParaRPr>
          </a:p>
        </p:txBody>
      </p:sp>
    </p:spTree>
    <p:extLst>
      <p:ext uri="{BB962C8B-B14F-4D97-AF65-F5344CB8AC3E}">
        <p14:creationId xmlns:p14="http://schemas.microsoft.com/office/powerpoint/2010/main" val="12959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E3D545-D83E-3D0D-20E0-64EC283F3F4D}"/>
              </a:ext>
            </a:extLst>
          </p:cNvPr>
          <p:cNvSpPr>
            <a:spLocks noGrp="1"/>
          </p:cNvSpPr>
          <p:nvPr>
            <p:ph type="dt" sz="half" idx="2"/>
          </p:nvPr>
        </p:nvSpPr>
        <p:spPr/>
        <p:txBody>
          <a:bodyPr/>
          <a:lstStyle/>
          <a:p>
            <a:fld id="{7C017F59-29DA-6F48-B92A-5AD511CC2D63}" type="datetime1">
              <a:rPr lang="en-US" smtClean="0"/>
              <a:t>5/18/2023</a:t>
            </a:fld>
            <a:endParaRPr lang="en-US"/>
          </a:p>
        </p:txBody>
      </p:sp>
      <p:sp>
        <p:nvSpPr>
          <p:cNvPr id="3" name="Footer Placeholder 2">
            <a:extLst>
              <a:ext uri="{FF2B5EF4-FFF2-40B4-BE49-F238E27FC236}">
                <a16:creationId xmlns:a16="http://schemas.microsoft.com/office/drawing/2014/main" xmlns="" id="{4FA8F3AF-4D24-D555-25CC-83DFD02E98DE}"/>
              </a:ext>
            </a:extLst>
          </p:cNvPr>
          <p:cNvSpPr>
            <a:spLocks noGrp="1"/>
          </p:cNvSpPr>
          <p:nvPr>
            <p:ph type="ftr" sz="quarter" idx="3"/>
          </p:nvPr>
        </p:nvSpPr>
        <p:spPr/>
        <p:txBody>
          <a:bodyPr/>
          <a:lstStyle/>
          <a:p>
            <a:r>
              <a:rPr lang="en-US"/>
              <a:t>FOOTER GOES HERE</a:t>
            </a:r>
          </a:p>
        </p:txBody>
      </p:sp>
      <p:sp>
        <p:nvSpPr>
          <p:cNvPr id="4" name="Slide Number Placeholder 3">
            <a:extLst>
              <a:ext uri="{FF2B5EF4-FFF2-40B4-BE49-F238E27FC236}">
                <a16:creationId xmlns:a16="http://schemas.microsoft.com/office/drawing/2014/main" xmlns="" id="{F28B6AD7-ADD4-0C46-35CB-34A1DB4D34AD}"/>
              </a:ext>
            </a:extLst>
          </p:cNvPr>
          <p:cNvSpPr>
            <a:spLocks noGrp="1"/>
          </p:cNvSpPr>
          <p:nvPr>
            <p:ph type="sldNum" sz="quarter" idx="4"/>
          </p:nvPr>
        </p:nvSpPr>
        <p:spPr/>
        <p:txBody>
          <a:bodyPr/>
          <a:lstStyle/>
          <a:p>
            <a:fld id="{42782948-4DBE-204D-AB9E-B65E067054AE}" type="slidenum">
              <a:rPr lang="en-US" smtClean="0"/>
              <a:t>7</a:t>
            </a:fld>
            <a:endParaRPr lang="en-US"/>
          </a:p>
        </p:txBody>
      </p:sp>
      <p:sp>
        <p:nvSpPr>
          <p:cNvPr id="7" name="Title 6">
            <a:extLst>
              <a:ext uri="{FF2B5EF4-FFF2-40B4-BE49-F238E27FC236}">
                <a16:creationId xmlns:a16="http://schemas.microsoft.com/office/drawing/2014/main" xmlns="" id="{8817A1EB-42B3-CF82-6CFB-78EE4B58D049}"/>
              </a:ext>
            </a:extLst>
          </p:cNvPr>
          <p:cNvSpPr>
            <a:spLocks noGrp="1"/>
          </p:cNvSpPr>
          <p:nvPr>
            <p:ph type="title"/>
          </p:nvPr>
        </p:nvSpPr>
        <p:spPr>
          <a:xfrm>
            <a:off x="914805" y="313639"/>
            <a:ext cx="10363200" cy="1200329"/>
          </a:xfrm>
        </p:spPr>
        <p:txBody>
          <a:bodyPr/>
          <a:lstStyle/>
          <a:p>
            <a:pPr algn="ctr"/>
            <a:r>
              <a:rPr lang="ru-RU" sz="2400" dirty="0">
                <a:solidFill>
                  <a:srgbClr val="C00000"/>
                </a:solidFill>
                <a:latin typeface="Verdana" panose="020B0604030504040204" pitchFamily="34" charset="0"/>
              </a:rPr>
              <a:t>В </a:t>
            </a:r>
            <a:r>
              <a:rPr lang="ru-RU" sz="2400" dirty="0" err="1">
                <a:solidFill>
                  <a:srgbClr val="C00000"/>
                </a:solidFill>
                <a:latin typeface="Verdana" panose="020B0604030504040204" pitchFamily="34" charset="0"/>
              </a:rPr>
              <a:t>сфері</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ділового</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етикету</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існує</a:t>
            </a:r>
            <a:r>
              <a:rPr lang="ru-RU" sz="2400" dirty="0">
                <a:solidFill>
                  <a:srgbClr val="C00000"/>
                </a:solidFill>
                <a:latin typeface="Verdana" panose="020B0604030504040204" pitchFamily="34" charset="0"/>
              </a:rPr>
              <a:t> ряд </a:t>
            </a:r>
            <a:r>
              <a:rPr lang="ru-RU" sz="2400" dirty="0" err="1">
                <a:solidFill>
                  <a:srgbClr val="C00000"/>
                </a:solidFill>
                <a:latin typeface="Verdana" panose="020B0604030504040204" pitchFamily="34" charset="0"/>
              </a:rPr>
              <a:t>рекомендацій</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які</a:t>
            </a:r>
            <a:r>
              <a:rPr lang="ru-RU" sz="2400" dirty="0">
                <a:solidFill>
                  <a:srgbClr val="C00000"/>
                </a:solidFill>
                <a:latin typeface="Verdana" panose="020B0604030504040204" pitchFamily="34" charset="0"/>
              </a:rPr>
              <a:t> є результатом того, </a:t>
            </a:r>
            <a:r>
              <a:rPr lang="ru-RU" sz="2400" dirty="0" err="1">
                <a:solidFill>
                  <a:srgbClr val="C00000"/>
                </a:solidFill>
                <a:latin typeface="Verdana" panose="020B0604030504040204" pitchFamily="34" charset="0"/>
              </a:rPr>
              <a:t>що</a:t>
            </a:r>
            <a:r>
              <a:rPr lang="ru-RU" sz="2400" dirty="0">
                <a:solidFill>
                  <a:srgbClr val="C00000"/>
                </a:solidFill>
                <a:latin typeface="Verdana" panose="020B0604030504040204" pitchFamily="34" charset="0"/>
              </a:rPr>
              <a:t> в </a:t>
            </a:r>
            <a:r>
              <a:rPr lang="ru-RU" sz="2400" dirty="0" err="1">
                <a:solidFill>
                  <a:srgbClr val="C00000"/>
                </a:solidFill>
                <a:latin typeface="Verdana" panose="020B0604030504040204" pitchFamily="34" charset="0"/>
              </a:rPr>
              <a:t>деяких</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випадках</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перевага</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віддається</a:t>
            </a:r>
            <a:r>
              <a:rPr lang="ru-RU" sz="2400" dirty="0">
                <a:solidFill>
                  <a:srgbClr val="C00000"/>
                </a:solidFill>
                <a:latin typeface="Verdana" panose="020B0604030504040204" pitchFamily="34" charset="0"/>
              </a:rPr>
              <a:t> </a:t>
            </a:r>
            <a:r>
              <a:rPr lang="ru-RU" sz="2400" dirty="0" err="1">
                <a:solidFill>
                  <a:srgbClr val="C00000"/>
                </a:solidFill>
                <a:latin typeface="Verdana" panose="020B0604030504040204" pitchFamily="34" charset="0"/>
              </a:rPr>
              <a:t>жінці</a:t>
            </a:r>
            <a:r>
              <a:rPr lang="ru-RU" sz="2400" dirty="0">
                <a:solidFill>
                  <a:srgbClr val="C00000"/>
                </a:solidFill>
                <a:latin typeface="Verdana" panose="020B0604030504040204" pitchFamily="34" charset="0"/>
              </a:rPr>
              <a:t> </a:t>
            </a:r>
            <a:endParaRPr lang="en-US" sz="2400" dirty="0">
              <a:solidFill>
                <a:srgbClr val="C00000"/>
              </a:solidFill>
            </a:endParaRPr>
          </a:p>
        </p:txBody>
      </p:sp>
      <p:sp>
        <p:nvSpPr>
          <p:cNvPr id="8" name="Content Placeholder 7">
            <a:extLst>
              <a:ext uri="{FF2B5EF4-FFF2-40B4-BE49-F238E27FC236}">
                <a16:creationId xmlns:a16="http://schemas.microsoft.com/office/drawing/2014/main" xmlns="" id="{70416FDD-9491-E407-886A-513723D64CD3}"/>
              </a:ext>
            </a:extLst>
          </p:cNvPr>
          <p:cNvSpPr>
            <a:spLocks noGrp="1"/>
          </p:cNvSpPr>
          <p:nvPr>
            <p:ph idx="1"/>
          </p:nvPr>
        </p:nvSpPr>
        <p:spPr/>
        <p:txBody>
          <a:bodyPr/>
          <a:lstStyle/>
          <a:p>
            <a:pPr algn="just"/>
            <a:r>
              <a:rPr lang="ru-RU" b="0" dirty="0" err="1">
                <a:solidFill>
                  <a:srgbClr val="000000"/>
                </a:solidFill>
                <a:effectLst/>
                <a:latin typeface="Verdana" panose="020B0604030504040204" pitchFamily="34" charset="0"/>
              </a:rPr>
              <a:t>жінка</a:t>
            </a:r>
            <a:r>
              <a:rPr lang="ru-RU" b="0" dirty="0">
                <a:solidFill>
                  <a:srgbClr val="000000"/>
                </a:solidFill>
                <a:effectLst/>
                <a:latin typeface="Verdana" panose="020B0604030504040204" pitchFamily="34" charset="0"/>
              </a:rPr>
              <a:t> перша </a:t>
            </a:r>
            <a:r>
              <a:rPr lang="ru-RU" b="0" dirty="0" err="1">
                <a:solidFill>
                  <a:srgbClr val="000000"/>
                </a:solidFill>
                <a:effectLst/>
                <a:latin typeface="Verdana" panose="020B0604030504040204" pitchFamily="34" charset="0"/>
              </a:rPr>
              <a:t>подає</a:t>
            </a:r>
            <a:r>
              <a:rPr lang="ru-RU" b="0" dirty="0">
                <a:solidFill>
                  <a:srgbClr val="000000"/>
                </a:solidFill>
                <a:effectLst/>
                <a:latin typeface="Verdana" panose="020B0604030504040204" pitchFamily="34" charset="0"/>
              </a:rPr>
              <a:t> руку для </a:t>
            </a:r>
            <a:r>
              <a:rPr lang="ru-RU" b="0" dirty="0" err="1">
                <a:solidFill>
                  <a:srgbClr val="000000"/>
                </a:solidFill>
                <a:effectLst/>
                <a:latin typeface="Verdana" panose="020B0604030504040204" pitchFamily="34" charset="0"/>
              </a:rPr>
              <a:t>рукостискання</a:t>
            </a:r>
            <a:r>
              <a:rPr lang="ru-RU" b="0" dirty="0">
                <a:solidFill>
                  <a:srgbClr val="000000"/>
                </a:solidFill>
                <a:effectLst/>
                <a:latin typeface="Verdana" panose="020B0604030504040204" pitchFamily="34" charset="0"/>
              </a:rPr>
              <a:t>;</a:t>
            </a:r>
          </a:p>
          <a:p>
            <a:pPr algn="just">
              <a:buFont typeface="Arial" panose="020B0604020202020204" pitchFamily="34" charset="0"/>
              <a:buChar char="•"/>
            </a:pPr>
            <a:r>
              <a:rPr lang="ru-RU" b="0" dirty="0" err="1">
                <a:solidFill>
                  <a:srgbClr val="000000"/>
                </a:solidFill>
                <a:effectLst/>
                <a:latin typeface="Verdana" panose="020B0604030504040204" pitchFamily="34" charset="0"/>
              </a:rPr>
              <a:t>жінці</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рекомендують</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чоловіка</a:t>
            </a:r>
            <a:r>
              <a:rPr lang="ru-RU" b="0" dirty="0">
                <a:solidFill>
                  <a:srgbClr val="000000"/>
                </a:solidFill>
                <a:effectLst/>
                <a:latin typeface="Verdana" panose="020B0604030504040204" pitchFamily="34" charset="0"/>
              </a:rPr>
              <a:t>, а не </a:t>
            </a:r>
            <a:r>
              <a:rPr lang="ru-RU" b="0" dirty="0" err="1">
                <a:solidFill>
                  <a:srgbClr val="000000"/>
                </a:solidFill>
                <a:effectLst/>
                <a:latin typeface="Verdana" panose="020B0604030504040204" pitchFamily="34" charset="0"/>
              </a:rPr>
              <a:t>навпаки</a:t>
            </a:r>
            <a:r>
              <a:rPr lang="ru-RU" b="0" dirty="0">
                <a:solidFill>
                  <a:srgbClr val="000000"/>
                </a:solidFill>
                <a:effectLst/>
                <a:latin typeface="Verdana" panose="020B0604030504040204" pitchFamily="34" charset="0"/>
              </a:rPr>
              <a:t>;</a:t>
            </a:r>
          </a:p>
          <a:p>
            <a:pPr algn="just">
              <a:buFont typeface="Arial" panose="020B0604020202020204" pitchFamily="34" charset="0"/>
              <a:buChar char="•"/>
            </a:pPr>
            <a:r>
              <a:rPr lang="ru-RU" b="0" dirty="0">
                <a:solidFill>
                  <a:srgbClr val="000000"/>
                </a:solidFill>
                <a:effectLst/>
                <a:latin typeface="Verdana" panose="020B0604030504040204" pitchFamily="34" charset="0"/>
              </a:rPr>
              <a:t>в </a:t>
            </a:r>
            <a:r>
              <a:rPr lang="ru-RU" b="0" dirty="0" err="1">
                <a:solidFill>
                  <a:srgbClr val="000000"/>
                </a:solidFill>
                <a:effectLst/>
                <a:latin typeface="Verdana" panose="020B0604030504040204" pitchFamily="34" charset="0"/>
              </a:rPr>
              <a:t>службовому</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автомобілі</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жінка</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займає</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більш</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почесне</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місце</a:t>
            </a:r>
            <a:r>
              <a:rPr lang="ru-RU" b="0" dirty="0">
                <a:solidFill>
                  <a:srgbClr val="000000"/>
                </a:solidFill>
                <a:effectLst/>
                <a:latin typeface="Verdana" panose="020B0604030504040204" pitchFamily="34" charset="0"/>
              </a:rPr>
              <a:t> і </a:t>
            </a:r>
            <a:r>
              <a:rPr lang="ru-RU" b="0" dirty="0" err="1">
                <a:solidFill>
                  <a:srgbClr val="000000"/>
                </a:solidFill>
                <a:effectLst/>
                <a:latin typeface="Verdana" panose="020B0604030504040204" pitchFamily="34" charset="0"/>
              </a:rPr>
              <a:t>першою</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сідає</a:t>
            </a:r>
            <a:r>
              <a:rPr lang="ru-RU" b="0" dirty="0">
                <a:solidFill>
                  <a:srgbClr val="000000"/>
                </a:solidFill>
                <a:effectLst/>
                <a:latin typeface="Verdana" panose="020B0604030504040204" pitchFamily="34" charset="0"/>
              </a:rPr>
              <a:t> в </a:t>
            </a:r>
            <a:r>
              <a:rPr lang="ru-RU" b="0" dirty="0" err="1">
                <a:solidFill>
                  <a:srgbClr val="000000"/>
                </a:solidFill>
                <a:effectLst/>
                <a:latin typeface="Verdana" panose="020B0604030504040204" pitchFamily="34" charset="0"/>
              </a:rPr>
              <a:t>автомобіль</a:t>
            </a:r>
            <a:r>
              <a:rPr lang="ru-RU" b="0" dirty="0">
                <a:solidFill>
                  <a:srgbClr val="000000"/>
                </a:solidFill>
                <a:effectLst/>
                <a:latin typeface="Verdana" panose="020B0604030504040204" pitchFamily="34" charset="0"/>
              </a:rPr>
              <a:t>;</a:t>
            </a:r>
          </a:p>
          <a:p>
            <a:pPr algn="just">
              <a:buFont typeface="Arial" panose="020B0604020202020204" pitchFamily="34" charset="0"/>
              <a:buChar char="•"/>
            </a:pPr>
            <a:r>
              <a:rPr lang="ru-RU" b="0" dirty="0">
                <a:solidFill>
                  <a:srgbClr val="000000"/>
                </a:solidFill>
                <a:effectLst/>
                <a:latin typeface="Verdana" panose="020B0604030504040204" pitchFamily="34" charset="0"/>
              </a:rPr>
              <a:t>в </a:t>
            </a:r>
            <a:r>
              <a:rPr lang="ru-RU" b="0" dirty="0" err="1">
                <a:solidFill>
                  <a:srgbClr val="000000"/>
                </a:solidFill>
                <a:effectLst/>
                <a:latin typeface="Verdana" panose="020B0604030504040204" pitchFamily="34" charset="0"/>
              </a:rPr>
              <a:t>службовому</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приміщенні</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жінка</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може</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прийняти</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допомогу</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чоловіка</a:t>
            </a:r>
            <a:r>
              <a:rPr lang="ru-RU" b="0" dirty="0">
                <a:solidFill>
                  <a:srgbClr val="000000"/>
                </a:solidFill>
                <a:effectLst/>
                <a:latin typeface="Verdana" panose="020B0604030504040204" pitchFamily="34" charset="0"/>
              </a:rPr>
              <a:t> (з </a:t>
            </a:r>
            <a:r>
              <a:rPr lang="ru-RU" b="0" dirty="0" err="1">
                <a:solidFill>
                  <a:srgbClr val="000000"/>
                </a:solidFill>
                <a:effectLst/>
                <a:latin typeface="Verdana" panose="020B0604030504040204" pitchFamily="34" charset="0"/>
              </a:rPr>
              <a:t>урахуванням</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його</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більшої</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фізичної</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сили</a:t>
            </a:r>
            <a:r>
              <a:rPr lang="ru-RU" b="0" dirty="0">
                <a:solidFill>
                  <a:srgbClr val="000000"/>
                </a:solidFill>
                <a:effectLst/>
                <a:latin typeface="Verdana" panose="020B0604030504040204" pitchFamily="34" charset="0"/>
              </a:rPr>
              <a:t>) при </a:t>
            </a:r>
            <a:r>
              <a:rPr lang="ru-RU" b="0" dirty="0" err="1">
                <a:solidFill>
                  <a:srgbClr val="000000"/>
                </a:solidFill>
                <a:effectLst/>
                <a:latin typeface="Verdana" panose="020B0604030504040204" pitchFamily="34" charset="0"/>
              </a:rPr>
              <a:t>необхідності</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пересунути</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чи</a:t>
            </a:r>
            <a:r>
              <a:rPr lang="ru-RU" b="0" dirty="0">
                <a:solidFill>
                  <a:srgbClr val="000000"/>
                </a:solidFill>
                <a:effectLst/>
                <a:latin typeface="Verdana" panose="020B0604030504040204" pitchFamily="34" charset="0"/>
              </a:rPr>
              <a:t> перенести </a:t>
            </a:r>
            <a:r>
              <a:rPr lang="ru-RU" b="0" dirty="0" err="1">
                <a:solidFill>
                  <a:srgbClr val="000000"/>
                </a:solidFill>
                <a:effectLst/>
                <a:latin typeface="Verdana" panose="020B0604030504040204" pitchFamily="34" charset="0"/>
              </a:rPr>
              <a:t>меблі</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або</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якесь</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важке</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обладнання</a:t>
            </a:r>
            <a:r>
              <a:rPr lang="ru-RU" b="0" dirty="0">
                <a:solidFill>
                  <a:srgbClr val="000000"/>
                </a:solidFill>
                <a:effectLst/>
                <a:latin typeface="Verdana" panose="020B0604030504040204" pitchFamily="34" charset="0"/>
              </a:rPr>
              <a:t>;</a:t>
            </a:r>
          </a:p>
          <a:p>
            <a:pPr algn="just">
              <a:buFont typeface="Arial" panose="020B0604020202020204" pitchFamily="34" charset="0"/>
              <a:buChar char="•"/>
            </a:pPr>
            <a:r>
              <a:rPr lang="ru-RU" b="0" dirty="0" err="1">
                <a:solidFill>
                  <a:srgbClr val="000000"/>
                </a:solidFill>
                <a:effectLst/>
                <a:latin typeface="Verdana" panose="020B0604030504040204" pitchFamily="34" charset="0"/>
              </a:rPr>
              <a:t>чоловік</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поступається</a:t>
            </a:r>
            <a:r>
              <a:rPr lang="ru-RU" b="0" dirty="0">
                <a:solidFill>
                  <a:srgbClr val="000000"/>
                </a:solidFill>
                <a:effectLst/>
                <a:latin typeface="Verdana" panose="020B0604030504040204" pitchFamily="34" charset="0"/>
              </a:rPr>
              <a:t> </a:t>
            </a:r>
            <a:r>
              <a:rPr lang="ru-RU" b="0" dirty="0" err="1">
                <a:solidFill>
                  <a:srgbClr val="000000"/>
                </a:solidFill>
                <a:effectLst/>
                <a:latin typeface="Verdana" panose="020B0604030504040204" pitchFamily="34" charset="0"/>
              </a:rPr>
              <a:t>жінці</a:t>
            </a:r>
            <a:r>
              <a:rPr lang="ru-RU" b="0" dirty="0">
                <a:solidFill>
                  <a:srgbClr val="000000"/>
                </a:solidFill>
                <a:effectLst/>
                <a:latin typeface="Verdana" panose="020B0604030504040204" pitchFamily="34" charset="0"/>
              </a:rPr>
              <a:t> дорогою</a:t>
            </a:r>
          </a:p>
          <a:p>
            <a:pPr algn="just">
              <a:buFont typeface="Arial" panose="020B0604020202020204" pitchFamily="34" charset="0"/>
              <a:buChar char="•"/>
            </a:pPr>
            <a:r>
              <a:rPr lang="ru-RU" dirty="0">
                <a:solidFill>
                  <a:srgbClr val="000000"/>
                </a:solidFill>
                <a:latin typeface="Verdana" panose="020B0604030504040204" pitchFamily="34" charset="0"/>
              </a:rPr>
              <a:t>……. (</a:t>
            </a:r>
            <a:r>
              <a:rPr lang="ru-RU" dirty="0" err="1">
                <a:solidFill>
                  <a:srgbClr val="000000"/>
                </a:solidFill>
                <a:latin typeface="Verdana" panose="020B0604030504040204" pitchFamily="34" charset="0"/>
              </a:rPr>
              <a:t>які</a:t>
            </a:r>
            <a:r>
              <a:rPr lang="ru-RU" dirty="0">
                <a:solidFill>
                  <a:srgbClr val="000000"/>
                </a:solidFill>
                <a:latin typeface="Verdana" panose="020B0604030504040204" pitchFamily="34" charset="0"/>
              </a:rPr>
              <a:t> </a:t>
            </a:r>
            <a:r>
              <a:rPr lang="ru-RU" dirty="0" err="1">
                <a:solidFill>
                  <a:srgbClr val="000000"/>
                </a:solidFill>
                <a:latin typeface="Verdana" panose="020B0604030504040204" pitchFamily="34" charset="0"/>
              </a:rPr>
              <a:t>ще</a:t>
            </a:r>
            <a:r>
              <a:rPr lang="ru-RU" dirty="0">
                <a:solidFill>
                  <a:srgbClr val="000000"/>
                </a:solidFill>
                <a:latin typeface="Verdana" panose="020B0604030504040204" pitchFamily="34" charset="0"/>
              </a:rPr>
              <a:t> </a:t>
            </a:r>
            <a:r>
              <a:rPr lang="en-US" dirty="0">
                <a:solidFill>
                  <a:srgbClr val="000000"/>
                </a:solidFill>
                <a:latin typeface="Verdana" panose="020B0604030504040204" pitchFamily="34" charset="0"/>
              </a:rPr>
              <a:t>?)</a:t>
            </a:r>
            <a:endParaRPr lang="ru-RU" b="0" dirty="0">
              <a:solidFill>
                <a:srgbClr val="000000"/>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278242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AEDEEF0-D44F-239A-CC23-B7B7DABC8E3A}"/>
              </a:ext>
            </a:extLst>
          </p:cNvPr>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a:extLst>
              <a:ext uri="{FF2B5EF4-FFF2-40B4-BE49-F238E27FC236}">
                <a16:creationId xmlns:a16="http://schemas.microsoft.com/office/drawing/2014/main" xmlns="" id="{890AEFF0-DF75-19F9-0482-651146A21C04}"/>
              </a:ext>
            </a:extLst>
          </p:cNvPr>
          <p:cNvSpPr>
            <a:spLocks noGrp="1"/>
          </p:cNvSpPr>
          <p:nvPr>
            <p:ph type="ftr" sz="quarter" idx="3"/>
          </p:nvPr>
        </p:nvSpPr>
        <p:spPr/>
        <p:txBody>
          <a:bodyPr/>
          <a:lstStyle/>
          <a:p>
            <a:r>
              <a:rPr lang="en-US"/>
              <a:t>FOOTER GOES HERE</a:t>
            </a:r>
          </a:p>
        </p:txBody>
      </p:sp>
      <p:sp>
        <p:nvSpPr>
          <p:cNvPr id="4" name="Slide Number Placeholder 3">
            <a:extLst>
              <a:ext uri="{FF2B5EF4-FFF2-40B4-BE49-F238E27FC236}">
                <a16:creationId xmlns:a16="http://schemas.microsoft.com/office/drawing/2014/main" xmlns="" id="{DE7E639D-EA68-27D3-2464-D85A1FA4CD5D}"/>
              </a:ext>
            </a:extLst>
          </p:cNvPr>
          <p:cNvSpPr>
            <a:spLocks noGrp="1"/>
          </p:cNvSpPr>
          <p:nvPr>
            <p:ph type="sldNum" sz="quarter" idx="4"/>
          </p:nvPr>
        </p:nvSpPr>
        <p:spPr/>
        <p:txBody>
          <a:bodyPr/>
          <a:lstStyle/>
          <a:p>
            <a:fld id="{42782948-4DBE-204D-AB9E-B65E067054AE}" type="slidenum">
              <a:rPr lang="en-US" smtClean="0"/>
              <a:t>8</a:t>
            </a:fld>
            <a:endParaRPr lang="en-US"/>
          </a:p>
        </p:txBody>
      </p:sp>
      <p:sp>
        <p:nvSpPr>
          <p:cNvPr id="5" name="Title 4">
            <a:extLst>
              <a:ext uri="{FF2B5EF4-FFF2-40B4-BE49-F238E27FC236}">
                <a16:creationId xmlns:a16="http://schemas.microsoft.com/office/drawing/2014/main" xmlns="" id="{DFE4DA1A-AD8B-CDCD-F63E-46A86D5951B5}"/>
              </a:ext>
            </a:extLst>
          </p:cNvPr>
          <p:cNvSpPr>
            <a:spLocks noGrp="1"/>
          </p:cNvSpPr>
          <p:nvPr>
            <p:ph type="title"/>
          </p:nvPr>
        </p:nvSpPr>
        <p:spPr/>
        <p:txBody>
          <a:bodyPr/>
          <a:lstStyle/>
          <a:p>
            <a:pPr algn="ctr"/>
            <a:r>
              <a:rPr lang="uk-UA" b="1" dirty="0"/>
              <a:t>ТЕСТ: Діагностика комунікаційної толерантності</a:t>
            </a:r>
            <a:endParaRPr lang="en-US" b="1" dirty="0"/>
          </a:p>
        </p:txBody>
      </p:sp>
      <p:pic>
        <p:nvPicPr>
          <p:cNvPr id="8" name="Content Placeholder 7">
            <a:extLst>
              <a:ext uri="{FF2B5EF4-FFF2-40B4-BE49-F238E27FC236}">
                <a16:creationId xmlns:a16="http://schemas.microsoft.com/office/drawing/2014/main" xmlns="" id="{104214B0-B8C0-D2F7-8512-181BA101FAAA}"/>
              </a:ext>
            </a:extLst>
          </p:cNvPr>
          <p:cNvPicPr>
            <a:picLocks noGrp="1" noChangeAspect="1"/>
          </p:cNvPicPr>
          <p:nvPr>
            <p:ph idx="1"/>
          </p:nvPr>
        </p:nvPicPr>
        <p:blipFill rotWithShape="1">
          <a:blip r:embed="rId2"/>
          <a:srcRect l="31366" t="32911" r="4726" b="20757"/>
          <a:stretch/>
        </p:blipFill>
        <p:spPr>
          <a:xfrm>
            <a:off x="3662670" y="3110711"/>
            <a:ext cx="5865142" cy="2987041"/>
          </a:xfrm>
        </p:spPr>
      </p:pic>
      <p:sp>
        <p:nvSpPr>
          <p:cNvPr id="12" name="TextBox 11">
            <a:extLst>
              <a:ext uri="{FF2B5EF4-FFF2-40B4-BE49-F238E27FC236}">
                <a16:creationId xmlns:a16="http://schemas.microsoft.com/office/drawing/2014/main" xmlns="" id="{A71A3A5E-AFC3-F7C0-6E17-5FD46BFEAA08}"/>
              </a:ext>
            </a:extLst>
          </p:cNvPr>
          <p:cNvSpPr txBox="1"/>
          <p:nvPr/>
        </p:nvSpPr>
        <p:spPr>
          <a:xfrm>
            <a:off x="1124607" y="1713187"/>
            <a:ext cx="9585434" cy="923330"/>
          </a:xfrm>
          <a:prstGeom prst="rect">
            <a:avLst/>
          </a:prstGeom>
          <a:noFill/>
        </p:spPr>
        <p:txBody>
          <a:bodyPr wrap="square">
            <a:spAutoFit/>
          </a:bodyPr>
          <a:lstStyle/>
          <a:p>
            <a:pPr algn="just"/>
            <a:r>
              <a:rPr lang="ru-RU" dirty="0" err="1">
                <a:latin typeface="Arial" panose="020B0604020202020204" pitchFamily="34" charset="0"/>
                <a:cs typeface="Arial" panose="020B0604020202020204" pitchFamily="34" charset="0"/>
              </a:rPr>
              <a:t>Оцініть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наскільки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наведені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нижче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судження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вірні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стосовно</a:t>
            </a:r>
            <a:r>
              <a:rPr lang="ru-RU" dirty="0">
                <a:latin typeface="Arial" panose="020B0604020202020204" pitchFamily="34" charset="0"/>
                <a:cs typeface="Arial" panose="020B0604020202020204" pitchFamily="34" charset="0"/>
              </a:rPr>
              <a:t> Вас. </a:t>
            </a:r>
          </a:p>
          <a:p>
            <a:pPr algn="just"/>
            <a:r>
              <a:rPr lang="ru-RU" dirty="0">
                <a:latin typeface="Arial" panose="020B0604020202020204" pitchFamily="34" charset="0"/>
                <a:cs typeface="Arial" panose="020B0604020202020204" pitchFamily="34" charset="0"/>
              </a:rPr>
              <a:t>При </a:t>
            </a:r>
            <a:r>
              <a:rPr lang="ru-RU" dirty="0" err="1">
                <a:latin typeface="Arial" panose="020B0604020202020204" pitchFamily="34" charset="0"/>
                <a:cs typeface="Arial" panose="020B0604020202020204" pitchFamily="34" charset="0"/>
              </a:rPr>
              <a:t>відповіді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використовуйте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бали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від</a:t>
            </a:r>
            <a:r>
              <a:rPr lang="ru-RU" dirty="0">
                <a:latin typeface="Arial" panose="020B0604020202020204" pitchFamily="34" charset="0"/>
                <a:cs typeface="Arial" panose="020B0604020202020204" pitchFamily="34" charset="0"/>
              </a:rPr>
              <a:t> 0 до 3, де 0 — </a:t>
            </a:r>
            <a:r>
              <a:rPr lang="ru-RU" dirty="0" err="1">
                <a:latin typeface="Arial" panose="020B0604020202020204" pitchFamily="34" charset="0"/>
                <a:cs typeface="Arial" panose="020B0604020202020204" pitchFamily="34" charset="0"/>
              </a:rPr>
              <a:t>зовсім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невірно</a:t>
            </a:r>
            <a:r>
              <a:rPr lang="ru-RU" dirty="0">
                <a:latin typeface="Arial" panose="020B0604020202020204" pitchFamily="34" charset="0"/>
                <a:cs typeface="Arial" panose="020B0604020202020204" pitchFamily="34" charset="0"/>
              </a:rPr>
              <a:t>, 1 — </a:t>
            </a:r>
            <a:r>
              <a:rPr lang="ru-RU" dirty="0" err="1">
                <a:latin typeface="Arial" panose="020B0604020202020204" pitchFamily="34" charset="0"/>
                <a:cs typeface="Arial" panose="020B0604020202020204" pitchFamily="34" charset="0"/>
              </a:rPr>
              <a:t>вірно</a:t>
            </a:r>
            <a:r>
              <a:rPr lang="ru-RU" dirty="0">
                <a:latin typeface="Arial" panose="020B0604020202020204" pitchFamily="34" charset="0"/>
                <a:cs typeface="Arial" panose="020B0604020202020204" pitchFamily="34" charset="0"/>
              </a:rPr>
              <a:t> в </a:t>
            </a:r>
            <a:r>
              <a:rPr lang="ru-RU" dirty="0" err="1">
                <a:latin typeface="Arial" panose="020B0604020202020204" pitchFamily="34" charset="0"/>
                <a:cs typeface="Arial" panose="020B0604020202020204" pitchFamily="34" charset="0"/>
              </a:rPr>
              <a:t>деякій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мірі</a:t>
            </a:r>
            <a:r>
              <a:rPr lang="ru-RU" dirty="0">
                <a:latin typeface="Arial" panose="020B0604020202020204" pitchFamily="34" charset="0"/>
                <a:cs typeface="Arial" panose="020B0604020202020204" pitchFamily="34" charset="0"/>
              </a:rPr>
              <a:t>, 2 — </a:t>
            </a:r>
            <a:r>
              <a:rPr lang="ru-RU" dirty="0" err="1">
                <a:latin typeface="Arial" panose="020B0604020202020204" pitchFamily="34" charset="0"/>
                <a:cs typeface="Arial" panose="020B0604020202020204" pitchFamily="34" charset="0"/>
              </a:rPr>
              <a:t>вірно</a:t>
            </a:r>
            <a:r>
              <a:rPr lang="ru-RU" dirty="0">
                <a:latin typeface="Arial" panose="020B0604020202020204" pitchFamily="34" charset="0"/>
                <a:cs typeface="Arial" panose="020B0604020202020204" pitchFamily="34" charset="0"/>
              </a:rPr>
              <a:t> в </a:t>
            </a:r>
            <a:r>
              <a:rPr lang="ru-RU" dirty="0" err="1">
                <a:latin typeface="Arial" panose="020B0604020202020204" pitchFamily="34" charset="0"/>
                <a:cs typeface="Arial" panose="020B0604020202020204" pitchFamily="34" charset="0"/>
              </a:rPr>
              <a:t>значній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мірі</a:t>
            </a:r>
            <a:r>
              <a:rPr lang="ru-RU" dirty="0">
                <a:latin typeface="Arial" panose="020B0604020202020204" pitchFamily="34" charset="0"/>
                <a:cs typeface="Arial" panose="020B0604020202020204" pitchFamily="34" charset="0"/>
              </a:rPr>
              <a:t>, 3 — </a:t>
            </a:r>
            <a:r>
              <a:rPr lang="ru-RU" dirty="0" err="1">
                <a:latin typeface="Arial" panose="020B0604020202020204" pitchFamily="34" charset="0"/>
                <a:cs typeface="Arial" panose="020B0604020202020204" pitchFamily="34" charset="0"/>
              </a:rPr>
              <a:t>вірно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найвищою</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мірою</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72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C8415F2-4BC0-92F7-8DDA-48FFC3BFA63E}"/>
              </a:ext>
            </a:extLst>
          </p:cNvPr>
          <p:cNvSpPr>
            <a:spLocks noGrp="1"/>
          </p:cNvSpPr>
          <p:nvPr>
            <p:ph type="dt" sz="half" idx="2"/>
          </p:nvPr>
        </p:nvSpPr>
        <p:spPr/>
        <p:txBody>
          <a:bodyPr/>
          <a:lstStyle/>
          <a:p>
            <a:fld id="{414FB1AD-D69E-B741-965A-0BAE826C2FA6}" type="datetime1">
              <a:rPr lang="en-US" smtClean="0"/>
              <a:t>5/18/2023</a:t>
            </a:fld>
            <a:endParaRPr lang="en-US"/>
          </a:p>
        </p:txBody>
      </p:sp>
      <p:sp>
        <p:nvSpPr>
          <p:cNvPr id="3" name="Footer Placeholder 2">
            <a:extLst>
              <a:ext uri="{FF2B5EF4-FFF2-40B4-BE49-F238E27FC236}">
                <a16:creationId xmlns:a16="http://schemas.microsoft.com/office/drawing/2014/main" xmlns="" id="{D6429328-B022-D189-448A-5128C801784C}"/>
              </a:ext>
            </a:extLst>
          </p:cNvPr>
          <p:cNvSpPr>
            <a:spLocks noGrp="1"/>
          </p:cNvSpPr>
          <p:nvPr>
            <p:ph type="ftr" sz="quarter" idx="3"/>
          </p:nvPr>
        </p:nvSpPr>
        <p:spPr/>
        <p:txBody>
          <a:bodyPr/>
          <a:lstStyle/>
          <a:p>
            <a:r>
              <a:rPr lang="en-US"/>
              <a:t>FOOTER GOES HERE</a:t>
            </a:r>
          </a:p>
        </p:txBody>
      </p:sp>
      <p:sp>
        <p:nvSpPr>
          <p:cNvPr id="4" name="Slide Number Placeholder 3">
            <a:extLst>
              <a:ext uri="{FF2B5EF4-FFF2-40B4-BE49-F238E27FC236}">
                <a16:creationId xmlns:a16="http://schemas.microsoft.com/office/drawing/2014/main" xmlns="" id="{60C2FF9B-CF92-1FCE-982C-37082B1EEAF3}"/>
              </a:ext>
            </a:extLst>
          </p:cNvPr>
          <p:cNvSpPr>
            <a:spLocks noGrp="1"/>
          </p:cNvSpPr>
          <p:nvPr>
            <p:ph type="sldNum" sz="quarter" idx="4"/>
          </p:nvPr>
        </p:nvSpPr>
        <p:spPr/>
        <p:txBody>
          <a:bodyPr/>
          <a:lstStyle/>
          <a:p>
            <a:fld id="{42782948-4DBE-204D-AB9E-B65E067054AE}" type="slidenum">
              <a:rPr lang="en-US" smtClean="0"/>
              <a:t>9</a:t>
            </a:fld>
            <a:endParaRPr lang="en-US"/>
          </a:p>
        </p:txBody>
      </p:sp>
      <p:pic>
        <p:nvPicPr>
          <p:cNvPr id="8" name="Content Placeholder 7">
            <a:extLst>
              <a:ext uri="{FF2B5EF4-FFF2-40B4-BE49-F238E27FC236}">
                <a16:creationId xmlns:a16="http://schemas.microsoft.com/office/drawing/2014/main" xmlns="" id="{60AD5B3E-8EA9-C322-4491-5D3295ED782B}"/>
              </a:ext>
            </a:extLst>
          </p:cNvPr>
          <p:cNvPicPr>
            <a:picLocks noGrp="1" noChangeAspect="1"/>
          </p:cNvPicPr>
          <p:nvPr>
            <p:ph idx="1"/>
          </p:nvPr>
        </p:nvPicPr>
        <p:blipFill rotWithShape="1">
          <a:blip r:embed="rId2"/>
          <a:srcRect l="31702" t="29981" r="14658" b="20849"/>
          <a:stretch/>
        </p:blipFill>
        <p:spPr>
          <a:xfrm>
            <a:off x="1282262" y="987972"/>
            <a:ext cx="9553904" cy="4813738"/>
          </a:xfrm>
        </p:spPr>
      </p:pic>
    </p:spTree>
    <p:extLst>
      <p:ext uri="{BB962C8B-B14F-4D97-AF65-F5344CB8AC3E}">
        <p14:creationId xmlns:p14="http://schemas.microsoft.com/office/powerpoint/2010/main" val="75922647"/>
      </p:ext>
    </p:extLst>
  </p:cSld>
  <p:clrMapOvr>
    <a:masterClrMapping/>
  </p:clrMapOvr>
</p:sld>
</file>

<file path=ppt/theme/theme1.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1199</Words>
  <Application>Microsoft Office PowerPoint</Application>
  <PresentationFormat>Широкоэкранный</PresentationFormat>
  <Paragraphs>219</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Calibri</vt:lpstr>
      <vt:lpstr>Corbel</vt:lpstr>
      <vt:lpstr>Gill Sans MT</vt:lpstr>
      <vt:lpstr>Times New Roman</vt:lpstr>
      <vt:lpstr>Verdana</vt:lpstr>
      <vt:lpstr>Yu Mincho</vt:lpstr>
      <vt:lpstr>PowerPoint USAID Theme</vt:lpstr>
      <vt:lpstr>   Тренінговий модуль з питань гендерної рівності та недискримінації на робочих місцях  Тренінг 7    </vt:lpstr>
      <vt:lpstr>Презентация PowerPoint</vt:lpstr>
      <vt:lpstr>Вправа: Формуємо толерантне ставлення</vt:lpstr>
      <vt:lpstr>Гендерно-толерантне спілкування</vt:lpstr>
      <vt:lpstr>Американський дослідник Л.Гласс формулює декілька правил ділового спілкування на роботі</vt:lpstr>
      <vt:lpstr>Американський дослідник Л.Гласс формулює декілька правил ділового спілкування на роботі</vt:lpstr>
      <vt:lpstr>В сфері ділового етикету існує ряд рекомендацій, які є результатом того, що в деяких випадках перевага віддається жінці </vt:lpstr>
      <vt:lpstr>ТЕСТ: Діагностика комунікаційної толерантності</vt:lpstr>
      <vt:lpstr>Презентация PowerPoint</vt:lpstr>
      <vt:lpstr>Презентация PowerPoint</vt:lpstr>
      <vt:lpstr>Ключ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Басацька Свiтлана</cp:lastModifiedBy>
  <cp:revision>129</cp:revision>
  <dcterms:created xsi:type="dcterms:W3CDTF">2021-04-05T07:36:00Z</dcterms:created>
  <dcterms:modified xsi:type="dcterms:W3CDTF">2023-05-18T05:22:08Z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27CE410456E64F348C3CF19A35160FE3</vt:lpwstr>
  </property>
  <property fmtid="{D5CDD505-2E9C-101B-9397-08002B2CF9AE}" pid="3" name="KSOProductBuildVer">
    <vt:lpwstr>1033-11.2.0.11537</vt:lpwstr>
  </property>
</Properties>
</file>