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7"/>
  </p:notesMasterIdLst>
  <p:sldIdLst>
    <p:sldId id="612" r:id="rId3"/>
    <p:sldId id="872" r:id="rId4"/>
    <p:sldId id="874" r:id="rId5"/>
    <p:sldId id="873" r:id="rId6"/>
    <p:sldId id="871" r:id="rId7"/>
    <p:sldId id="846" r:id="rId8"/>
    <p:sldId id="845" r:id="rId9"/>
    <p:sldId id="875" r:id="rId10"/>
    <p:sldId id="876" r:id="rId11"/>
    <p:sldId id="877" r:id="rId12"/>
    <p:sldId id="847" r:id="rId13"/>
    <p:sldId id="693" r:id="rId14"/>
    <p:sldId id="760" r:id="rId15"/>
    <p:sldId id="866" r:id="rId16"/>
    <p:sldId id="853" r:id="rId17"/>
    <p:sldId id="867" r:id="rId18"/>
    <p:sldId id="840" r:id="rId19"/>
    <p:sldId id="860" r:id="rId20"/>
    <p:sldId id="859" r:id="rId21"/>
    <p:sldId id="842" r:id="rId22"/>
    <p:sldId id="855" r:id="rId23"/>
    <p:sldId id="848" r:id="rId24"/>
    <p:sldId id="849" r:id="rId25"/>
    <p:sldId id="783" r:id="rId26"/>
    <p:sldId id="784" r:id="rId27"/>
    <p:sldId id="785" r:id="rId28"/>
    <p:sldId id="857" r:id="rId29"/>
    <p:sldId id="865" r:id="rId30"/>
    <p:sldId id="870" r:id="rId31"/>
    <p:sldId id="868" r:id="rId32"/>
    <p:sldId id="764" r:id="rId33"/>
    <p:sldId id="763" r:id="rId34"/>
    <p:sldId id="843" r:id="rId35"/>
    <p:sldId id="86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D22E5-C972-4356-94B2-3D40044E4272}" v="66" dt="2023-05-31T17:32:42.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861" autoAdjust="0"/>
  </p:normalViewPr>
  <p:slideViewPr>
    <p:cSldViewPr snapToGrid="0">
      <p:cViewPr varScale="1">
        <p:scale>
          <a:sx n="71" d="100"/>
          <a:sy n="71" d="100"/>
        </p:scale>
        <p:origin x="8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ustian, Yulia" userId="9478add7-9c3b-4423-ab97-58112c9fc143" providerId="ADAL" clId="{6FED22E5-C972-4356-94B2-3D40044E4272}"/>
    <pc:docChg chg="undo custSel addSld delSld modSld sldOrd">
      <pc:chgData name="Galustian, Yulia" userId="9478add7-9c3b-4423-ab97-58112c9fc143" providerId="ADAL" clId="{6FED22E5-C972-4356-94B2-3D40044E4272}" dt="2023-05-31T17:41:24.878" v="806" actId="14100"/>
      <pc:docMkLst>
        <pc:docMk/>
      </pc:docMkLst>
      <pc:sldChg chg="del">
        <pc:chgData name="Galustian, Yulia" userId="9478add7-9c3b-4423-ab97-58112c9fc143" providerId="ADAL" clId="{6FED22E5-C972-4356-94B2-3D40044E4272}" dt="2023-05-31T13:08:02.490" v="0" actId="47"/>
        <pc:sldMkLst>
          <pc:docMk/>
          <pc:sldMk cId="0" sldId="468"/>
        </pc:sldMkLst>
      </pc:sldChg>
      <pc:sldChg chg="del">
        <pc:chgData name="Galustian, Yulia" userId="9478add7-9c3b-4423-ab97-58112c9fc143" providerId="ADAL" clId="{6FED22E5-C972-4356-94B2-3D40044E4272}" dt="2023-05-31T13:08:02.490" v="0" actId="47"/>
        <pc:sldMkLst>
          <pc:docMk/>
          <pc:sldMk cId="0" sldId="469"/>
        </pc:sldMkLst>
      </pc:sldChg>
      <pc:sldChg chg="modSp mod">
        <pc:chgData name="Galustian, Yulia" userId="9478add7-9c3b-4423-ab97-58112c9fc143" providerId="ADAL" clId="{6FED22E5-C972-4356-94B2-3D40044E4272}" dt="2023-05-31T13:09:15.865" v="129" actId="20577"/>
        <pc:sldMkLst>
          <pc:docMk/>
          <pc:sldMk cId="0" sldId="612"/>
        </pc:sldMkLst>
        <pc:spChg chg="mod">
          <ac:chgData name="Galustian, Yulia" userId="9478add7-9c3b-4423-ab97-58112c9fc143" providerId="ADAL" clId="{6FED22E5-C972-4356-94B2-3D40044E4272}" dt="2023-05-31T13:08:38.661" v="41" actId="20577"/>
          <ac:spMkLst>
            <pc:docMk/>
            <pc:sldMk cId="0" sldId="612"/>
            <ac:spMk id="6" creationId="{00000000-0000-0000-0000-000000000000}"/>
          </ac:spMkLst>
        </pc:spChg>
        <pc:spChg chg="mod">
          <ac:chgData name="Galustian, Yulia" userId="9478add7-9c3b-4423-ab97-58112c9fc143" providerId="ADAL" clId="{6FED22E5-C972-4356-94B2-3D40044E4272}" dt="2023-05-31T13:09:15.865" v="129" actId="20577"/>
          <ac:spMkLst>
            <pc:docMk/>
            <pc:sldMk cId="0" sldId="612"/>
            <ac:spMk id="11" creationId="{00000000-0000-0000-0000-000000000000}"/>
          </ac:spMkLst>
        </pc:spChg>
      </pc:sldChg>
      <pc:sldChg chg="addSp delSp modSp mod">
        <pc:chgData name="Galustian, Yulia" userId="9478add7-9c3b-4423-ab97-58112c9fc143" providerId="ADAL" clId="{6FED22E5-C972-4356-94B2-3D40044E4272}" dt="2023-05-31T17:18:18.247" v="595" actId="20577"/>
        <pc:sldMkLst>
          <pc:docMk/>
          <pc:sldMk cId="0" sldId="760"/>
        </pc:sldMkLst>
        <pc:spChg chg="add mod">
          <ac:chgData name="Galustian, Yulia" userId="9478add7-9c3b-4423-ab97-58112c9fc143" providerId="ADAL" clId="{6FED22E5-C972-4356-94B2-3D40044E4272}" dt="2023-05-31T17:18:18.247" v="595" actId="20577"/>
          <ac:spMkLst>
            <pc:docMk/>
            <pc:sldMk cId="0" sldId="760"/>
            <ac:spMk id="5" creationId="{D2DB9900-0116-EB17-AD5E-F0BCCE788B90}"/>
          </ac:spMkLst>
        </pc:spChg>
        <pc:spChg chg="mod">
          <ac:chgData name="Galustian, Yulia" userId="9478add7-9c3b-4423-ab97-58112c9fc143" providerId="ADAL" clId="{6FED22E5-C972-4356-94B2-3D40044E4272}" dt="2023-05-31T17:17:35.196" v="545"/>
          <ac:spMkLst>
            <pc:docMk/>
            <pc:sldMk cId="0" sldId="760"/>
            <ac:spMk id="9" creationId="{00000000-0000-0000-0000-000000000000}"/>
          </ac:spMkLst>
        </pc:spChg>
        <pc:graphicFrameChg chg="add del mod">
          <ac:chgData name="Galustian, Yulia" userId="9478add7-9c3b-4423-ab97-58112c9fc143" providerId="ADAL" clId="{6FED22E5-C972-4356-94B2-3D40044E4272}" dt="2023-05-31T17:06:33.015" v="526" actId="21"/>
          <ac:graphicFrameMkLst>
            <pc:docMk/>
            <pc:sldMk cId="0" sldId="760"/>
            <ac:graphicFrameMk id="3" creationId="{0C6FD80A-BB53-B8DE-3074-355A1D0ED1BD}"/>
          </ac:graphicFrameMkLst>
        </pc:graphicFrameChg>
        <pc:graphicFrameChg chg="del mod">
          <ac:chgData name="Galustian, Yulia" userId="9478add7-9c3b-4423-ab97-58112c9fc143" providerId="ADAL" clId="{6FED22E5-C972-4356-94B2-3D40044E4272}" dt="2023-05-31T17:06:27.481" v="524" actId="21"/>
          <ac:graphicFrameMkLst>
            <pc:docMk/>
            <pc:sldMk cId="0" sldId="760"/>
            <ac:graphicFrameMk id="15" creationId="{00000000-0000-0000-0000-000000000000}"/>
          </ac:graphicFrameMkLst>
        </pc:graphicFrameChg>
      </pc:sldChg>
      <pc:sldChg chg="ord">
        <pc:chgData name="Galustian, Yulia" userId="9478add7-9c3b-4423-ab97-58112c9fc143" providerId="ADAL" clId="{6FED22E5-C972-4356-94B2-3D40044E4272}" dt="2023-05-31T17:02:25.391" v="521"/>
        <pc:sldMkLst>
          <pc:docMk/>
          <pc:sldMk cId="0" sldId="846"/>
        </pc:sldMkLst>
      </pc:sldChg>
      <pc:sldChg chg="del">
        <pc:chgData name="Galustian, Yulia" userId="9478add7-9c3b-4423-ab97-58112c9fc143" providerId="ADAL" clId="{6FED22E5-C972-4356-94B2-3D40044E4272}" dt="2023-05-31T13:08:02.490" v="0" actId="47"/>
        <pc:sldMkLst>
          <pc:docMk/>
          <pc:sldMk cId="0" sldId="864"/>
        </pc:sldMkLst>
      </pc:sldChg>
      <pc:sldChg chg="modSp mod">
        <pc:chgData name="Galustian, Yulia" userId="9478add7-9c3b-4423-ab97-58112c9fc143" providerId="ADAL" clId="{6FED22E5-C972-4356-94B2-3D40044E4272}" dt="2023-05-31T17:17:16.198" v="542" actId="14100"/>
        <pc:sldMkLst>
          <pc:docMk/>
          <pc:sldMk cId="0" sldId="866"/>
        </pc:sldMkLst>
        <pc:spChg chg="mod">
          <ac:chgData name="Galustian, Yulia" userId="9478add7-9c3b-4423-ab97-58112c9fc143" providerId="ADAL" clId="{6FED22E5-C972-4356-94B2-3D40044E4272}" dt="2023-05-31T17:17:16.198" v="542" actId="14100"/>
          <ac:spMkLst>
            <pc:docMk/>
            <pc:sldMk cId="0" sldId="866"/>
            <ac:spMk id="4" creationId="{00000000-0000-0000-0000-000000000000}"/>
          </ac:spMkLst>
        </pc:spChg>
      </pc:sldChg>
      <pc:sldChg chg="new del">
        <pc:chgData name="Galustian, Yulia" userId="9478add7-9c3b-4423-ab97-58112c9fc143" providerId="ADAL" clId="{6FED22E5-C972-4356-94B2-3D40044E4272}" dt="2023-05-31T13:09:24.335" v="131" actId="680"/>
        <pc:sldMkLst>
          <pc:docMk/>
          <pc:sldMk cId="121943949" sldId="872"/>
        </pc:sldMkLst>
      </pc:sldChg>
      <pc:sldChg chg="addSp delSp modSp new mod ord">
        <pc:chgData name="Galustian, Yulia" userId="9478add7-9c3b-4423-ab97-58112c9fc143" providerId="ADAL" clId="{6FED22E5-C972-4356-94B2-3D40044E4272}" dt="2023-05-31T17:24:36.118" v="636" actId="20577"/>
        <pc:sldMkLst>
          <pc:docMk/>
          <pc:sldMk cId="2886641902" sldId="872"/>
        </pc:sldMkLst>
        <pc:spChg chg="del mod">
          <ac:chgData name="Galustian, Yulia" userId="9478add7-9c3b-4423-ab97-58112c9fc143" providerId="ADAL" clId="{6FED22E5-C972-4356-94B2-3D40044E4272}" dt="2023-05-31T17:23:06.018" v="596" actId="26606"/>
          <ac:spMkLst>
            <pc:docMk/>
            <pc:sldMk cId="2886641902" sldId="872"/>
            <ac:spMk id="2" creationId="{F9D34422-9B25-20F3-CBD4-829BCC03F6DE}"/>
          </ac:spMkLst>
        </pc:spChg>
        <pc:spChg chg="mod">
          <ac:chgData name="Galustian, Yulia" userId="9478add7-9c3b-4423-ab97-58112c9fc143" providerId="ADAL" clId="{6FED22E5-C972-4356-94B2-3D40044E4272}" dt="2023-05-31T17:24:36.118" v="636" actId="20577"/>
          <ac:spMkLst>
            <pc:docMk/>
            <pc:sldMk cId="2886641902" sldId="872"/>
            <ac:spMk id="3" creationId="{3759222A-CEDF-DC19-2BC6-BF98A3E3BC3E}"/>
          </ac:spMkLst>
        </pc:spChg>
        <pc:spChg chg="mod">
          <ac:chgData name="Galustian, Yulia" userId="9478add7-9c3b-4423-ab97-58112c9fc143" providerId="ADAL" clId="{6FED22E5-C972-4356-94B2-3D40044E4272}" dt="2023-05-31T13:09:43.943" v="178" actId="122"/>
          <ac:spMkLst>
            <pc:docMk/>
            <pc:sldMk cId="2886641902" sldId="872"/>
            <ac:spMk id="4" creationId="{B3BF32E9-9C86-4B38-94EF-C89340186E80}"/>
          </ac:spMkLst>
        </pc:spChg>
        <pc:graphicFrameChg chg="add modGraphic">
          <ac:chgData name="Galustian, Yulia" userId="9478add7-9c3b-4423-ab97-58112c9fc143" providerId="ADAL" clId="{6FED22E5-C972-4356-94B2-3D40044E4272}" dt="2023-05-31T17:23:34.225" v="600" actId="26606"/>
          <ac:graphicFrameMkLst>
            <pc:docMk/>
            <pc:sldMk cId="2886641902" sldId="872"/>
            <ac:graphicFrameMk id="6" creationId="{2813B93F-6791-C22A-84BD-5B4A7330406A}"/>
          </ac:graphicFrameMkLst>
        </pc:graphicFrameChg>
      </pc:sldChg>
      <pc:sldChg chg="addSp delSp modSp new mod modClrScheme chgLayout">
        <pc:chgData name="Galustian, Yulia" userId="9478add7-9c3b-4423-ab97-58112c9fc143" providerId="ADAL" clId="{6FED22E5-C972-4356-94B2-3D40044E4272}" dt="2023-05-31T17:41:24.878" v="806" actId="14100"/>
        <pc:sldMkLst>
          <pc:docMk/>
          <pc:sldMk cId="835133377" sldId="873"/>
        </pc:sldMkLst>
        <pc:spChg chg="del mod ord">
          <ac:chgData name="Galustian, Yulia" userId="9478add7-9c3b-4423-ab97-58112c9fc143" providerId="ADAL" clId="{6FED22E5-C972-4356-94B2-3D40044E4272}" dt="2023-05-31T13:31:45.052" v="282" actId="21"/>
          <ac:spMkLst>
            <pc:docMk/>
            <pc:sldMk cId="835133377" sldId="873"/>
            <ac:spMk id="2" creationId="{534B2ACD-B065-274E-4C97-B1A3BB9CB7E4}"/>
          </ac:spMkLst>
        </pc:spChg>
        <pc:spChg chg="del">
          <ac:chgData name="Galustian, Yulia" userId="9478add7-9c3b-4423-ab97-58112c9fc143" providerId="ADAL" clId="{6FED22E5-C972-4356-94B2-3D40044E4272}" dt="2023-05-31T13:31:33.625" v="278" actId="700"/>
          <ac:spMkLst>
            <pc:docMk/>
            <pc:sldMk cId="835133377" sldId="873"/>
            <ac:spMk id="3" creationId="{8AA8322C-BC00-EDA2-33C3-752DAEAFAD89}"/>
          </ac:spMkLst>
        </pc:spChg>
        <pc:spChg chg="mod ord">
          <ac:chgData name="Galustian, Yulia" userId="9478add7-9c3b-4423-ab97-58112c9fc143" providerId="ADAL" clId="{6FED22E5-C972-4356-94B2-3D40044E4272}" dt="2023-05-31T13:32:42.427" v="298" actId="122"/>
          <ac:spMkLst>
            <pc:docMk/>
            <pc:sldMk cId="835133377" sldId="873"/>
            <ac:spMk id="4" creationId="{4E87D196-25E3-818B-739B-67D8E9AFB3C1}"/>
          </ac:spMkLst>
        </pc:spChg>
        <pc:spChg chg="add mod">
          <ac:chgData name="Galustian, Yulia" userId="9478add7-9c3b-4423-ab97-58112c9fc143" providerId="ADAL" clId="{6FED22E5-C972-4356-94B2-3D40044E4272}" dt="2023-05-31T13:40:18.087" v="320" actId="14100"/>
          <ac:spMkLst>
            <pc:docMk/>
            <pc:sldMk cId="835133377" sldId="873"/>
            <ac:spMk id="8" creationId="{5629159C-62FD-C39B-D037-C317FE6FBCA7}"/>
          </ac:spMkLst>
        </pc:spChg>
        <pc:spChg chg="add mod">
          <ac:chgData name="Galustian, Yulia" userId="9478add7-9c3b-4423-ab97-58112c9fc143" providerId="ADAL" clId="{6FED22E5-C972-4356-94B2-3D40044E4272}" dt="2023-05-31T13:44:12.944" v="365" actId="20577"/>
          <ac:spMkLst>
            <pc:docMk/>
            <pc:sldMk cId="835133377" sldId="873"/>
            <ac:spMk id="10" creationId="{8A7CD042-4788-FC0C-57DE-5B428F6209C0}"/>
          </ac:spMkLst>
        </pc:spChg>
        <pc:picChg chg="add mod modCrop">
          <ac:chgData name="Galustian, Yulia" userId="9478add7-9c3b-4423-ab97-58112c9fc143" providerId="ADAL" clId="{6FED22E5-C972-4356-94B2-3D40044E4272}" dt="2023-05-31T17:41:24.878" v="806" actId="14100"/>
          <ac:picMkLst>
            <pc:docMk/>
            <pc:sldMk cId="835133377" sldId="873"/>
            <ac:picMk id="6" creationId="{F20F07CE-8BC6-6D37-923A-3A28D3B0016D}"/>
          </ac:picMkLst>
        </pc:picChg>
      </pc:sldChg>
      <pc:sldChg chg="addSp delSp modSp new mod ord setBg">
        <pc:chgData name="Galustian, Yulia" userId="9478add7-9c3b-4423-ab97-58112c9fc143" providerId="ADAL" clId="{6FED22E5-C972-4356-94B2-3D40044E4272}" dt="2023-05-31T17:35:31.038" v="802" actId="14100"/>
        <pc:sldMkLst>
          <pc:docMk/>
          <pc:sldMk cId="3513082806" sldId="874"/>
        </pc:sldMkLst>
        <pc:spChg chg="mod">
          <ac:chgData name="Galustian, Yulia" userId="9478add7-9c3b-4423-ab97-58112c9fc143" providerId="ADAL" clId="{6FED22E5-C972-4356-94B2-3D40044E4272}" dt="2023-05-31T17:35:31.038" v="802" actId="14100"/>
          <ac:spMkLst>
            <pc:docMk/>
            <pc:sldMk cId="3513082806" sldId="874"/>
            <ac:spMk id="2" creationId="{EE6AE611-5718-1000-53E8-8BFE39934ED5}"/>
          </ac:spMkLst>
        </pc:spChg>
        <pc:spChg chg="add del mod">
          <ac:chgData name="Galustian, Yulia" userId="9478add7-9c3b-4423-ab97-58112c9fc143" providerId="ADAL" clId="{6FED22E5-C972-4356-94B2-3D40044E4272}" dt="2023-05-31T13:39:07.844" v="304"/>
          <ac:spMkLst>
            <pc:docMk/>
            <pc:sldMk cId="3513082806" sldId="874"/>
            <ac:spMk id="4" creationId="{B82C73FA-51E4-CC13-5DBE-BE911A1BF8D3}"/>
          </ac:spMkLst>
        </pc:spChg>
        <pc:spChg chg="add del mod">
          <ac:chgData name="Galustian, Yulia" userId="9478add7-9c3b-4423-ab97-58112c9fc143" providerId="ADAL" clId="{6FED22E5-C972-4356-94B2-3D40044E4272}" dt="2023-05-31T17:25:06.184" v="641" actId="26606"/>
          <ac:spMkLst>
            <pc:docMk/>
            <pc:sldMk cId="3513082806" sldId="874"/>
            <ac:spMk id="6" creationId="{C5293449-217B-E609-FF4C-AD6F887CCAE0}"/>
          </ac:spMkLst>
        </pc:spChg>
        <pc:spChg chg="add del mod">
          <ac:chgData name="Galustian, Yulia" userId="9478add7-9c3b-4423-ab97-58112c9fc143" providerId="ADAL" clId="{6FED22E5-C972-4356-94B2-3D40044E4272}" dt="2023-05-31T17:28:45.772" v="667"/>
          <ac:spMkLst>
            <pc:docMk/>
            <pc:sldMk cId="3513082806" sldId="874"/>
            <ac:spMk id="8" creationId="{889F2DC6-C4E9-C9AA-18EB-2420B08B29B2}"/>
          </ac:spMkLst>
        </pc:spChg>
        <pc:spChg chg="add del">
          <ac:chgData name="Galustian, Yulia" userId="9478add7-9c3b-4423-ab97-58112c9fc143" providerId="ADAL" clId="{6FED22E5-C972-4356-94B2-3D40044E4272}" dt="2023-05-31T13:48:02.066" v="400" actId="26606"/>
          <ac:spMkLst>
            <pc:docMk/>
            <pc:sldMk cId="3513082806" sldId="874"/>
            <ac:spMk id="11" creationId="{907EF6B7-1338-4443-8C46-6A318D952DFD}"/>
          </ac:spMkLst>
        </pc:spChg>
        <pc:spChg chg="add del">
          <ac:chgData name="Galustian, Yulia" userId="9478add7-9c3b-4423-ab97-58112c9fc143" providerId="ADAL" clId="{6FED22E5-C972-4356-94B2-3D40044E4272}" dt="2023-05-31T13:48:02.066" v="400" actId="26606"/>
          <ac:spMkLst>
            <pc:docMk/>
            <pc:sldMk cId="3513082806" sldId="874"/>
            <ac:spMk id="13" creationId="{DAAE4CDD-124C-4DCF-9584-B6033B545DD5}"/>
          </ac:spMkLst>
        </pc:spChg>
        <pc:spChg chg="add del">
          <ac:chgData name="Galustian, Yulia" userId="9478add7-9c3b-4423-ab97-58112c9fc143" providerId="ADAL" clId="{6FED22E5-C972-4356-94B2-3D40044E4272}" dt="2023-05-31T13:48:02.066" v="400" actId="26606"/>
          <ac:spMkLst>
            <pc:docMk/>
            <pc:sldMk cId="3513082806" sldId="874"/>
            <ac:spMk id="15" creationId="{081E4A58-353D-44AE-B2FC-2A74E2E400F7}"/>
          </ac:spMkLst>
        </pc:spChg>
        <pc:spChg chg="add del">
          <ac:chgData name="Galustian, Yulia" userId="9478add7-9c3b-4423-ab97-58112c9fc143" providerId="ADAL" clId="{6FED22E5-C972-4356-94B2-3D40044E4272}" dt="2023-05-31T13:48:02.010" v="399" actId="26606"/>
          <ac:spMkLst>
            <pc:docMk/>
            <pc:sldMk cId="3513082806" sldId="874"/>
            <ac:spMk id="20" creationId="{907EF6B7-1338-4443-8C46-6A318D952DFD}"/>
          </ac:spMkLst>
        </pc:spChg>
        <pc:spChg chg="add del">
          <ac:chgData name="Galustian, Yulia" userId="9478add7-9c3b-4423-ab97-58112c9fc143" providerId="ADAL" clId="{6FED22E5-C972-4356-94B2-3D40044E4272}" dt="2023-05-31T13:48:02.010" v="399" actId="26606"/>
          <ac:spMkLst>
            <pc:docMk/>
            <pc:sldMk cId="3513082806" sldId="874"/>
            <ac:spMk id="22" creationId="{DAAE4CDD-124C-4DCF-9584-B6033B545DD5}"/>
          </ac:spMkLst>
        </pc:spChg>
        <pc:spChg chg="add del">
          <ac:chgData name="Galustian, Yulia" userId="9478add7-9c3b-4423-ab97-58112c9fc143" providerId="ADAL" clId="{6FED22E5-C972-4356-94B2-3D40044E4272}" dt="2023-05-31T13:48:02.010" v="399" actId="26606"/>
          <ac:spMkLst>
            <pc:docMk/>
            <pc:sldMk cId="3513082806" sldId="874"/>
            <ac:spMk id="24" creationId="{081E4A58-353D-44AE-B2FC-2A74E2E400F7}"/>
          </ac:spMkLst>
        </pc:spChg>
        <pc:spChg chg="add del">
          <ac:chgData name="Galustian, Yulia" userId="9478add7-9c3b-4423-ab97-58112c9fc143" providerId="ADAL" clId="{6FED22E5-C972-4356-94B2-3D40044E4272}" dt="2023-05-31T17:25:06.184" v="641" actId="26606"/>
          <ac:spMkLst>
            <pc:docMk/>
            <pc:sldMk cId="3513082806" sldId="874"/>
            <ac:spMk id="28" creationId="{A2679492-7988-4050-9056-542444452411}"/>
          </ac:spMkLst>
        </pc:spChg>
        <pc:spChg chg="add del">
          <ac:chgData name="Galustian, Yulia" userId="9478add7-9c3b-4423-ab97-58112c9fc143" providerId="ADAL" clId="{6FED22E5-C972-4356-94B2-3D40044E4272}" dt="2023-05-31T17:25:06.184" v="641" actId="26606"/>
          <ac:spMkLst>
            <pc:docMk/>
            <pc:sldMk cId="3513082806" sldId="874"/>
            <ac:spMk id="30" creationId="{B091B163-7D61-4891-ABCF-5C13D9C418D0}"/>
          </ac:spMkLst>
        </pc:spChg>
        <pc:spChg chg="add del">
          <ac:chgData name="Galustian, Yulia" userId="9478add7-9c3b-4423-ab97-58112c9fc143" providerId="ADAL" clId="{6FED22E5-C972-4356-94B2-3D40044E4272}" dt="2023-05-31T17:25:06.169" v="640" actId="26606"/>
          <ac:spMkLst>
            <pc:docMk/>
            <pc:sldMk cId="3513082806" sldId="874"/>
            <ac:spMk id="36" creationId="{C2554CA6-288E-4202-BC52-2E5A8F0C0AED}"/>
          </ac:spMkLst>
        </pc:spChg>
        <pc:spChg chg="add del">
          <ac:chgData name="Galustian, Yulia" userId="9478add7-9c3b-4423-ab97-58112c9fc143" providerId="ADAL" clId="{6FED22E5-C972-4356-94B2-3D40044E4272}" dt="2023-05-31T17:25:23.888" v="646" actId="26606"/>
          <ac:spMkLst>
            <pc:docMk/>
            <pc:sldMk cId="3513082806" sldId="874"/>
            <ac:spMk id="37" creationId="{2E442304-DDBD-4F7B-8017-36BCC863FB40}"/>
          </ac:spMkLst>
        </pc:spChg>
        <pc:spChg chg="add del">
          <ac:chgData name="Galustian, Yulia" userId="9478add7-9c3b-4423-ab97-58112c9fc143" providerId="ADAL" clId="{6FED22E5-C972-4356-94B2-3D40044E4272}" dt="2023-05-31T17:25:06.169" v="640" actId="26606"/>
          <ac:spMkLst>
            <pc:docMk/>
            <pc:sldMk cId="3513082806" sldId="874"/>
            <ac:spMk id="38" creationId="{B10BB131-AC8E-4A8E-A5D1-36260F720C3B}"/>
          </ac:spMkLst>
        </pc:spChg>
        <pc:spChg chg="add del">
          <ac:chgData name="Galustian, Yulia" userId="9478add7-9c3b-4423-ab97-58112c9fc143" providerId="ADAL" clId="{6FED22E5-C972-4356-94B2-3D40044E4272}" dt="2023-05-31T17:25:23.888" v="646" actId="26606"/>
          <ac:spMkLst>
            <pc:docMk/>
            <pc:sldMk cId="3513082806" sldId="874"/>
            <ac:spMk id="39" creationId="{5E107275-3853-46FD-A241-DE4355A42675}"/>
          </ac:spMkLst>
        </pc:spChg>
        <pc:spChg chg="add del">
          <ac:chgData name="Galustian, Yulia" userId="9478add7-9c3b-4423-ab97-58112c9fc143" providerId="ADAL" clId="{6FED22E5-C972-4356-94B2-3D40044E4272}" dt="2023-05-31T17:25:06.169" v="640" actId="26606"/>
          <ac:spMkLst>
            <pc:docMk/>
            <pc:sldMk cId="3513082806" sldId="874"/>
            <ac:spMk id="40" creationId="{5B7778FC-632E-4DCA-A7CB-0D7731CCF970}"/>
          </ac:spMkLst>
        </pc:spChg>
        <pc:spChg chg="add del">
          <ac:chgData name="Galustian, Yulia" userId="9478add7-9c3b-4423-ab97-58112c9fc143" providerId="ADAL" clId="{6FED22E5-C972-4356-94B2-3D40044E4272}" dt="2023-05-31T17:25:06.169" v="640" actId="26606"/>
          <ac:spMkLst>
            <pc:docMk/>
            <pc:sldMk cId="3513082806" sldId="874"/>
            <ac:spMk id="42" creationId="{FA23A907-97FB-4A8F-880A-DD77401C4296}"/>
          </ac:spMkLst>
        </pc:spChg>
        <pc:spChg chg="add del">
          <ac:chgData name="Galustian, Yulia" userId="9478add7-9c3b-4423-ab97-58112c9fc143" providerId="ADAL" clId="{6FED22E5-C972-4356-94B2-3D40044E4272}" dt="2023-05-31T17:25:19.283" v="643" actId="26606"/>
          <ac:spMkLst>
            <pc:docMk/>
            <pc:sldMk cId="3513082806" sldId="874"/>
            <ac:spMk id="45" creationId="{4F7EBAE4-9945-4473-9E34-B2C66EA0F03D}"/>
          </ac:spMkLst>
        </pc:spChg>
        <pc:spChg chg="add del">
          <ac:chgData name="Galustian, Yulia" userId="9478add7-9c3b-4423-ab97-58112c9fc143" providerId="ADAL" clId="{6FED22E5-C972-4356-94B2-3D40044E4272}" dt="2023-05-31T17:25:19.283" v="643" actId="26606"/>
          <ac:spMkLst>
            <pc:docMk/>
            <pc:sldMk cId="3513082806" sldId="874"/>
            <ac:spMk id="47" creationId="{70BEB1E7-2F88-40BC-B73D-42E5B6F80BFC}"/>
          </ac:spMkLst>
        </pc:spChg>
        <pc:spChg chg="add del">
          <ac:chgData name="Galustian, Yulia" userId="9478add7-9c3b-4423-ab97-58112c9fc143" providerId="ADAL" clId="{6FED22E5-C972-4356-94B2-3D40044E4272}" dt="2023-05-31T17:25:19.283" v="643" actId="26606"/>
          <ac:spMkLst>
            <pc:docMk/>
            <pc:sldMk cId="3513082806" sldId="874"/>
            <ac:spMk id="49" creationId="{A7B99495-F43F-4D80-A44F-2CB4764EB90B}"/>
          </ac:spMkLst>
        </pc:spChg>
        <pc:spChg chg="add del">
          <ac:chgData name="Galustian, Yulia" userId="9478add7-9c3b-4423-ab97-58112c9fc143" providerId="ADAL" clId="{6FED22E5-C972-4356-94B2-3D40044E4272}" dt="2023-05-31T17:29:04.008" v="672" actId="26606"/>
          <ac:spMkLst>
            <pc:docMk/>
            <pc:sldMk cId="3513082806" sldId="874"/>
            <ac:spMk id="53" creationId="{E10650BA-D090-4A23-98E3-B48BBAEA9201}"/>
          </ac:spMkLst>
        </pc:spChg>
        <pc:spChg chg="add del">
          <ac:chgData name="Galustian, Yulia" userId="9478add7-9c3b-4423-ab97-58112c9fc143" providerId="ADAL" clId="{6FED22E5-C972-4356-94B2-3D40044E4272}" dt="2023-05-31T17:28:58.396" v="669" actId="26606"/>
          <ac:spMkLst>
            <pc:docMk/>
            <pc:sldMk cId="3513082806" sldId="874"/>
            <ac:spMk id="2055" creationId="{9B7AD9F6-8CE7-4299-8FC6-328F4DCD3FF9}"/>
          </ac:spMkLst>
        </pc:spChg>
        <pc:spChg chg="add del">
          <ac:chgData name="Galustian, Yulia" userId="9478add7-9c3b-4423-ab97-58112c9fc143" providerId="ADAL" clId="{6FED22E5-C972-4356-94B2-3D40044E4272}" dt="2023-05-31T17:28:58.396" v="669" actId="26606"/>
          <ac:spMkLst>
            <pc:docMk/>
            <pc:sldMk cId="3513082806" sldId="874"/>
            <ac:spMk id="2057" creationId="{3F9B0603-37C5-4312-AE4D-A3D015475403}"/>
          </ac:spMkLst>
        </pc:spChg>
        <pc:spChg chg="add del">
          <ac:chgData name="Galustian, Yulia" userId="9478add7-9c3b-4423-ab97-58112c9fc143" providerId="ADAL" clId="{6FED22E5-C972-4356-94B2-3D40044E4272}" dt="2023-05-31T17:29:03.908" v="671" actId="26606"/>
          <ac:spMkLst>
            <pc:docMk/>
            <pc:sldMk cId="3513082806" sldId="874"/>
            <ac:spMk id="2059" creationId="{637B2035-1FCB-439A-B421-095E136C7E07}"/>
          </ac:spMkLst>
        </pc:spChg>
        <pc:spChg chg="add del">
          <ac:chgData name="Galustian, Yulia" userId="9478add7-9c3b-4423-ab97-58112c9fc143" providerId="ADAL" clId="{6FED22E5-C972-4356-94B2-3D40044E4272}" dt="2023-05-31T17:29:03.908" v="671" actId="26606"/>
          <ac:spMkLst>
            <pc:docMk/>
            <pc:sldMk cId="3513082806" sldId="874"/>
            <ac:spMk id="2060" creationId="{676D6CDF-C512-4739-B158-55EE955EFA39}"/>
          </ac:spMkLst>
        </pc:spChg>
        <pc:spChg chg="add del">
          <ac:chgData name="Galustian, Yulia" userId="9478add7-9c3b-4423-ab97-58112c9fc143" providerId="ADAL" clId="{6FED22E5-C972-4356-94B2-3D40044E4272}" dt="2023-05-31T17:29:19.828" v="676" actId="26606"/>
          <ac:spMkLst>
            <pc:docMk/>
            <pc:sldMk cId="3513082806" sldId="874"/>
            <ac:spMk id="2062" creationId="{637B2035-1FCB-439A-B421-095E136C7E07}"/>
          </ac:spMkLst>
        </pc:spChg>
        <pc:spChg chg="add del">
          <ac:chgData name="Galustian, Yulia" userId="9478add7-9c3b-4423-ab97-58112c9fc143" providerId="ADAL" clId="{6FED22E5-C972-4356-94B2-3D40044E4272}" dt="2023-05-31T17:29:19.828" v="676" actId="26606"/>
          <ac:spMkLst>
            <pc:docMk/>
            <pc:sldMk cId="3513082806" sldId="874"/>
            <ac:spMk id="2063" creationId="{676D6CDF-C512-4739-B158-55EE955EFA39}"/>
          </ac:spMkLst>
        </pc:spChg>
        <pc:spChg chg="add del">
          <ac:chgData name="Galustian, Yulia" userId="9478add7-9c3b-4423-ab97-58112c9fc143" providerId="ADAL" clId="{6FED22E5-C972-4356-94B2-3D40044E4272}" dt="2023-05-31T17:29:19.828" v="675" actId="26606"/>
          <ac:spMkLst>
            <pc:docMk/>
            <pc:sldMk cId="3513082806" sldId="874"/>
            <ac:spMk id="2068" creationId="{637B2035-1FCB-439A-B421-095E136C7E07}"/>
          </ac:spMkLst>
        </pc:spChg>
        <pc:spChg chg="add del">
          <ac:chgData name="Galustian, Yulia" userId="9478add7-9c3b-4423-ab97-58112c9fc143" providerId="ADAL" clId="{6FED22E5-C972-4356-94B2-3D40044E4272}" dt="2023-05-31T17:29:19.828" v="675" actId="26606"/>
          <ac:spMkLst>
            <pc:docMk/>
            <pc:sldMk cId="3513082806" sldId="874"/>
            <ac:spMk id="2070" creationId="{676D6CDF-C512-4739-B158-55EE955EFA39}"/>
          </ac:spMkLst>
        </pc:spChg>
        <pc:spChg chg="add del">
          <ac:chgData name="Galustian, Yulia" userId="9478add7-9c3b-4423-ab97-58112c9fc143" providerId="ADAL" clId="{6FED22E5-C972-4356-94B2-3D40044E4272}" dt="2023-05-31T17:29:40.168" v="683" actId="26606"/>
          <ac:spMkLst>
            <pc:docMk/>
            <pc:sldMk cId="3513082806" sldId="874"/>
            <ac:spMk id="2076" creationId="{A3363022-C969-41E9-8EB2-E4C94908C1FA}"/>
          </ac:spMkLst>
        </pc:spChg>
        <pc:spChg chg="add del">
          <ac:chgData name="Galustian, Yulia" userId="9478add7-9c3b-4423-ab97-58112c9fc143" providerId="ADAL" clId="{6FED22E5-C972-4356-94B2-3D40044E4272}" dt="2023-05-31T17:29:40.168" v="683" actId="26606"/>
          <ac:spMkLst>
            <pc:docMk/>
            <pc:sldMk cId="3513082806" sldId="874"/>
            <ac:spMk id="2077" creationId="{8D1AD6B3-BE88-4CEB-BA17-790657CC4729}"/>
          </ac:spMkLst>
        </pc:spChg>
        <pc:spChg chg="add del">
          <ac:chgData name="Galustian, Yulia" userId="9478add7-9c3b-4423-ab97-58112c9fc143" providerId="ADAL" clId="{6FED22E5-C972-4356-94B2-3D40044E4272}" dt="2023-05-31T17:32:28.909" v="733" actId="26606"/>
          <ac:spMkLst>
            <pc:docMk/>
            <pc:sldMk cId="3513082806" sldId="874"/>
            <ac:spMk id="2082" creationId="{A3363022-C969-41E9-8EB2-E4C94908C1FA}"/>
          </ac:spMkLst>
        </pc:spChg>
        <pc:spChg chg="add del">
          <ac:chgData name="Galustian, Yulia" userId="9478add7-9c3b-4423-ab97-58112c9fc143" providerId="ADAL" clId="{6FED22E5-C972-4356-94B2-3D40044E4272}" dt="2023-05-31T17:32:28.909" v="733" actId="26606"/>
          <ac:spMkLst>
            <pc:docMk/>
            <pc:sldMk cId="3513082806" sldId="874"/>
            <ac:spMk id="2084" creationId="{8D1AD6B3-BE88-4CEB-BA17-790657CC4729}"/>
          </ac:spMkLst>
        </pc:spChg>
        <pc:spChg chg="add del">
          <ac:chgData name="Galustian, Yulia" userId="9478add7-9c3b-4423-ab97-58112c9fc143" providerId="ADAL" clId="{6FED22E5-C972-4356-94B2-3D40044E4272}" dt="2023-05-31T17:32:28.909" v="733" actId="26606"/>
          <ac:spMkLst>
            <pc:docMk/>
            <pc:sldMk cId="3513082806" sldId="874"/>
            <ac:spMk id="2094" creationId="{A3363022-C969-41E9-8EB2-E4C94908C1FA}"/>
          </ac:spMkLst>
        </pc:spChg>
        <pc:spChg chg="add del">
          <ac:chgData name="Galustian, Yulia" userId="9478add7-9c3b-4423-ab97-58112c9fc143" providerId="ADAL" clId="{6FED22E5-C972-4356-94B2-3D40044E4272}" dt="2023-05-31T17:32:28.909" v="733" actId="26606"/>
          <ac:spMkLst>
            <pc:docMk/>
            <pc:sldMk cId="3513082806" sldId="874"/>
            <ac:spMk id="2096" creationId="{8D1AD6B3-BE88-4CEB-BA17-790657CC4729}"/>
          </ac:spMkLst>
        </pc:spChg>
        <pc:grpChg chg="add del">
          <ac:chgData name="Galustian, Yulia" userId="9478add7-9c3b-4423-ab97-58112c9fc143" providerId="ADAL" clId="{6FED22E5-C972-4356-94B2-3D40044E4272}" dt="2023-05-31T17:25:06.184" v="641" actId="26606"/>
          <ac:grpSpMkLst>
            <pc:docMk/>
            <pc:sldMk cId="3513082806" sldId="874"/>
            <ac:grpSpMk id="31" creationId="{0474DF76-993E-44DE-AFB0-C416182ACECF}"/>
          </ac:grpSpMkLst>
        </pc:grpChg>
        <pc:grpChg chg="add del">
          <ac:chgData name="Galustian, Yulia" userId="9478add7-9c3b-4423-ab97-58112c9fc143" providerId="ADAL" clId="{6FED22E5-C972-4356-94B2-3D40044E4272}" dt="2023-05-31T17:29:04.008" v="672" actId="26606"/>
          <ac:grpSpMkLst>
            <pc:docMk/>
            <pc:sldMk cId="3513082806" sldId="874"/>
            <ac:grpSpMk id="55" creationId="{FFB939B9-73CE-4644-87BB-72AEBF001142}"/>
          </ac:grpSpMkLst>
        </pc:grpChg>
        <pc:grpChg chg="add del">
          <ac:chgData name="Galustian, Yulia" userId="9478add7-9c3b-4423-ab97-58112c9fc143" providerId="ADAL" clId="{6FED22E5-C972-4356-94B2-3D40044E4272}" dt="2023-05-31T17:29:40.168" v="683" actId="26606"/>
          <ac:grpSpMkLst>
            <pc:docMk/>
            <pc:sldMk cId="3513082806" sldId="874"/>
            <ac:grpSpMk id="2072" creationId="{89D1390B-7E13-4B4F-9CB2-391063412E54}"/>
          </ac:grpSpMkLst>
        </pc:grpChg>
        <pc:grpChg chg="add del">
          <ac:chgData name="Galustian, Yulia" userId="9478add7-9c3b-4423-ab97-58112c9fc143" providerId="ADAL" clId="{6FED22E5-C972-4356-94B2-3D40044E4272}" dt="2023-05-31T17:32:28.909" v="733" actId="26606"/>
          <ac:grpSpMkLst>
            <pc:docMk/>
            <pc:sldMk cId="3513082806" sldId="874"/>
            <ac:grpSpMk id="2086" creationId="{89D1390B-7E13-4B4F-9CB2-391063412E54}"/>
          </ac:grpSpMkLst>
        </pc:grpChg>
        <pc:grpChg chg="add del">
          <ac:chgData name="Galustian, Yulia" userId="9478add7-9c3b-4423-ab97-58112c9fc143" providerId="ADAL" clId="{6FED22E5-C972-4356-94B2-3D40044E4272}" dt="2023-05-31T17:32:28.909" v="733" actId="26606"/>
          <ac:grpSpMkLst>
            <pc:docMk/>
            <pc:sldMk cId="3513082806" sldId="874"/>
            <ac:grpSpMk id="2098" creationId="{89D1390B-7E13-4B4F-9CB2-391063412E54}"/>
          </ac:grpSpMkLst>
        </pc:grpChg>
        <pc:graphicFrameChg chg="add mod ord modGraphic">
          <ac:chgData name="Galustian, Yulia" userId="9478add7-9c3b-4423-ab97-58112c9fc143" providerId="ADAL" clId="{6FED22E5-C972-4356-94B2-3D40044E4272}" dt="2023-05-31T17:32:42.870" v="735" actId="255"/>
          <ac:graphicFrameMkLst>
            <pc:docMk/>
            <pc:sldMk cId="3513082806" sldId="874"/>
            <ac:graphicFrameMk id="33" creationId="{B64C7450-41C3-2D6C-DF59-5F2CAED4A41F}"/>
          </ac:graphicFrameMkLst>
        </pc:graphicFrameChg>
        <pc:picChg chg="add del">
          <ac:chgData name="Galustian, Yulia" userId="9478add7-9c3b-4423-ab97-58112c9fc143" providerId="ADAL" clId="{6FED22E5-C972-4356-94B2-3D40044E4272}" dt="2023-05-31T17:25:19.283" v="643" actId="26606"/>
          <ac:picMkLst>
            <pc:docMk/>
            <pc:sldMk cId="3513082806" sldId="874"/>
            <ac:picMk id="41" creationId="{0EB3B82F-BF36-8B5F-E5BF-8CA0EFC6B0D8}"/>
          </ac:picMkLst>
        </pc:picChg>
        <pc:picChg chg="add del">
          <ac:chgData name="Galustian, Yulia" userId="9478add7-9c3b-4423-ab97-58112c9fc143" providerId="ADAL" clId="{6FED22E5-C972-4356-94B2-3D40044E4272}" dt="2023-05-31T17:25:23.774" v="645" actId="26606"/>
          <ac:picMkLst>
            <pc:docMk/>
            <pc:sldMk cId="3513082806" sldId="874"/>
            <ac:picMk id="51" creationId="{D2528CC3-6D83-3CCC-14E0-52BA0939B340}"/>
          </ac:picMkLst>
        </pc:picChg>
        <pc:picChg chg="add del mod">
          <ac:chgData name="Galustian, Yulia" userId="9478add7-9c3b-4423-ab97-58112c9fc143" providerId="ADAL" clId="{6FED22E5-C972-4356-94B2-3D40044E4272}" dt="2023-05-31T17:28:45.762" v="665" actId="478"/>
          <ac:picMkLst>
            <pc:docMk/>
            <pc:sldMk cId="3513082806" sldId="874"/>
            <ac:picMk id="54" creationId="{394B3EF7-5D3A-7F5D-C190-B30469A3F074}"/>
          </ac:picMkLst>
        </pc:picChg>
        <pc:picChg chg="add mod">
          <ac:chgData name="Galustian, Yulia" userId="9478add7-9c3b-4423-ab97-58112c9fc143" providerId="ADAL" clId="{6FED22E5-C972-4356-94B2-3D40044E4272}" dt="2023-05-31T17:32:28.909" v="733" actId="26606"/>
          <ac:picMkLst>
            <pc:docMk/>
            <pc:sldMk cId="3513082806" sldId="874"/>
            <ac:picMk id="2050" creationId="{4320643B-58DB-9E47-9147-651810C0639E}"/>
          </ac:picMkLst>
        </pc:picChg>
        <pc:cxnChg chg="add del">
          <ac:chgData name="Galustian, Yulia" userId="9478add7-9c3b-4423-ab97-58112c9fc143" providerId="ADAL" clId="{6FED22E5-C972-4356-94B2-3D40044E4272}" dt="2023-05-31T17:25:06.184" v="641" actId="26606"/>
          <ac:cxnSpMkLst>
            <pc:docMk/>
            <pc:sldMk cId="3513082806" sldId="874"/>
            <ac:cxnSpMk id="29" creationId="{C49DA8F6-BCC1-4447-B54C-57856834B94B}"/>
          </ac:cxnSpMkLst>
        </pc:cxnChg>
      </pc:sldChg>
      <pc:sldChg chg="addSp delSp modSp new mod setBg">
        <pc:chgData name="Galustian, Yulia" userId="9478add7-9c3b-4423-ab97-58112c9fc143" providerId="ADAL" clId="{6FED22E5-C972-4356-94B2-3D40044E4272}" dt="2023-05-31T17:26:34.767" v="660" actId="113"/>
        <pc:sldMkLst>
          <pc:docMk/>
          <pc:sldMk cId="2727653633" sldId="875"/>
        </pc:sldMkLst>
        <pc:spChg chg="mod">
          <ac:chgData name="Galustian, Yulia" userId="9478add7-9c3b-4423-ab97-58112c9fc143" providerId="ADAL" clId="{6FED22E5-C972-4356-94B2-3D40044E4272}" dt="2023-05-31T17:26:34.767" v="660" actId="113"/>
          <ac:spMkLst>
            <pc:docMk/>
            <pc:sldMk cId="2727653633" sldId="875"/>
            <ac:spMk id="2" creationId="{F4446C0E-E57C-4ACA-F1EF-3E4F0149A3D1}"/>
          </ac:spMkLst>
        </pc:spChg>
        <pc:spChg chg="add mod">
          <ac:chgData name="Galustian, Yulia" userId="9478add7-9c3b-4423-ab97-58112c9fc143" providerId="ADAL" clId="{6FED22E5-C972-4356-94B2-3D40044E4272}" dt="2023-05-31T17:26:28.865" v="658" actId="27636"/>
          <ac:spMkLst>
            <pc:docMk/>
            <pc:sldMk cId="2727653633" sldId="875"/>
            <ac:spMk id="4" creationId="{0015D229-32D2-A378-4542-E734607D377D}"/>
          </ac:spMkLst>
        </pc:spChg>
        <pc:spChg chg="add del">
          <ac:chgData name="Galustian, Yulia" userId="9478add7-9c3b-4423-ab97-58112c9fc143" providerId="ADAL" clId="{6FED22E5-C972-4356-94B2-3D40044E4272}" dt="2023-05-31T13:53:26.138" v="435" actId="26606"/>
          <ac:spMkLst>
            <pc:docMk/>
            <pc:sldMk cId="2727653633" sldId="875"/>
            <ac:spMk id="1031" creationId="{7025EFD5-738C-41B9-87FE-0C00E211BD8B}"/>
          </ac:spMkLst>
        </pc:spChg>
        <pc:spChg chg="add del">
          <ac:chgData name="Galustian, Yulia" userId="9478add7-9c3b-4423-ab97-58112c9fc143" providerId="ADAL" clId="{6FED22E5-C972-4356-94B2-3D40044E4272}" dt="2023-05-31T13:53:26.138" v="435" actId="26606"/>
          <ac:spMkLst>
            <pc:docMk/>
            <pc:sldMk cId="2727653633" sldId="875"/>
            <ac:spMk id="1033" creationId="{835EF3DD-7D43-4A27-8967-A92FD8CC9365}"/>
          </ac:spMkLst>
        </pc:spChg>
        <pc:spChg chg="add del">
          <ac:chgData name="Galustian, Yulia" userId="9478add7-9c3b-4423-ab97-58112c9fc143" providerId="ADAL" clId="{6FED22E5-C972-4356-94B2-3D40044E4272}" dt="2023-05-31T17:26:16.862" v="655" actId="26606"/>
          <ac:spMkLst>
            <pc:docMk/>
            <pc:sldMk cId="2727653633" sldId="875"/>
            <ac:spMk id="1040" creationId="{B6FACB3C-9069-4791-BC5C-0DB7CD19B853}"/>
          </ac:spMkLst>
        </pc:spChg>
        <pc:spChg chg="add del">
          <ac:chgData name="Galustian, Yulia" userId="9478add7-9c3b-4423-ab97-58112c9fc143" providerId="ADAL" clId="{6FED22E5-C972-4356-94B2-3D40044E4272}" dt="2023-05-31T17:26:16.862" v="655" actId="26606"/>
          <ac:spMkLst>
            <pc:docMk/>
            <pc:sldMk cId="2727653633" sldId="875"/>
            <ac:spMk id="1041" creationId="{71F2038E-D777-4B76-81DD-DD13EE91B9DD}"/>
          </ac:spMkLst>
        </pc:spChg>
        <pc:spChg chg="add">
          <ac:chgData name="Galustian, Yulia" userId="9478add7-9c3b-4423-ab97-58112c9fc143" providerId="ADAL" clId="{6FED22E5-C972-4356-94B2-3D40044E4272}" dt="2023-05-31T17:26:16.862" v="655" actId="26606"/>
          <ac:spMkLst>
            <pc:docMk/>
            <pc:sldMk cId="2727653633" sldId="875"/>
            <ac:spMk id="1046" creationId="{352BEC0E-22F8-46D0-9632-375DB541B06C}"/>
          </ac:spMkLst>
        </pc:spChg>
        <pc:spChg chg="add">
          <ac:chgData name="Galustian, Yulia" userId="9478add7-9c3b-4423-ab97-58112c9fc143" providerId="ADAL" clId="{6FED22E5-C972-4356-94B2-3D40044E4272}" dt="2023-05-31T17:26:16.862" v="655" actId="26606"/>
          <ac:spMkLst>
            <pc:docMk/>
            <pc:sldMk cId="2727653633" sldId="875"/>
            <ac:spMk id="1048" creationId="{3FCFB1DE-0B7E-48CC-BA90-B2AB0889F9D6}"/>
          </ac:spMkLst>
        </pc:spChg>
        <pc:grpChg chg="add del">
          <ac:chgData name="Galustian, Yulia" userId="9478add7-9c3b-4423-ab97-58112c9fc143" providerId="ADAL" clId="{6FED22E5-C972-4356-94B2-3D40044E4272}" dt="2023-05-31T17:26:16.862" v="655" actId="26606"/>
          <ac:grpSpMkLst>
            <pc:docMk/>
            <pc:sldMk cId="2727653633" sldId="875"/>
            <ac:grpSpMk id="1035" creationId="{DD354807-230F-4402-B1B9-F733A8F1F190}"/>
          </ac:grpSpMkLst>
        </pc:grpChg>
        <pc:picChg chg="add mod ord">
          <ac:chgData name="Galustian, Yulia" userId="9478add7-9c3b-4423-ab97-58112c9fc143" providerId="ADAL" clId="{6FED22E5-C972-4356-94B2-3D40044E4272}" dt="2023-05-31T17:26:16.862" v="655" actId="26606"/>
          <ac:picMkLst>
            <pc:docMk/>
            <pc:sldMk cId="2727653633" sldId="875"/>
            <ac:picMk id="1026" creationId="{6CA4E3CC-3BA7-96C4-51CF-C0A90A43A3EE}"/>
          </ac:picMkLst>
        </pc:picChg>
        <pc:picChg chg="add mod">
          <ac:chgData name="Galustian, Yulia" userId="9478add7-9c3b-4423-ab97-58112c9fc143" providerId="ADAL" clId="{6FED22E5-C972-4356-94B2-3D40044E4272}" dt="2023-05-31T17:26:16.862" v="655" actId="26606"/>
          <ac:picMkLst>
            <pc:docMk/>
            <pc:sldMk cId="2727653633" sldId="875"/>
            <ac:picMk id="1028" creationId="{F5B070C5-595F-1B33-0571-B3B16B6D3A79}"/>
          </ac:picMkLst>
        </pc:picChg>
      </pc:sldChg>
      <pc:sldChg chg="addSp delSp modSp new mod setBg modClrScheme chgLayout">
        <pc:chgData name="Galustian, Yulia" userId="9478add7-9c3b-4423-ab97-58112c9fc143" providerId="ADAL" clId="{6FED22E5-C972-4356-94B2-3D40044E4272}" dt="2023-05-31T17:01:54.921" v="519" actId="26606"/>
        <pc:sldMkLst>
          <pc:docMk/>
          <pc:sldMk cId="2375596834" sldId="876"/>
        </pc:sldMkLst>
        <pc:spChg chg="del">
          <ac:chgData name="Galustian, Yulia" userId="9478add7-9c3b-4423-ab97-58112c9fc143" providerId="ADAL" clId="{6FED22E5-C972-4356-94B2-3D40044E4272}" dt="2023-05-31T13:56:39.773" v="448" actId="700"/>
          <ac:spMkLst>
            <pc:docMk/>
            <pc:sldMk cId="2375596834" sldId="876"/>
            <ac:spMk id="2" creationId="{525B34C5-B893-54C8-63CB-D0DFF24A767D}"/>
          </ac:spMkLst>
        </pc:spChg>
        <pc:spChg chg="add del mod">
          <ac:chgData name="Galustian, Yulia" userId="9478add7-9c3b-4423-ab97-58112c9fc143" providerId="ADAL" clId="{6FED22E5-C972-4356-94B2-3D40044E4272}" dt="2023-05-31T16:59:59.327" v="499" actId="26606"/>
          <ac:spMkLst>
            <pc:docMk/>
            <pc:sldMk cId="2375596834" sldId="876"/>
            <ac:spMk id="4" creationId="{5F344519-0159-A375-461B-2510AEA3FB55}"/>
          </ac:spMkLst>
        </pc:spChg>
        <pc:spChg chg="add del mod">
          <ac:chgData name="Galustian, Yulia" userId="9478add7-9c3b-4423-ab97-58112c9fc143" providerId="ADAL" clId="{6FED22E5-C972-4356-94B2-3D40044E4272}" dt="2023-05-31T16:54:22.764" v="456" actId="21"/>
          <ac:spMkLst>
            <pc:docMk/>
            <pc:sldMk cId="2375596834" sldId="876"/>
            <ac:spMk id="6" creationId="{C34E90ED-2179-3BE7-65A6-8FCA975D2772}"/>
          </ac:spMkLst>
        </pc:spChg>
        <pc:spChg chg="add del">
          <ac:chgData name="Galustian, Yulia" userId="9478add7-9c3b-4423-ab97-58112c9fc143" providerId="ADAL" clId="{6FED22E5-C972-4356-94B2-3D40044E4272}" dt="2023-05-31T17:00:41.878" v="503" actId="26606"/>
          <ac:spMkLst>
            <pc:docMk/>
            <pc:sldMk cId="2375596834" sldId="876"/>
            <ac:spMk id="12" creationId="{BACC6370-2D7E-4714-9D71-7542949D7D5D}"/>
          </ac:spMkLst>
        </pc:spChg>
        <pc:spChg chg="add del">
          <ac:chgData name="Galustian, Yulia" userId="9478add7-9c3b-4423-ab97-58112c9fc143" providerId="ADAL" clId="{6FED22E5-C972-4356-94B2-3D40044E4272}" dt="2023-05-31T17:00:41.878" v="503" actId="26606"/>
          <ac:spMkLst>
            <pc:docMk/>
            <pc:sldMk cId="2375596834" sldId="876"/>
            <ac:spMk id="14" creationId="{F68B3F68-107C-434F-AA38-110D5EA91B85}"/>
          </ac:spMkLst>
        </pc:spChg>
        <pc:spChg chg="add del">
          <ac:chgData name="Galustian, Yulia" userId="9478add7-9c3b-4423-ab97-58112c9fc143" providerId="ADAL" clId="{6FED22E5-C972-4356-94B2-3D40044E4272}" dt="2023-05-31T17:00:41.878" v="503" actId="26606"/>
          <ac:spMkLst>
            <pc:docMk/>
            <pc:sldMk cId="2375596834" sldId="876"/>
            <ac:spMk id="16" creationId="{AAD0DBB9-1A4B-4391-81D4-CB19F9AB918A}"/>
          </ac:spMkLst>
        </pc:spChg>
        <pc:spChg chg="add del">
          <ac:chgData name="Galustian, Yulia" userId="9478add7-9c3b-4423-ab97-58112c9fc143" providerId="ADAL" clId="{6FED22E5-C972-4356-94B2-3D40044E4272}" dt="2023-05-31T17:00:41.878" v="503" actId="26606"/>
          <ac:spMkLst>
            <pc:docMk/>
            <pc:sldMk cId="2375596834" sldId="876"/>
            <ac:spMk id="18" creationId="{063BBA22-50EA-4C4D-BE05-F1CE4E63AA56}"/>
          </ac:spMkLst>
        </pc:spChg>
        <pc:spChg chg="add del">
          <ac:chgData name="Galustian, Yulia" userId="9478add7-9c3b-4423-ab97-58112c9fc143" providerId="ADAL" clId="{6FED22E5-C972-4356-94B2-3D40044E4272}" dt="2023-05-31T17:01:54.921" v="519" actId="26606"/>
          <ac:spMkLst>
            <pc:docMk/>
            <pc:sldMk cId="2375596834" sldId="876"/>
            <ac:spMk id="23" creationId="{AB8C311F-7253-4AED-9701-7FC0708C41C7}"/>
          </ac:spMkLst>
        </pc:spChg>
        <pc:spChg chg="add del">
          <ac:chgData name="Galustian, Yulia" userId="9478add7-9c3b-4423-ab97-58112c9fc143" providerId="ADAL" clId="{6FED22E5-C972-4356-94B2-3D40044E4272}" dt="2023-05-31T17:01:54.921" v="519" actId="26606"/>
          <ac:spMkLst>
            <pc:docMk/>
            <pc:sldMk cId="2375596834" sldId="876"/>
            <ac:spMk id="25" creationId="{FD073016-B734-483B-8953-5BADEE145112}"/>
          </ac:spMkLst>
        </pc:spChg>
        <pc:spChg chg="add del">
          <ac:chgData name="Galustian, Yulia" userId="9478add7-9c3b-4423-ab97-58112c9fc143" providerId="ADAL" clId="{6FED22E5-C972-4356-94B2-3D40044E4272}" dt="2023-05-31T17:01:54.921" v="519" actId="26606"/>
          <ac:spMkLst>
            <pc:docMk/>
            <pc:sldMk cId="2375596834" sldId="876"/>
            <ac:spMk id="27" creationId="{90A7EAB6-59D3-4325-8DE6-E0CA4009CE53}"/>
          </ac:spMkLst>
        </pc:spChg>
        <pc:spChg chg="add del">
          <ac:chgData name="Galustian, Yulia" userId="9478add7-9c3b-4423-ab97-58112c9fc143" providerId="ADAL" clId="{6FED22E5-C972-4356-94B2-3D40044E4272}" dt="2023-05-31T17:01:54.921" v="519" actId="26606"/>
          <ac:spMkLst>
            <pc:docMk/>
            <pc:sldMk cId="2375596834" sldId="876"/>
            <ac:spMk id="29" creationId="{A8D57A06-A426-446D-B02C-A2DC6B62E45E}"/>
          </ac:spMkLst>
        </pc:spChg>
        <pc:spChg chg="add">
          <ac:chgData name="Galustian, Yulia" userId="9478add7-9c3b-4423-ab97-58112c9fc143" providerId="ADAL" clId="{6FED22E5-C972-4356-94B2-3D40044E4272}" dt="2023-05-31T17:01:54.921" v="519" actId="26606"/>
          <ac:spMkLst>
            <pc:docMk/>
            <pc:sldMk cId="2375596834" sldId="876"/>
            <ac:spMk id="34" creationId="{BACC6370-2D7E-4714-9D71-7542949D7D5D}"/>
          </ac:spMkLst>
        </pc:spChg>
        <pc:spChg chg="add">
          <ac:chgData name="Galustian, Yulia" userId="9478add7-9c3b-4423-ab97-58112c9fc143" providerId="ADAL" clId="{6FED22E5-C972-4356-94B2-3D40044E4272}" dt="2023-05-31T17:01:54.921" v="519" actId="26606"/>
          <ac:spMkLst>
            <pc:docMk/>
            <pc:sldMk cId="2375596834" sldId="876"/>
            <ac:spMk id="36" creationId="{F68B3F68-107C-434F-AA38-110D5EA91B85}"/>
          </ac:spMkLst>
        </pc:spChg>
        <pc:spChg chg="add">
          <ac:chgData name="Galustian, Yulia" userId="9478add7-9c3b-4423-ab97-58112c9fc143" providerId="ADAL" clId="{6FED22E5-C972-4356-94B2-3D40044E4272}" dt="2023-05-31T17:01:54.921" v="519" actId="26606"/>
          <ac:spMkLst>
            <pc:docMk/>
            <pc:sldMk cId="2375596834" sldId="876"/>
            <ac:spMk id="38" creationId="{AAD0DBB9-1A4B-4391-81D4-CB19F9AB918A}"/>
          </ac:spMkLst>
        </pc:spChg>
        <pc:spChg chg="add">
          <ac:chgData name="Galustian, Yulia" userId="9478add7-9c3b-4423-ab97-58112c9fc143" providerId="ADAL" clId="{6FED22E5-C972-4356-94B2-3D40044E4272}" dt="2023-05-31T17:01:54.921" v="519" actId="26606"/>
          <ac:spMkLst>
            <pc:docMk/>
            <pc:sldMk cId="2375596834" sldId="876"/>
            <ac:spMk id="40" creationId="{063BBA22-50EA-4C4D-BE05-F1CE4E63AA56}"/>
          </ac:spMkLst>
        </pc:spChg>
        <pc:graphicFrameChg chg="add mod modGraphic">
          <ac:chgData name="Galustian, Yulia" userId="9478add7-9c3b-4423-ab97-58112c9fc143" providerId="ADAL" clId="{6FED22E5-C972-4356-94B2-3D40044E4272}" dt="2023-05-31T17:01:54.921" v="519" actId="26606"/>
          <ac:graphicFrameMkLst>
            <pc:docMk/>
            <pc:sldMk cId="2375596834" sldId="876"/>
            <ac:graphicFrameMk id="7" creationId="{41289BAF-6580-C46C-16A2-1E912EC9A266}"/>
          </ac:graphicFrameMkLst>
        </pc:graphicFrameChg>
      </pc:sldChg>
      <pc:sldChg chg="addSp delSp modSp add mod setBg setClrOvrMap">
        <pc:chgData name="Galustian, Yulia" userId="9478add7-9c3b-4423-ab97-58112c9fc143" providerId="ADAL" clId="{6FED22E5-C972-4356-94B2-3D40044E4272}" dt="2023-05-31T16:58:20.607" v="498" actId="207"/>
        <pc:sldMkLst>
          <pc:docMk/>
          <pc:sldMk cId="191010190" sldId="877"/>
        </pc:sldMkLst>
        <pc:spChg chg="del mod">
          <ac:chgData name="Galustian, Yulia" userId="9478add7-9c3b-4423-ab97-58112c9fc143" providerId="ADAL" clId="{6FED22E5-C972-4356-94B2-3D40044E4272}" dt="2023-05-31T16:55:35.329" v="469" actId="21"/>
          <ac:spMkLst>
            <pc:docMk/>
            <pc:sldMk cId="191010190" sldId="877"/>
            <ac:spMk id="4" creationId="{5F344519-0159-A375-461B-2510AEA3FB55}"/>
          </ac:spMkLst>
        </pc:spChg>
        <pc:spChg chg="del mod">
          <ac:chgData name="Galustian, Yulia" userId="9478add7-9c3b-4423-ab97-58112c9fc143" providerId="ADAL" clId="{6FED22E5-C972-4356-94B2-3D40044E4272}" dt="2023-05-31T16:56:39.686" v="483" actId="26606"/>
          <ac:spMkLst>
            <pc:docMk/>
            <pc:sldMk cId="191010190" sldId="877"/>
            <ac:spMk id="6" creationId="{C34E90ED-2179-3BE7-65A6-8FCA975D2772}"/>
          </ac:spMkLst>
        </pc:spChg>
        <pc:spChg chg="add del">
          <ac:chgData name="Galustian, Yulia" userId="9478add7-9c3b-4423-ab97-58112c9fc143" providerId="ADAL" clId="{6FED22E5-C972-4356-94B2-3D40044E4272}" dt="2023-05-31T16:56:39.595" v="482" actId="26606"/>
          <ac:spMkLst>
            <pc:docMk/>
            <pc:sldMk cId="191010190" sldId="877"/>
            <ac:spMk id="12" creationId="{F13C74B1-5B17-4795-BED0-7140497B445A}"/>
          </ac:spMkLst>
        </pc:spChg>
        <pc:spChg chg="add del">
          <ac:chgData name="Galustian, Yulia" userId="9478add7-9c3b-4423-ab97-58112c9fc143" providerId="ADAL" clId="{6FED22E5-C972-4356-94B2-3D40044E4272}" dt="2023-05-31T16:56:39.595" v="482" actId="26606"/>
          <ac:spMkLst>
            <pc:docMk/>
            <pc:sldMk cId="191010190" sldId="877"/>
            <ac:spMk id="14" creationId="{D4974D33-8DC5-464E-8C6D-BE58F0669C17}"/>
          </ac:spMkLst>
        </pc:spChg>
        <pc:spChg chg="add del">
          <ac:chgData name="Galustian, Yulia" userId="9478add7-9c3b-4423-ab97-58112c9fc143" providerId="ADAL" clId="{6FED22E5-C972-4356-94B2-3D40044E4272}" dt="2023-05-31T16:57:26.042" v="492" actId="26606"/>
          <ac:spMkLst>
            <pc:docMk/>
            <pc:sldMk cId="191010190" sldId="877"/>
            <ac:spMk id="16" creationId="{AAD0DBB9-1A4B-4391-81D4-CB19F9AB918A}"/>
          </ac:spMkLst>
        </pc:spChg>
        <pc:spChg chg="add del">
          <ac:chgData name="Galustian, Yulia" userId="9478add7-9c3b-4423-ab97-58112c9fc143" providerId="ADAL" clId="{6FED22E5-C972-4356-94B2-3D40044E4272}" dt="2023-05-31T16:57:26.042" v="492" actId="26606"/>
          <ac:spMkLst>
            <pc:docMk/>
            <pc:sldMk cId="191010190" sldId="877"/>
            <ac:spMk id="17" creationId="{BACC6370-2D7E-4714-9D71-7542949D7D5D}"/>
          </ac:spMkLst>
        </pc:spChg>
        <pc:spChg chg="add del">
          <ac:chgData name="Galustian, Yulia" userId="9478add7-9c3b-4423-ab97-58112c9fc143" providerId="ADAL" clId="{6FED22E5-C972-4356-94B2-3D40044E4272}" dt="2023-05-31T16:57:26.042" v="492" actId="26606"/>
          <ac:spMkLst>
            <pc:docMk/>
            <pc:sldMk cId="191010190" sldId="877"/>
            <ac:spMk id="18" creationId="{063BBA22-50EA-4C4D-BE05-F1CE4E63AA56}"/>
          </ac:spMkLst>
        </pc:spChg>
        <pc:spChg chg="add del">
          <ac:chgData name="Galustian, Yulia" userId="9478add7-9c3b-4423-ab97-58112c9fc143" providerId="ADAL" clId="{6FED22E5-C972-4356-94B2-3D40044E4272}" dt="2023-05-31T16:57:26.042" v="492" actId="26606"/>
          <ac:spMkLst>
            <pc:docMk/>
            <pc:sldMk cId="191010190" sldId="877"/>
            <ac:spMk id="19" creationId="{F68B3F68-107C-434F-AA38-110D5EA91B85}"/>
          </ac:spMkLst>
        </pc:spChg>
        <pc:spChg chg="add del">
          <ac:chgData name="Galustian, Yulia" userId="9478add7-9c3b-4423-ab97-58112c9fc143" providerId="ADAL" clId="{6FED22E5-C972-4356-94B2-3D40044E4272}" dt="2023-05-31T16:57:19.361" v="489" actId="26606"/>
          <ac:spMkLst>
            <pc:docMk/>
            <pc:sldMk cId="191010190" sldId="877"/>
            <ac:spMk id="25" creationId="{BACC6370-2D7E-4714-9D71-7542949D7D5D}"/>
          </ac:spMkLst>
        </pc:spChg>
        <pc:spChg chg="add del">
          <ac:chgData name="Galustian, Yulia" userId="9478add7-9c3b-4423-ab97-58112c9fc143" providerId="ADAL" clId="{6FED22E5-C972-4356-94B2-3D40044E4272}" dt="2023-05-31T16:57:25.793" v="491" actId="26606"/>
          <ac:spMkLst>
            <pc:docMk/>
            <pc:sldMk cId="191010190" sldId="877"/>
            <ac:spMk id="26" creationId="{9228552E-C8B1-4A80-8448-0787CE0FC704}"/>
          </ac:spMkLst>
        </pc:spChg>
        <pc:spChg chg="add del">
          <ac:chgData name="Galustian, Yulia" userId="9478add7-9c3b-4423-ab97-58112c9fc143" providerId="ADAL" clId="{6FED22E5-C972-4356-94B2-3D40044E4272}" dt="2023-05-31T16:57:19.361" v="489" actId="26606"/>
          <ac:spMkLst>
            <pc:docMk/>
            <pc:sldMk cId="191010190" sldId="877"/>
            <ac:spMk id="27" creationId="{F68B3F68-107C-434F-AA38-110D5EA91B85}"/>
          </ac:spMkLst>
        </pc:spChg>
        <pc:spChg chg="add">
          <ac:chgData name="Galustian, Yulia" userId="9478add7-9c3b-4423-ab97-58112c9fc143" providerId="ADAL" clId="{6FED22E5-C972-4356-94B2-3D40044E4272}" dt="2023-05-31T16:57:26.042" v="492" actId="26606"/>
          <ac:spMkLst>
            <pc:docMk/>
            <pc:sldMk cId="191010190" sldId="877"/>
            <ac:spMk id="28" creationId="{BACC6370-2D7E-4714-9D71-7542949D7D5D}"/>
          </ac:spMkLst>
        </pc:spChg>
        <pc:spChg chg="add del">
          <ac:chgData name="Galustian, Yulia" userId="9478add7-9c3b-4423-ab97-58112c9fc143" providerId="ADAL" clId="{6FED22E5-C972-4356-94B2-3D40044E4272}" dt="2023-05-31T16:57:19.361" v="489" actId="26606"/>
          <ac:spMkLst>
            <pc:docMk/>
            <pc:sldMk cId="191010190" sldId="877"/>
            <ac:spMk id="29" creationId="{AAD0DBB9-1A4B-4391-81D4-CB19F9AB918A}"/>
          </ac:spMkLst>
        </pc:spChg>
        <pc:spChg chg="add">
          <ac:chgData name="Galustian, Yulia" userId="9478add7-9c3b-4423-ab97-58112c9fc143" providerId="ADAL" clId="{6FED22E5-C972-4356-94B2-3D40044E4272}" dt="2023-05-31T16:57:26.042" v="492" actId="26606"/>
          <ac:spMkLst>
            <pc:docMk/>
            <pc:sldMk cId="191010190" sldId="877"/>
            <ac:spMk id="30" creationId="{B444D337-4D9F-40A8-BA84-C0BFA7A8AD66}"/>
          </ac:spMkLst>
        </pc:spChg>
        <pc:spChg chg="add del">
          <ac:chgData name="Galustian, Yulia" userId="9478add7-9c3b-4423-ab97-58112c9fc143" providerId="ADAL" clId="{6FED22E5-C972-4356-94B2-3D40044E4272}" dt="2023-05-31T16:57:19.361" v="489" actId="26606"/>
          <ac:spMkLst>
            <pc:docMk/>
            <pc:sldMk cId="191010190" sldId="877"/>
            <ac:spMk id="31" creationId="{063BBA22-50EA-4C4D-BE05-F1CE4E63AA56}"/>
          </ac:spMkLst>
        </pc:spChg>
        <pc:spChg chg="add">
          <ac:chgData name="Galustian, Yulia" userId="9478add7-9c3b-4423-ab97-58112c9fc143" providerId="ADAL" clId="{6FED22E5-C972-4356-94B2-3D40044E4272}" dt="2023-05-31T16:57:26.042" v="492" actId="26606"/>
          <ac:spMkLst>
            <pc:docMk/>
            <pc:sldMk cId="191010190" sldId="877"/>
            <ac:spMk id="32" creationId="{70478D1D-B50E-41C8-8A55-36A53D449402}"/>
          </ac:spMkLst>
        </pc:spChg>
        <pc:graphicFrameChg chg="add mod modGraphic">
          <ac:chgData name="Galustian, Yulia" userId="9478add7-9c3b-4423-ab97-58112c9fc143" providerId="ADAL" clId="{6FED22E5-C972-4356-94B2-3D40044E4272}" dt="2023-05-31T16:58:20.607" v="498" actId="207"/>
          <ac:graphicFrameMkLst>
            <pc:docMk/>
            <pc:sldMk cId="191010190" sldId="877"/>
            <ac:graphicFrameMk id="20" creationId="{3738FE77-5C68-C4BA-57AB-B1AA441DAAF1}"/>
          </ac:graphicFrameMkLst>
        </pc:graphicFrameChg>
        <pc:picChg chg="add del">
          <ac:chgData name="Galustian, Yulia" userId="9478add7-9c3b-4423-ab97-58112c9fc143" providerId="ADAL" clId="{6FED22E5-C972-4356-94B2-3D40044E4272}" dt="2023-05-31T16:56:39.595" v="482" actId="26606"/>
          <ac:picMkLst>
            <pc:docMk/>
            <pc:sldMk cId="191010190" sldId="877"/>
            <ac:picMk id="8" creationId="{DD22686C-284C-9D43-9C4D-1035D9902195}"/>
          </ac:picMkLst>
        </pc:picChg>
        <pc:picChg chg="add del">
          <ac:chgData name="Galustian, Yulia" userId="9478add7-9c3b-4423-ab97-58112c9fc143" providerId="ADAL" clId="{6FED22E5-C972-4356-94B2-3D40044E4272}" dt="2023-05-31T16:57:25.793" v="491" actId="26606"/>
          <ac:picMkLst>
            <pc:docMk/>
            <pc:sldMk cId="191010190" sldId="877"/>
            <ac:picMk id="22" creationId="{885DE88C-8490-779C-4B22-23DB319BA44F}"/>
          </ac:picMkLst>
        </pc:picChg>
      </pc:sldChg>
    </pc:docChg>
  </pc:docChgLst>
  <pc:docChgLst>
    <pc:chgData name="Galustian, Yulia" userId="9478add7-9c3b-4423-ab97-58112c9fc143" providerId="ADAL" clId="{189420E0-3774-47BC-A1AB-206CC117AB6F}"/>
    <pc:docChg chg="undo custSel addSld delSld modSld sldOrd">
      <pc:chgData name="Galustian, Yulia" userId="9478add7-9c3b-4423-ab97-58112c9fc143" providerId="ADAL" clId="{189420E0-3774-47BC-A1AB-206CC117AB6F}" dt="2023-05-23T10:07:21.387" v="346" actId="20577"/>
      <pc:docMkLst>
        <pc:docMk/>
      </pc:docMkLst>
      <pc:sldChg chg="delSp modSp mod ord">
        <pc:chgData name="Galustian, Yulia" userId="9478add7-9c3b-4423-ab97-58112c9fc143" providerId="ADAL" clId="{189420E0-3774-47BC-A1AB-206CC117AB6F}" dt="2023-05-23T08:16:55.155" v="169"/>
        <pc:sldMkLst>
          <pc:docMk/>
          <pc:sldMk cId="0" sldId="693"/>
        </pc:sldMkLst>
        <pc:spChg chg="del mod">
          <ac:chgData name="Galustian, Yulia" userId="9478add7-9c3b-4423-ab97-58112c9fc143" providerId="ADAL" clId="{189420E0-3774-47BC-A1AB-206CC117AB6F}" dt="2023-05-23T08:15:21.200" v="157" actId="21"/>
          <ac:spMkLst>
            <pc:docMk/>
            <pc:sldMk cId="0" sldId="693"/>
            <ac:spMk id="2" creationId="{00000000-0000-0000-0000-000000000000}"/>
          </ac:spMkLst>
        </pc:spChg>
        <pc:spChg chg="mod">
          <ac:chgData name="Galustian, Yulia" userId="9478add7-9c3b-4423-ab97-58112c9fc143" providerId="ADAL" clId="{189420E0-3774-47BC-A1AB-206CC117AB6F}" dt="2023-05-23T08:15:33.711" v="161" actId="122"/>
          <ac:spMkLst>
            <pc:docMk/>
            <pc:sldMk cId="0" sldId="693"/>
            <ac:spMk id="5" creationId="{00000000-0000-0000-0000-000000000000}"/>
          </ac:spMkLst>
        </pc:spChg>
        <pc:spChg chg="del mod topLvl">
          <ac:chgData name="Galustian, Yulia" userId="9478add7-9c3b-4423-ab97-58112c9fc143" providerId="ADAL" clId="{189420E0-3774-47BC-A1AB-206CC117AB6F}" dt="2023-05-23T08:16:18.772" v="165" actId="21"/>
          <ac:spMkLst>
            <pc:docMk/>
            <pc:sldMk cId="0" sldId="693"/>
            <ac:spMk id="15" creationId="{00000000-0000-0000-0000-000000000000}"/>
          </ac:spMkLst>
        </pc:spChg>
        <pc:spChg chg="del topLvl">
          <ac:chgData name="Galustian, Yulia" userId="9478add7-9c3b-4423-ab97-58112c9fc143" providerId="ADAL" clId="{189420E0-3774-47BC-A1AB-206CC117AB6F}" dt="2023-05-23T08:15:47.762" v="162" actId="478"/>
          <ac:spMkLst>
            <pc:docMk/>
            <pc:sldMk cId="0" sldId="693"/>
            <ac:spMk id="16" creationId="{00000000-0000-0000-0000-000000000000}"/>
          </ac:spMkLst>
        </pc:spChg>
        <pc:spChg chg="mod">
          <ac:chgData name="Galustian, Yulia" userId="9478add7-9c3b-4423-ab97-58112c9fc143" providerId="ADAL" clId="{189420E0-3774-47BC-A1AB-206CC117AB6F}" dt="2023-05-23T08:16:29.557" v="166" actId="207"/>
          <ac:spMkLst>
            <pc:docMk/>
            <pc:sldMk cId="0" sldId="693"/>
            <ac:spMk id="18" creationId="{00000000-0000-0000-0000-000000000000}"/>
          </ac:spMkLst>
        </pc:spChg>
        <pc:grpChg chg="del">
          <ac:chgData name="Galustian, Yulia" userId="9478add7-9c3b-4423-ab97-58112c9fc143" providerId="ADAL" clId="{189420E0-3774-47BC-A1AB-206CC117AB6F}" dt="2023-05-23T08:15:47.762" v="162" actId="478"/>
          <ac:grpSpMkLst>
            <pc:docMk/>
            <pc:sldMk cId="0" sldId="693"/>
            <ac:grpSpMk id="19" creationId="{00000000-0000-0000-0000-000000000000}"/>
          </ac:grpSpMkLst>
        </pc:grpChg>
      </pc:sldChg>
      <pc:sldChg chg="modSp mod">
        <pc:chgData name="Galustian, Yulia" userId="9478add7-9c3b-4423-ab97-58112c9fc143" providerId="ADAL" clId="{189420E0-3774-47BC-A1AB-206CC117AB6F}" dt="2023-05-23T08:32:03.709" v="206" actId="207"/>
        <pc:sldMkLst>
          <pc:docMk/>
          <pc:sldMk cId="0" sldId="760"/>
        </pc:sldMkLst>
        <pc:spChg chg="mod">
          <ac:chgData name="Galustian, Yulia" userId="9478add7-9c3b-4423-ab97-58112c9fc143" providerId="ADAL" clId="{189420E0-3774-47BC-A1AB-206CC117AB6F}" dt="2023-05-23T08:32:03.709" v="206" actId="207"/>
          <ac:spMkLst>
            <pc:docMk/>
            <pc:sldMk cId="0" sldId="760"/>
            <ac:spMk id="11" creationId="{00000000-0000-0000-0000-000000000000}"/>
          </ac:spMkLst>
        </pc:spChg>
        <pc:spChg chg="mod">
          <ac:chgData name="Galustian, Yulia" userId="9478add7-9c3b-4423-ab97-58112c9fc143" providerId="ADAL" clId="{189420E0-3774-47BC-A1AB-206CC117AB6F}" dt="2023-05-23T08:31:52.373" v="204" actId="207"/>
          <ac:spMkLst>
            <pc:docMk/>
            <pc:sldMk cId="0" sldId="760"/>
            <ac:spMk id="13" creationId="{00000000-0000-0000-0000-000000000000}"/>
          </ac:spMkLst>
        </pc:spChg>
      </pc:sldChg>
      <pc:sldChg chg="modSp del mod">
        <pc:chgData name="Galustian, Yulia" userId="9478add7-9c3b-4423-ab97-58112c9fc143" providerId="ADAL" clId="{189420E0-3774-47BC-A1AB-206CC117AB6F}" dt="2023-05-23T08:31:11.137" v="203" actId="2696"/>
        <pc:sldMkLst>
          <pc:docMk/>
          <pc:sldMk cId="1568557330" sldId="783"/>
        </pc:sldMkLst>
        <pc:spChg chg="mod">
          <ac:chgData name="Galustian, Yulia" userId="9478add7-9c3b-4423-ab97-58112c9fc143" providerId="ADAL" clId="{189420E0-3774-47BC-A1AB-206CC117AB6F}" dt="2023-05-23T08:29:04.145" v="202" actId="20577"/>
          <ac:spMkLst>
            <pc:docMk/>
            <pc:sldMk cId="1568557330" sldId="783"/>
            <ac:spMk id="2" creationId="{00000000-0000-0000-0000-000000000000}"/>
          </ac:spMkLst>
        </pc:spChg>
      </pc:sldChg>
      <pc:sldChg chg="del">
        <pc:chgData name="Galustian, Yulia" userId="9478add7-9c3b-4423-ab97-58112c9fc143" providerId="ADAL" clId="{189420E0-3774-47BC-A1AB-206CC117AB6F}" dt="2023-05-23T08:31:11.137" v="203" actId="2696"/>
        <pc:sldMkLst>
          <pc:docMk/>
          <pc:sldMk cId="1156997568" sldId="784"/>
        </pc:sldMkLst>
      </pc:sldChg>
      <pc:sldChg chg="del">
        <pc:chgData name="Galustian, Yulia" userId="9478add7-9c3b-4423-ab97-58112c9fc143" providerId="ADAL" clId="{189420E0-3774-47BC-A1AB-206CC117AB6F}" dt="2023-05-23T08:31:11.137" v="203" actId="2696"/>
        <pc:sldMkLst>
          <pc:docMk/>
          <pc:sldMk cId="566814235" sldId="785"/>
        </pc:sldMkLst>
      </pc:sldChg>
      <pc:sldChg chg="modSp mod">
        <pc:chgData name="Galustian, Yulia" userId="9478add7-9c3b-4423-ab97-58112c9fc143" providerId="ADAL" clId="{189420E0-3774-47BC-A1AB-206CC117AB6F}" dt="2023-05-23T08:44:20.876" v="229" actId="14100"/>
        <pc:sldMkLst>
          <pc:docMk/>
          <pc:sldMk cId="0" sldId="840"/>
        </pc:sldMkLst>
        <pc:graphicFrameChg chg="mod">
          <ac:chgData name="Galustian, Yulia" userId="9478add7-9c3b-4423-ab97-58112c9fc143" providerId="ADAL" clId="{189420E0-3774-47BC-A1AB-206CC117AB6F}" dt="2023-05-23T08:44:20.876" v="229" actId="14100"/>
          <ac:graphicFrameMkLst>
            <pc:docMk/>
            <pc:sldMk cId="0" sldId="840"/>
            <ac:graphicFrameMk id="5" creationId="{00000000-0000-0000-0000-000000000000}"/>
          </ac:graphicFrameMkLst>
        </pc:graphicFrameChg>
      </pc:sldChg>
      <pc:sldChg chg="modSp mod">
        <pc:chgData name="Galustian, Yulia" userId="9478add7-9c3b-4423-ab97-58112c9fc143" providerId="ADAL" clId="{189420E0-3774-47BC-A1AB-206CC117AB6F}" dt="2023-05-23T08:49:53.223" v="254" actId="20577"/>
        <pc:sldMkLst>
          <pc:docMk/>
          <pc:sldMk cId="0" sldId="842"/>
        </pc:sldMkLst>
        <pc:spChg chg="mod">
          <ac:chgData name="Galustian, Yulia" userId="9478add7-9c3b-4423-ab97-58112c9fc143" providerId="ADAL" clId="{189420E0-3774-47BC-A1AB-206CC117AB6F}" dt="2023-05-23T08:49:53.223" v="254" actId="20577"/>
          <ac:spMkLst>
            <pc:docMk/>
            <pc:sldMk cId="0" sldId="842"/>
            <ac:spMk id="3" creationId="{00000000-0000-0000-0000-000000000000}"/>
          </ac:spMkLst>
        </pc:spChg>
      </pc:sldChg>
      <pc:sldChg chg="addSp delSp modSp del mod">
        <pc:chgData name="Galustian, Yulia" userId="9478add7-9c3b-4423-ab97-58112c9fc143" providerId="ADAL" clId="{189420E0-3774-47BC-A1AB-206CC117AB6F}" dt="2023-05-23T08:12:57.868" v="152" actId="2696"/>
        <pc:sldMkLst>
          <pc:docMk/>
          <pc:sldMk cId="0" sldId="844"/>
        </pc:sldMkLst>
        <pc:spChg chg="mod">
          <ac:chgData name="Galustian, Yulia" userId="9478add7-9c3b-4423-ab97-58112c9fc143" providerId="ADAL" clId="{189420E0-3774-47BC-A1AB-206CC117AB6F}" dt="2023-05-23T08:02:05.231" v="41" actId="20577"/>
          <ac:spMkLst>
            <pc:docMk/>
            <pc:sldMk cId="0" sldId="844"/>
            <ac:spMk id="3" creationId="{00000000-0000-0000-0000-000000000000}"/>
          </ac:spMkLst>
        </pc:spChg>
        <pc:spChg chg="mod">
          <ac:chgData name="Galustian, Yulia" userId="9478add7-9c3b-4423-ab97-58112c9fc143" providerId="ADAL" clId="{189420E0-3774-47BC-A1AB-206CC117AB6F}" dt="2023-05-23T08:12:50.412" v="151" actId="255"/>
          <ac:spMkLst>
            <pc:docMk/>
            <pc:sldMk cId="0" sldId="844"/>
            <ac:spMk id="4" creationId="{00000000-0000-0000-0000-000000000000}"/>
          </ac:spMkLst>
        </pc:spChg>
        <pc:spChg chg="add mod topLvl">
          <ac:chgData name="Galustian, Yulia" userId="9478add7-9c3b-4423-ab97-58112c9fc143" providerId="ADAL" clId="{189420E0-3774-47BC-A1AB-206CC117AB6F}" dt="2023-05-23T08:01:58.028" v="38" actId="21"/>
          <ac:spMkLst>
            <pc:docMk/>
            <pc:sldMk cId="0" sldId="844"/>
            <ac:spMk id="7" creationId="{E5DD3816-DB23-DF1D-A971-33322A184666}"/>
          </ac:spMkLst>
        </pc:spChg>
        <pc:spChg chg="add del mod topLvl">
          <ac:chgData name="Galustian, Yulia" userId="9478add7-9c3b-4423-ab97-58112c9fc143" providerId="ADAL" clId="{189420E0-3774-47BC-A1AB-206CC117AB6F}" dt="2023-05-23T08:01:58.028" v="38" actId="21"/>
          <ac:spMkLst>
            <pc:docMk/>
            <pc:sldMk cId="0" sldId="844"/>
            <ac:spMk id="8" creationId="{D21520B7-2C04-CF90-D684-E479EDA3165F}"/>
          </ac:spMkLst>
        </pc:spChg>
        <pc:spChg chg="add mod">
          <ac:chgData name="Galustian, Yulia" userId="9478add7-9c3b-4423-ab97-58112c9fc143" providerId="ADAL" clId="{189420E0-3774-47BC-A1AB-206CC117AB6F}" dt="2023-05-23T08:01:20.631" v="29"/>
          <ac:spMkLst>
            <pc:docMk/>
            <pc:sldMk cId="0" sldId="844"/>
            <ac:spMk id="9" creationId="{4CD991F3-D8A3-A396-3BE6-622A63E02141}"/>
          </ac:spMkLst>
        </pc:spChg>
        <pc:spChg chg="add mod">
          <ac:chgData name="Galustian, Yulia" userId="9478add7-9c3b-4423-ab97-58112c9fc143" providerId="ADAL" clId="{189420E0-3774-47BC-A1AB-206CC117AB6F}" dt="2023-05-23T08:01:20.631" v="29"/>
          <ac:spMkLst>
            <pc:docMk/>
            <pc:sldMk cId="0" sldId="844"/>
            <ac:spMk id="10" creationId="{FCCCA9F3-D089-4D36-A9C0-D0DDA1923267}"/>
          </ac:spMkLst>
        </pc:spChg>
        <pc:spChg chg="add mod">
          <ac:chgData name="Galustian, Yulia" userId="9478add7-9c3b-4423-ab97-58112c9fc143" providerId="ADAL" clId="{189420E0-3774-47BC-A1AB-206CC117AB6F}" dt="2023-05-23T08:02:09.744" v="43" actId="1076"/>
          <ac:spMkLst>
            <pc:docMk/>
            <pc:sldMk cId="0" sldId="844"/>
            <ac:spMk id="11" creationId="{573EF0FC-9E1C-DAD4-94DE-934B4659C9D9}"/>
          </ac:spMkLst>
        </pc:spChg>
        <pc:grpChg chg="add del mod">
          <ac:chgData name="Galustian, Yulia" userId="9478add7-9c3b-4423-ab97-58112c9fc143" providerId="ADAL" clId="{189420E0-3774-47BC-A1AB-206CC117AB6F}" dt="2023-05-23T08:01:49.734" v="36" actId="21"/>
          <ac:grpSpMkLst>
            <pc:docMk/>
            <pc:sldMk cId="0" sldId="844"/>
            <ac:grpSpMk id="2" creationId="{7B4327B2-05E9-CCE0-D274-1A1E48894701}"/>
          </ac:grpSpMkLst>
        </pc:grpChg>
        <pc:grpChg chg="add del mod">
          <ac:chgData name="Galustian, Yulia" userId="9478add7-9c3b-4423-ab97-58112c9fc143" providerId="ADAL" clId="{189420E0-3774-47BC-A1AB-206CC117AB6F}" dt="2023-05-23T08:01:58.028" v="38" actId="21"/>
          <ac:grpSpMkLst>
            <pc:docMk/>
            <pc:sldMk cId="0" sldId="844"/>
            <ac:grpSpMk id="5" creationId="{BEF466A1-EF58-1D43-12D1-1155AE846791}"/>
          </ac:grpSpMkLst>
        </pc:grpChg>
        <pc:graphicFrameChg chg="mod">
          <ac:chgData name="Galustian, Yulia" userId="9478add7-9c3b-4423-ab97-58112c9fc143" providerId="ADAL" clId="{189420E0-3774-47BC-A1AB-206CC117AB6F}" dt="2023-05-23T08:01:17.945" v="28" actId="14100"/>
          <ac:graphicFrameMkLst>
            <pc:docMk/>
            <pc:sldMk cId="0" sldId="844"/>
            <ac:graphicFrameMk id="6" creationId="{00000000-0000-0000-0000-000000000000}"/>
          </ac:graphicFrameMkLst>
        </pc:graphicFrameChg>
      </pc:sldChg>
      <pc:sldChg chg="modSp del">
        <pc:chgData name="Galustian, Yulia" userId="9478add7-9c3b-4423-ab97-58112c9fc143" providerId="ADAL" clId="{189420E0-3774-47BC-A1AB-206CC117AB6F}" dt="2023-05-23T10:05:02.202" v="326" actId="2696"/>
        <pc:sldMkLst>
          <pc:docMk/>
          <pc:sldMk cId="1324579126" sldId="845"/>
        </pc:sldMkLst>
        <pc:graphicFrameChg chg="mod">
          <ac:chgData name="Galustian, Yulia" userId="9478add7-9c3b-4423-ab97-58112c9fc143" providerId="ADAL" clId="{189420E0-3774-47BC-A1AB-206CC117AB6F}" dt="2023-05-23T10:04:37.925" v="325" actId="20577"/>
          <ac:graphicFrameMkLst>
            <pc:docMk/>
            <pc:sldMk cId="1324579126" sldId="845"/>
            <ac:graphicFrameMk id="31" creationId="{00000000-0000-0000-0000-000000000000}"/>
          </ac:graphicFrameMkLst>
        </pc:graphicFrameChg>
      </pc:sldChg>
      <pc:sldChg chg="modSp mod">
        <pc:chgData name="Galustian, Yulia" userId="9478add7-9c3b-4423-ab97-58112c9fc143" providerId="ADAL" clId="{189420E0-3774-47BC-A1AB-206CC117AB6F}" dt="2023-05-23T08:13:44.349" v="155" actId="1076"/>
        <pc:sldMkLst>
          <pc:docMk/>
          <pc:sldMk cId="0" sldId="846"/>
        </pc:sldMkLst>
        <pc:spChg chg="mod">
          <ac:chgData name="Galustian, Yulia" userId="9478add7-9c3b-4423-ab97-58112c9fc143" providerId="ADAL" clId="{189420E0-3774-47BC-A1AB-206CC117AB6F}" dt="2023-05-23T08:13:44.349" v="155" actId="1076"/>
          <ac:spMkLst>
            <pc:docMk/>
            <pc:sldMk cId="0" sldId="846"/>
            <ac:spMk id="5" creationId="{00000000-0000-0000-0000-000000000000}"/>
          </ac:spMkLst>
        </pc:spChg>
      </pc:sldChg>
      <pc:sldChg chg="modSp mod">
        <pc:chgData name="Galustian, Yulia" userId="9478add7-9c3b-4423-ab97-58112c9fc143" providerId="ADAL" clId="{189420E0-3774-47BC-A1AB-206CC117AB6F}" dt="2023-05-23T08:25:05.812" v="174" actId="113"/>
        <pc:sldMkLst>
          <pc:docMk/>
          <pc:sldMk cId="0" sldId="847"/>
        </pc:sldMkLst>
        <pc:spChg chg="mod">
          <ac:chgData name="Galustian, Yulia" userId="9478add7-9c3b-4423-ab97-58112c9fc143" providerId="ADAL" clId="{189420E0-3774-47BC-A1AB-206CC117AB6F}" dt="2023-05-23T08:25:05.812" v="174" actId="113"/>
          <ac:spMkLst>
            <pc:docMk/>
            <pc:sldMk cId="0" sldId="847"/>
            <ac:spMk id="2" creationId="{00000000-0000-0000-0000-000000000000}"/>
          </ac:spMkLst>
        </pc:spChg>
        <pc:graphicFrameChg chg="mod">
          <ac:chgData name="Galustian, Yulia" userId="9478add7-9c3b-4423-ab97-58112c9fc143" providerId="ADAL" clId="{189420E0-3774-47BC-A1AB-206CC117AB6F}" dt="2023-05-23T08:17:20.714" v="172" actId="20577"/>
          <ac:graphicFrameMkLst>
            <pc:docMk/>
            <pc:sldMk cId="0" sldId="847"/>
            <ac:graphicFrameMk id="64" creationId="{00000000-0000-0000-0000-000000000000}"/>
          </ac:graphicFrameMkLst>
        </pc:graphicFrameChg>
      </pc:sldChg>
      <pc:sldChg chg="modSp mod">
        <pc:chgData name="Galustian, Yulia" userId="9478add7-9c3b-4423-ab97-58112c9fc143" providerId="ADAL" clId="{189420E0-3774-47BC-A1AB-206CC117AB6F}" dt="2023-05-23T10:04:05.238" v="323" actId="5793"/>
        <pc:sldMkLst>
          <pc:docMk/>
          <pc:sldMk cId="0" sldId="848"/>
        </pc:sldMkLst>
        <pc:spChg chg="mod">
          <ac:chgData name="Galustian, Yulia" userId="9478add7-9c3b-4423-ab97-58112c9fc143" providerId="ADAL" clId="{189420E0-3774-47BC-A1AB-206CC117AB6F}" dt="2023-05-23T10:04:05.238" v="323" actId="5793"/>
          <ac:spMkLst>
            <pc:docMk/>
            <pc:sldMk cId="0" sldId="848"/>
            <ac:spMk id="4" creationId="{00000000-0000-0000-0000-000000000000}"/>
          </ac:spMkLst>
        </pc:spChg>
      </pc:sldChg>
      <pc:sldChg chg="modSp">
        <pc:chgData name="Galustian, Yulia" userId="9478add7-9c3b-4423-ab97-58112c9fc143" providerId="ADAL" clId="{189420E0-3774-47BC-A1AB-206CC117AB6F}" dt="2023-05-23T10:04:14.691" v="324" actId="20577"/>
        <pc:sldMkLst>
          <pc:docMk/>
          <pc:sldMk cId="0" sldId="849"/>
        </pc:sldMkLst>
        <pc:graphicFrameChg chg="mod">
          <ac:chgData name="Galustian, Yulia" userId="9478add7-9c3b-4423-ab97-58112c9fc143" providerId="ADAL" clId="{189420E0-3774-47BC-A1AB-206CC117AB6F}" dt="2023-05-23T10:04:14.691" v="324" actId="20577"/>
          <ac:graphicFrameMkLst>
            <pc:docMk/>
            <pc:sldMk cId="0" sldId="849"/>
            <ac:graphicFrameMk id="33" creationId="{00000000-0000-0000-0000-000000000000}"/>
          </ac:graphicFrameMkLst>
        </pc:graphicFrameChg>
      </pc:sldChg>
      <pc:sldChg chg="ord">
        <pc:chgData name="Galustian, Yulia" userId="9478add7-9c3b-4423-ab97-58112c9fc143" providerId="ADAL" clId="{189420E0-3774-47BC-A1AB-206CC117AB6F}" dt="2023-05-23T08:43:47.185" v="227"/>
        <pc:sldMkLst>
          <pc:docMk/>
          <pc:sldMk cId="0" sldId="853"/>
        </pc:sldMkLst>
      </pc:sldChg>
      <pc:sldChg chg="modSp mod">
        <pc:chgData name="Galustian, Yulia" userId="9478add7-9c3b-4423-ab97-58112c9fc143" providerId="ADAL" clId="{189420E0-3774-47BC-A1AB-206CC117AB6F}" dt="2023-05-23T10:03:30.794" v="271" actId="123"/>
        <pc:sldMkLst>
          <pc:docMk/>
          <pc:sldMk cId="0" sldId="855"/>
        </pc:sldMkLst>
        <pc:spChg chg="mod">
          <ac:chgData name="Galustian, Yulia" userId="9478add7-9c3b-4423-ab97-58112c9fc143" providerId="ADAL" clId="{189420E0-3774-47BC-A1AB-206CC117AB6F}" dt="2023-05-23T10:03:30.794" v="271" actId="123"/>
          <ac:spMkLst>
            <pc:docMk/>
            <pc:sldMk cId="0" sldId="855"/>
            <ac:spMk id="3" creationId="{00000000-0000-0000-0000-000000000000}"/>
          </ac:spMkLst>
        </pc:spChg>
      </pc:sldChg>
      <pc:sldChg chg="modSp mod">
        <pc:chgData name="Galustian, Yulia" userId="9478add7-9c3b-4423-ab97-58112c9fc143" providerId="ADAL" clId="{189420E0-3774-47BC-A1AB-206CC117AB6F}" dt="2023-05-23T10:06:00.666" v="337" actId="5793"/>
        <pc:sldMkLst>
          <pc:docMk/>
          <pc:sldMk cId="0" sldId="857"/>
        </pc:sldMkLst>
        <pc:spChg chg="mod">
          <ac:chgData name="Galustian, Yulia" userId="9478add7-9c3b-4423-ab97-58112c9fc143" providerId="ADAL" clId="{189420E0-3774-47BC-A1AB-206CC117AB6F}" dt="2023-05-23T10:06:00.666" v="337" actId="5793"/>
          <ac:spMkLst>
            <pc:docMk/>
            <pc:sldMk cId="0" sldId="857"/>
            <ac:spMk id="3" creationId="{00000000-0000-0000-0000-000000000000}"/>
          </ac:spMkLst>
        </pc:spChg>
      </pc:sldChg>
      <pc:sldChg chg="modSp mod">
        <pc:chgData name="Galustian, Yulia" userId="9478add7-9c3b-4423-ab97-58112c9fc143" providerId="ADAL" clId="{189420E0-3774-47BC-A1AB-206CC117AB6F}" dt="2023-05-23T10:02:45.065" v="270" actId="20577"/>
        <pc:sldMkLst>
          <pc:docMk/>
          <pc:sldMk cId="0" sldId="860"/>
        </pc:sldMkLst>
        <pc:graphicFrameChg chg="mod modGraphic">
          <ac:chgData name="Galustian, Yulia" userId="9478add7-9c3b-4423-ab97-58112c9fc143" providerId="ADAL" clId="{189420E0-3774-47BC-A1AB-206CC117AB6F}" dt="2023-05-23T10:02:45.065" v="270" actId="20577"/>
          <ac:graphicFrameMkLst>
            <pc:docMk/>
            <pc:sldMk cId="0" sldId="860"/>
            <ac:graphicFrameMk id="61" creationId="{00000000-0000-0000-0000-000000000000}"/>
          </ac:graphicFrameMkLst>
        </pc:graphicFrameChg>
      </pc:sldChg>
      <pc:sldChg chg="modSp mod">
        <pc:chgData name="Galustian, Yulia" userId="9478add7-9c3b-4423-ab97-58112c9fc143" providerId="ADAL" clId="{189420E0-3774-47BC-A1AB-206CC117AB6F}" dt="2023-05-23T10:06:40.529" v="343" actId="113"/>
        <pc:sldMkLst>
          <pc:docMk/>
          <pc:sldMk cId="0" sldId="865"/>
        </pc:sldMkLst>
        <pc:graphicFrameChg chg="mod">
          <ac:chgData name="Galustian, Yulia" userId="9478add7-9c3b-4423-ab97-58112c9fc143" providerId="ADAL" clId="{189420E0-3774-47BC-A1AB-206CC117AB6F}" dt="2023-05-23T10:06:40.529" v="343" actId="113"/>
          <ac:graphicFrameMkLst>
            <pc:docMk/>
            <pc:sldMk cId="0" sldId="865"/>
            <ac:graphicFrameMk id="44" creationId="{00000000-0000-0000-0000-000000000000}"/>
          </ac:graphicFrameMkLst>
        </pc:graphicFrameChg>
      </pc:sldChg>
      <pc:sldChg chg="addSp modSp mod setBg">
        <pc:chgData name="Galustian, Yulia" userId="9478add7-9c3b-4423-ab97-58112c9fc143" providerId="ADAL" clId="{189420E0-3774-47BC-A1AB-206CC117AB6F}" dt="2023-05-23T08:36:26.161" v="214" actId="5793"/>
        <pc:sldMkLst>
          <pc:docMk/>
          <pc:sldMk cId="0" sldId="866"/>
        </pc:sldMkLst>
        <pc:spChg chg="mod">
          <ac:chgData name="Galustian, Yulia" userId="9478add7-9c3b-4423-ab97-58112c9fc143" providerId="ADAL" clId="{189420E0-3774-47BC-A1AB-206CC117AB6F}" dt="2023-05-23T08:32:25.221" v="207" actId="26606"/>
          <ac:spMkLst>
            <pc:docMk/>
            <pc:sldMk cId="0" sldId="866"/>
            <ac:spMk id="2" creationId="{00000000-0000-0000-0000-000000000000}"/>
          </ac:spMkLst>
        </pc:spChg>
        <pc:spChg chg="mod">
          <ac:chgData name="Galustian, Yulia" userId="9478add7-9c3b-4423-ab97-58112c9fc143" providerId="ADAL" clId="{189420E0-3774-47BC-A1AB-206CC117AB6F}" dt="2023-05-23T08:36:26.161" v="214" actId="5793"/>
          <ac:spMkLst>
            <pc:docMk/>
            <pc:sldMk cId="0" sldId="866"/>
            <ac:spMk id="4" creationId="{00000000-0000-0000-0000-000000000000}"/>
          </ac:spMkLst>
        </pc:spChg>
        <pc:spChg chg="add">
          <ac:chgData name="Galustian, Yulia" userId="9478add7-9c3b-4423-ab97-58112c9fc143" providerId="ADAL" clId="{189420E0-3774-47BC-A1AB-206CC117AB6F}" dt="2023-05-23T08:32:25.221" v="207" actId="26606"/>
          <ac:spMkLst>
            <pc:docMk/>
            <pc:sldMk cId="0" sldId="866"/>
            <ac:spMk id="9" creationId="{09588DA8-065E-4F6F-8EFD-43104AB2E0CF}"/>
          </ac:spMkLst>
        </pc:spChg>
        <pc:spChg chg="add">
          <ac:chgData name="Galustian, Yulia" userId="9478add7-9c3b-4423-ab97-58112c9fc143" providerId="ADAL" clId="{189420E0-3774-47BC-A1AB-206CC117AB6F}" dt="2023-05-23T08:32:25.221" v="207" actId="26606"/>
          <ac:spMkLst>
            <pc:docMk/>
            <pc:sldMk cId="0" sldId="866"/>
            <ac:spMk id="11" creationId="{C4285719-470E-454C-AF62-8323075F1F5B}"/>
          </ac:spMkLst>
        </pc:spChg>
        <pc:spChg chg="add">
          <ac:chgData name="Galustian, Yulia" userId="9478add7-9c3b-4423-ab97-58112c9fc143" providerId="ADAL" clId="{189420E0-3774-47BC-A1AB-206CC117AB6F}" dt="2023-05-23T08:32:25.221" v="207" actId="26606"/>
          <ac:spMkLst>
            <pc:docMk/>
            <pc:sldMk cId="0" sldId="866"/>
            <ac:spMk id="13" creationId="{CD9FE4EF-C4D8-49A0-B2FF-81D8DB7D8A24}"/>
          </ac:spMkLst>
        </pc:spChg>
        <pc:spChg chg="add">
          <ac:chgData name="Galustian, Yulia" userId="9478add7-9c3b-4423-ab97-58112c9fc143" providerId="ADAL" clId="{189420E0-3774-47BC-A1AB-206CC117AB6F}" dt="2023-05-23T08:32:25.221" v="207" actId="26606"/>
          <ac:spMkLst>
            <pc:docMk/>
            <pc:sldMk cId="0" sldId="866"/>
            <ac:spMk id="15" creationId="{4300840D-0A0B-4512-BACA-B439D5B9C57C}"/>
          </ac:spMkLst>
        </pc:spChg>
        <pc:spChg chg="add">
          <ac:chgData name="Galustian, Yulia" userId="9478add7-9c3b-4423-ab97-58112c9fc143" providerId="ADAL" clId="{189420E0-3774-47BC-A1AB-206CC117AB6F}" dt="2023-05-23T08:32:25.221" v="207" actId="26606"/>
          <ac:spMkLst>
            <pc:docMk/>
            <pc:sldMk cId="0" sldId="866"/>
            <ac:spMk id="17" creationId="{D2B78728-A580-49A7-84F9-6EF6F583ADE0}"/>
          </ac:spMkLst>
        </pc:spChg>
        <pc:spChg chg="add">
          <ac:chgData name="Galustian, Yulia" userId="9478add7-9c3b-4423-ab97-58112c9fc143" providerId="ADAL" clId="{189420E0-3774-47BC-A1AB-206CC117AB6F}" dt="2023-05-23T08:32:25.221" v="207" actId="26606"/>
          <ac:spMkLst>
            <pc:docMk/>
            <pc:sldMk cId="0" sldId="866"/>
            <ac:spMk id="19" creationId="{38FAA1A1-D861-433F-88FA-1E9D6FD31D11}"/>
          </ac:spMkLst>
        </pc:spChg>
        <pc:spChg chg="add">
          <ac:chgData name="Galustian, Yulia" userId="9478add7-9c3b-4423-ab97-58112c9fc143" providerId="ADAL" clId="{189420E0-3774-47BC-A1AB-206CC117AB6F}" dt="2023-05-23T08:32:25.221" v="207" actId="26606"/>
          <ac:spMkLst>
            <pc:docMk/>
            <pc:sldMk cId="0" sldId="866"/>
            <ac:spMk id="21" creationId="{8D71EDA1-87BF-4D5D-AB79-F346FD19278A}"/>
          </ac:spMkLst>
        </pc:spChg>
      </pc:sldChg>
      <pc:sldChg chg="addSp modSp mod">
        <pc:chgData name="Galustian, Yulia" userId="9478add7-9c3b-4423-ab97-58112c9fc143" providerId="ADAL" clId="{189420E0-3774-47BC-A1AB-206CC117AB6F}" dt="2023-05-23T08:45:18.909" v="233" actId="255"/>
        <pc:sldMkLst>
          <pc:docMk/>
          <pc:sldMk cId="0" sldId="867"/>
        </pc:sldMkLst>
        <pc:spChg chg="mod">
          <ac:chgData name="Galustian, Yulia" userId="9478add7-9c3b-4423-ab97-58112c9fc143" providerId="ADAL" clId="{189420E0-3774-47BC-A1AB-206CC117AB6F}" dt="2023-05-23T08:45:05.848" v="231" actId="255"/>
          <ac:spMkLst>
            <pc:docMk/>
            <pc:sldMk cId="0" sldId="867"/>
            <ac:spMk id="2" creationId="{00000000-0000-0000-0000-000000000000}"/>
          </ac:spMkLst>
        </pc:spChg>
        <pc:spChg chg="mod">
          <ac:chgData name="Galustian, Yulia" userId="9478add7-9c3b-4423-ab97-58112c9fc143" providerId="ADAL" clId="{189420E0-3774-47BC-A1AB-206CC117AB6F}" dt="2023-05-23T08:45:18.909" v="233" actId="255"/>
          <ac:spMkLst>
            <pc:docMk/>
            <pc:sldMk cId="0" sldId="867"/>
            <ac:spMk id="4" creationId="{00000000-0000-0000-0000-000000000000}"/>
          </ac:spMkLst>
        </pc:spChg>
        <pc:spChg chg="mod">
          <ac:chgData name="Galustian, Yulia" userId="9478add7-9c3b-4423-ab97-58112c9fc143" providerId="ADAL" clId="{189420E0-3774-47BC-A1AB-206CC117AB6F}" dt="2023-05-23T08:44:57.723" v="230" actId="26606"/>
          <ac:spMkLst>
            <pc:docMk/>
            <pc:sldMk cId="0" sldId="867"/>
            <ac:spMk id="9" creationId="{00000000-0000-0000-0000-000000000000}"/>
          </ac:spMkLst>
        </pc:spChg>
        <pc:spChg chg="mod">
          <ac:chgData name="Galustian, Yulia" userId="9478add7-9c3b-4423-ab97-58112c9fc143" providerId="ADAL" clId="{189420E0-3774-47BC-A1AB-206CC117AB6F}" dt="2023-05-23T08:44:57.723" v="230" actId="26606"/>
          <ac:spMkLst>
            <pc:docMk/>
            <pc:sldMk cId="0" sldId="867"/>
            <ac:spMk id="11" creationId="{00000000-0000-0000-0000-000000000000}"/>
          </ac:spMkLst>
        </pc:spChg>
        <pc:spChg chg="add">
          <ac:chgData name="Galustian, Yulia" userId="9478add7-9c3b-4423-ab97-58112c9fc143" providerId="ADAL" clId="{189420E0-3774-47BC-A1AB-206CC117AB6F}" dt="2023-05-23T08:44:57.723" v="230" actId="26606"/>
          <ac:spMkLst>
            <pc:docMk/>
            <pc:sldMk cId="0" sldId="867"/>
            <ac:spMk id="16" creationId="{AB8C311F-7253-4AED-9701-7FC0708C41C7}"/>
          </ac:spMkLst>
        </pc:spChg>
        <pc:spChg chg="add">
          <ac:chgData name="Galustian, Yulia" userId="9478add7-9c3b-4423-ab97-58112c9fc143" providerId="ADAL" clId="{189420E0-3774-47BC-A1AB-206CC117AB6F}" dt="2023-05-23T08:44:57.723" v="230" actId="26606"/>
          <ac:spMkLst>
            <pc:docMk/>
            <pc:sldMk cId="0" sldId="867"/>
            <ac:spMk id="18" creationId="{E2384209-CB15-4CDF-9D31-C44FD9A3F20D}"/>
          </ac:spMkLst>
        </pc:spChg>
        <pc:spChg chg="add">
          <ac:chgData name="Galustian, Yulia" userId="9478add7-9c3b-4423-ab97-58112c9fc143" providerId="ADAL" clId="{189420E0-3774-47BC-A1AB-206CC117AB6F}" dt="2023-05-23T08:44:57.723" v="230" actId="26606"/>
          <ac:spMkLst>
            <pc:docMk/>
            <pc:sldMk cId="0" sldId="867"/>
            <ac:spMk id="20" creationId="{2633B3B5-CC90-43F0-8714-D31D1F3F0209}"/>
          </ac:spMkLst>
        </pc:spChg>
        <pc:spChg chg="add">
          <ac:chgData name="Galustian, Yulia" userId="9478add7-9c3b-4423-ab97-58112c9fc143" providerId="ADAL" clId="{189420E0-3774-47BC-A1AB-206CC117AB6F}" dt="2023-05-23T08:44:57.723" v="230" actId="26606"/>
          <ac:spMkLst>
            <pc:docMk/>
            <pc:sldMk cId="0" sldId="867"/>
            <ac:spMk id="22" creationId="{A8D57A06-A426-446D-B02C-A2DC6B62E45E}"/>
          </ac:spMkLst>
        </pc:spChg>
      </pc:sldChg>
      <pc:sldChg chg="modSp mod">
        <pc:chgData name="Galustian, Yulia" userId="9478add7-9c3b-4423-ab97-58112c9fc143" providerId="ADAL" clId="{189420E0-3774-47BC-A1AB-206CC117AB6F}" dt="2023-05-23T10:07:21.387" v="346" actId="20577"/>
        <pc:sldMkLst>
          <pc:docMk/>
          <pc:sldMk cId="0" sldId="868"/>
        </pc:sldMkLst>
        <pc:spChg chg="mod">
          <ac:chgData name="Galustian, Yulia" userId="9478add7-9c3b-4423-ab97-58112c9fc143" providerId="ADAL" clId="{189420E0-3774-47BC-A1AB-206CC117AB6F}" dt="2023-05-23T10:07:21.387" v="346" actId="20577"/>
          <ac:spMkLst>
            <pc:docMk/>
            <pc:sldMk cId="0" sldId="868"/>
            <ac:spMk id="3" creationId="{00000000-0000-0000-0000-000000000000}"/>
          </ac:spMkLst>
        </pc:spChg>
      </pc:sldChg>
      <pc:sldChg chg="del">
        <pc:chgData name="Galustian, Yulia" userId="9478add7-9c3b-4423-ab97-58112c9fc143" providerId="ADAL" clId="{189420E0-3774-47BC-A1AB-206CC117AB6F}" dt="2023-05-23T10:07:03.881" v="344" actId="2696"/>
        <pc:sldMkLst>
          <pc:docMk/>
          <pc:sldMk cId="0" sldId="869"/>
        </pc:sldMkLst>
      </pc:sldChg>
      <pc:sldChg chg="addSp delSp modSp add mod">
        <pc:chgData name="Galustian, Yulia" userId="9478add7-9c3b-4423-ab97-58112c9fc143" providerId="ADAL" clId="{189420E0-3774-47BC-A1AB-206CC117AB6F}" dt="2023-05-23T08:13:04.994" v="153" actId="255"/>
        <pc:sldMkLst>
          <pc:docMk/>
          <pc:sldMk cId="1396889132" sldId="871"/>
        </pc:sldMkLst>
        <pc:spChg chg="add del">
          <ac:chgData name="Galustian, Yulia" userId="9478add7-9c3b-4423-ab97-58112c9fc143" providerId="ADAL" clId="{189420E0-3774-47BC-A1AB-206CC117AB6F}" dt="2023-05-23T08:02:50.205" v="51" actId="26606"/>
          <ac:spMkLst>
            <pc:docMk/>
            <pc:sldMk cId="1396889132" sldId="871"/>
            <ac:spMk id="3" creationId="{00000000-0000-0000-0000-000000000000}"/>
          </ac:spMkLst>
        </pc:spChg>
        <pc:spChg chg="mod">
          <ac:chgData name="Galustian, Yulia" userId="9478add7-9c3b-4423-ab97-58112c9fc143" providerId="ADAL" clId="{189420E0-3774-47BC-A1AB-206CC117AB6F}" dt="2023-05-23T08:13:04.994" v="153" actId="255"/>
          <ac:spMkLst>
            <pc:docMk/>
            <pc:sldMk cId="1396889132" sldId="871"/>
            <ac:spMk id="4" creationId="{00000000-0000-0000-0000-000000000000}"/>
          </ac:spMkLst>
        </pc:spChg>
        <pc:spChg chg="add del mod">
          <ac:chgData name="Galustian, Yulia" userId="9478add7-9c3b-4423-ab97-58112c9fc143" providerId="ADAL" clId="{189420E0-3774-47BC-A1AB-206CC117AB6F}" dt="2023-05-23T08:04:02.820" v="83" actId="21"/>
          <ac:spMkLst>
            <pc:docMk/>
            <pc:sldMk cId="1396889132" sldId="871"/>
            <ac:spMk id="5" creationId="{3ACF5838-7612-6E3B-9934-6BEB665F4FD4}"/>
          </ac:spMkLst>
        </pc:spChg>
        <pc:spChg chg="del mod">
          <ac:chgData name="Galustian, Yulia" userId="9478add7-9c3b-4423-ab97-58112c9fc143" providerId="ADAL" clId="{189420E0-3774-47BC-A1AB-206CC117AB6F}" dt="2023-05-23T08:03:55.259" v="81" actId="21"/>
          <ac:spMkLst>
            <pc:docMk/>
            <pc:sldMk cId="1396889132" sldId="871"/>
            <ac:spMk id="7" creationId="{E5DD3816-DB23-DF1D-A971-33322A184666}"/>
          </ac:spMkLst>
        </pc:spChg>
        <pc:spChg chg="add mod">
          <ac:chgData name="Galustian, Yulia" userId="9478add7-9c3b-4423-ab97-58112c9fc143" providerId="ADAL" clId="{189420E0-3774-47BC-A1AB-206CC117AB6F}" dt="2023-05-23T08:05:04.121" v="150" actId="255"/>
          <ac:spMkLst>
            <pc:docMk/>
            <pc:sldMk cId="1396889132" sldId="871"/>
            <ac:spMk id="8" creationId="{991A4B0C-D4D9-5015-965E-5BADC478D3F5}"/>
          </ac:spMkLst>
        </pc:spChg>
        <pc:spChg chg="del mod">
          <ac:chgData name="Galustian, Yulia" userId="9478add7-9c3b-4423-ab97-58112c9fc143" providerId="ADAL" clId="{189420E0-3774-47BC-A1AB-206CC117AB6F}" dt="2023-05-23T08:02:27.675" v="46" actId="21"/>
          <ac:spMkLst>
            <pc:docMk/>
            <pc:sldMk cId="1396889132" sldId="871"/>
            <ac:spMk id="11" creationId="{573EF0FC-9E1C-DAD4-94DE-934B4659C9D9}"/>
          </ac:spMkLst>
        </pc:spChg>
        <pc:graphicFrameChg chg="del mod modGraphic">
          <ac:chgData name="Galustian, Yulia" userId="9478add7-9c3b-4423-ab97-58112c9fc143" providerId="ADAL" clId="{189420E0-3774-47BC-A1AB-206CC117AB6F}" dt="2023-05-23T08:03:51.187" v="80" actId="21"/>
          <ac:graphicFrameMkLst>
            <pc:docMk/>
            <pc:sldMk cId="1396889132" sldId="871"/>
            <ac:graphicFrameMk id="6" creationId="{00000000-0000-0000-0000-000000000000}"/>
          </ac:graphicFrameMkLst>
        </pc:graphicFrameChg>
        <pc:graphicFrameChg chg="add del">
          <ac:chgData name="Galustian, Yulia" userId="9478add7-9c3b-4423-ab97-58112c9fc143" providerId="ADAL" clId="{189420E0-3774-47BC-A1AB-206CC117AB6F}" dt="2023-05-23T08:02:41.430" v="48" actId="26606"/>
          <ac:graphicFrameMkLst>
            <pc:docMk/>
            <pc:sldMk cId="1396889132" sldId="871"/>
            <ac:graphicFrameMk id="9" creationId="{3BC3DAF4-9CEA-7D9D-6FF7-4AED4AC700A4}"/>
          </ac:graphicFrameMkLst>
        </pc:graphicFrameChg>
        <pc:graphicFrameChg chg="add del">
          <ac:chgData name="Galustian, Yulia" userId="9478add7-9c3b-4423-ab97-58112c9fc143" providerId="ADAL" clId="{189420E0-3774-47BC-A1AB-206CC117AB6F}" dt="2023-05-23T08:02:50.091" v="50" actId="26606"/>
          <ac:graphicFrameMkLst>
            <pc:docMk/>
            <pc:sldMk cId="1396889132" sldId="871"/>
            <ac:graphicFrameMk id="12" creationId="{A970CA6A-4F1E-F3D9-98E3-EB37ABD536CC}"/>
          </ac:graphicFrameMkLst>
        </pc:graphicFrameChg>
        <pc:graphicFrameChg chg="add mod">
          <ac:chgData name="Galustian, Yulia" userId="9478add7-9c3b-4423-ab97-58112c9fc143" providerId="ADAL" clId="{189420E0-3774-47BC-A1AB-206CC117AB6F}" dt="2023-05-23T08:03:04.715" v="53" actId="14100"/>
          <ac:graphicFrameMkLst>
            <pc:docMk/>
            <pc:sldMk cId="1396889132" sldId="871"/>
            <ac:graphicFrameMk id="14" creationId="{3BC3DAF4-9CEA-7D9D-6FF7-4AED4AC700A4}"/>
          </ac:graphicFrameMkLst>
        </pc:graphicFrame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uk.wikipedia.org/wiki/1950" TargetMode="External"/><Relationship Id="rId1" Type="http://schemas.openxmlformats.org/officeDocument/2006/relationships/hyperlink" Target="https://uk.wikipedia.org/w/index.php?title=%D0%9C%D1%96%D0%B6%D0%BD%D0%B0%D1%80%D0%BE%D0%B4%D0%BD%D0%B0_%D0%B4%D0%B5%D0%BC%D0%BE%D0%BA%D1%80%D0%B0%D1%82%D0%B8%D1%87%D0%BD%D0%B0_%D1%84%D0%B5%D0%B4%D0%B5%D1%80%D0%B0%D1%86%D1%96%D1%8F_%D0%B6%D1%96%D0%BD%D0%BE%D0%BA&amp;action=edit&amp;redlink=1"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s://zakon.rada.gov.ua/laws/show/80731-10"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2">
  <dgm:title val=""/>
  <dgm:desc val=""/>
  <dgm:catLst>
    <dgm:cat type="accent5" pri="11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6DFE02E-A6D7-44C7-B6B2-6CCF7146E67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BE5F75D-7C24-472E-B474-D4CBD9EA4912}">
      <dgm:prSet/>
      <dgm:spPr/>
      <dgm:t>
        <a:bodyPr/>
        <a:lstStyle/>
        <a:p>
          <a:r>
            <a:rPr lang="ru-RU" b="0" i="0" dirty="0"/>
            <a:t>У СВІТІ: </a:t>
          </a:r>
          <a:r>
            <a:rPr lang="ru-RU" b="0" i="0" dirty="0" err="1"/>
            <a:t>заснований</a:t>
          </a:r>
          <a:r>
            <a:rPr lang="ru-RU" b="0" i="0" dirty="0"/>
            <a:t> в </a:t>
          </a:r>
          <a:r>
            <a:rPr lang="ru-RU" b="0" i="0" dirty="0" err="1"/>
            <a:t>листопаді</a:t>
          </a:r>
          <a:r>
            <a:rPr lang="ru-RU" b="0" i="0" dirty="0"/>
            <a:t> 1949 р. у </a:t>
          </a:r>
          <a:r>
            <a:rPr lang="ru-RU" b="0" i="0" dirty="0" err="1"/>
            <a:t>Парижі</a:t>
          </a:r>
          <a:r>
            <a:rPr lang="ru-RU" b="0" i="0" dirty="0"/>
            <a:t> </a:t>
          </a:r>
          <a:r>
            <a:rPr lang="ru-RU" b="0" i="0" dirty="0" err="1"/>
            <a:t>рішенням</a:t>
          </a:r>
          <a:r>
            <a:rPr lang="ru-RU" b="0" i="0" dirty="0"/>
            <a:t> </a:t>
          </a:r>
          <a:r>
            <a:rPr lang="ru-RU" b="0" i="0" dirty="0" err="1"/>
            <a:t>сесії</a:t>
          </a:r>
          <a:r>
            <a:rPr lang="ru-RU" b="0" i="0" dirty="0"/>
            <a:t> Ради</a:t>
          </a:r>
          <a:r>
            <a:rPr lang="ru-RU" b="0" i="0" dirty="0">
              <a:solidFill>
                <a:schemeClr val="bg1"/>
              </a:solidFill>
            </a:rPr>
            <a:t> </a:t>
          </a:r>
          <a:r>
            <a:rPr lang="ru-RU" b="0" i="0" dirty="0" err="1">
              <a:solidFill>
                <a:schemeClr val="bg1"/>
              </a:solidFill>
              <a:hlinkClick xmlns:r="http://schemas.openxmlformats.org/officeDocument/2006/relationships" r:id="rId1">
                <a:extLst>
                  <a:ext uri="{A12FA001-AC4F-418D-AE19-62706E023703}">
                    <ahyp:hlinkClr xmlns:ahyp="http://schemas.microsoft.com/office/drawing/2018/hyperlinkcolor" xmlns="" val="tx"/>
                  </a:ext>
                </a:extLst>
              </a:hlinkClick>
            </a:rPr>
            <a:t>Міжнародної</a:t>
          </a:r>
          <a:r>
            <a:rPr lang="ru-RU" b="0" i="0" dirty="0">
              <a:solidFill>
                <a:schemeClr val="bg1"/>
              </a:solidFill>
              <a:hlinkClick xmlns:r="http://schemas.openxmlformats.org/officeDocument/2006/relationships" r:id="rId1">
                <a:extLst>
                  <a:ext uri="{A12FA001-AC4F-418D-AE19-62706E023703}">
                    <ahyp:hlinkClr xmlns:ahyp="http://schemas.microsoft.com/office/drawing/2018/hyperlinkcolor" xmlns="" val="tx"/>
                  </a:ext>
                </a:extLst>
              </a:hlinkClick>
            </a:rPr>
            <a:t> </a:t>
          </a:r>
          <a:r>
            <a:rPr lang="ru-RU" b="0" i="0" dirty="0" err="1">
              <a:solidFill>
                <a:schemeClr val="bg1"/>
              </a:solidFill>
              <a:hlinkClick xmlns:r="http://schemas.openxmlformats.org/officeDocument/2006/relationships" r:id="rId1">
                <a:extLst>
                  <a:ext uri="{A12FA001-AC4F-418D-AE19-62706E023703}">
                    <ahyp:hlinkClr xmlns:ahyp="http://schemas.microsoft.com/office/drawing/2018/hyperlinkcolor" xmlns="" val="tx"/>
                  </a:ext>
                </a:extLst>
              </a:hlinkClick>
            </a:rPr>
            <a:t>демократичної</a:t>
          </a:r>
          <a:r>
            <a:rPr lang="ru-RU" b="0" i="0" dirty="0">
              <a:solidFill>
                <a:schemeClr val="bg1"/>
              </a:solidFill>
              <a:hlinkClick xmlns:r="http://schemas.openxmlformats.org/officeDocument/2006/relationships" r:id="rId1">
                <a:extLst>
                  <a:ext uri="{A12FA001-AC4F-418D-AE19-62706E023703}">
                    <ahyp:hlinkClr xmlns:ahyp="http://schemas.microsoft.com/office/drawing/2018/hyperlinkcolor" xmlns="" val="tx"/>
                  </a:ext>
                </a:extLst>
              </a:hlinkClick>
            </a:rPr>
            <a:t> </a:t>
          </a:r>
          <a:r>
            <a:rPr lang="ru-RU" b="0" i="0" dirty="0" err="1">
              <a:solidFill>
                <a:schemeClr val="bg1"/>
              </a:solidFill>
              <a:hlinkClick xmlns:r="http://schemas.openxmlformats.org/officeDocument/2006/relationships" r:id="rId1">
                <a:extLst>
                  <a:ext uri="{A12FA001-AC4F-418D-AE19-62706E023703}">
                    <ahyp:hlinkClr xmlns:ahyp="http://schemas.microsoft.com/office/drawing/2018/hyperlinkcolor" xmlns="" val="tx"/>
                  </a:ext>
                </a:extLst>
              </a:hlinkClick>
            </a:rPr>
            <a:t>федерації</a:t>
          </a:r>
          <a:r>
            <a:rPr lang="ru-RU" b="0" i="0" dirty="0">
              <a:solidFill>
                <a:schemeClr val="bg1"/>
              </a:solidFill>
              <a:hlinkClick xmlns:r="http://schemas.openxmlformats.org/officeDocument/2006/relationships" r:id="rId1">
                <a:extLst>
                  <a:ext uri="{A12FA001-AC4F-418D-AE19-62706E023703}">
                    <ahyp:hlinkClr xmlns:ahyp="http://schemas.microsoft.com/office/drawing/2018/hyperlinkcolor" xmlns="" val="tx"/>
                  </a:ext>
                </a:extLst>
              </a:hlinkClick>
            </a:rPr>
            <a:t> </a:t>
          </a:r>
          <a:r>
            <a:rPr lang="ru-RU" b="0" i="0" dirty="0" err="1">
              <a:solidFill>
                <a:schemeClr val="bg1"/>
              </a:solidFill>
              <a:hlinkClick xmlns:r="http://schemas.openxmlformats.org/officeDocument/2006/relationships" r:id="rId1">
                <a:extLst>
                  <a:ext uri="{A12FA001-AC4F-418D-AE19-62706E023703}">
                    <ahyp:hlinkClr xmlns:ahyp="http://schemas.microsoft.com/office/drawing/2018/hyperlinkcolor" xmlns="" val="tx"/>
                  </a:ext>
                </a:extLst>
              </a:hlinkClick>
            </a:rPr>
            <a:t>жінок</a:t>
          </a:r>
          <a:r>
            <a:rPr lang="ru-RU" b="0" i="0" dirty="0">
              <a:solidFill>
                <a:schemeClr val="bg1"/>
              </a:solidFill>
            </a:rPr>
            <a:t>.</a:t>
          </a:r>
          <a:endParaRPr lang="en-US" dirty="0">
            <a:solidFill>
              <a:schemeClr val="bg1"/>
            </a:solidFill>
          </a:endParaRPr>
        </a:p>
      </dgm:t>
    </dgm:pt>
    <dgm:pt modelId="{B79512F5-F61A-4FA6-9BEC-B05B4C62A448}" type="parTrans" cxnId="{2AAA51EF-D5F9-4DD7-937F-A3E40ED37166}">
      <dgm:prSet/>
      <dgm:spPr/>
      <dgm:t>
        <a:bodyPr/>
        <a:lstStyle/>
        <a:p>
          <a:endParaRPr lang="en-US"/>
        </a:p>
      </dgm:t>
    </dgm:pt>
    <dgm:pt modelId="{970342CC-8BAA-4EEB-88C5-8530B3F76165}" type="sibTrans" cxnId="{2AAA51EF-D5F9-4DD7-937F-A3E40ED37166}">
      <dgm:prSet/>
      <dgm:spPr/>
      <dgm:t>
        <a:bodyPr/>
        <a:lstStyle/>
        <a:p>
          <a:endParaRPr lang="en-US"/>
        </a:p>
      </dgm:t>
    </dgm:pt>
    <dgm:pt modelId="{E0475550-35B3-4969-A457-F874F18C9579}">
      <dgm:prSet/>
      <dgm:spPr/>
      <dgm:t>
        <a:bodyPr/>
        <a:lstStyle/>
        <a:p>
          <a:r>
            <a:rPr lang="ru-RU" b="0" i="0" dirty="0" err="1"/>
            <a:t>Вперше</a:t>
          </a:r>
          <a:r>
            <a:rPr lang="ru-RU" b="0" i="0" dirty="0"/>
            <a:t> «</a:t>
          </a:r>
          <a:r>
            <a:rPr lang="ru-RU" b="0" i="0" dirty="0" err="1"/>
            <a:t>Міжнародний</a:t>
          </a:r>
          <a:r>
            <a:rPr lang="ru-RU" b="0" i="0" dirty="0"/>
            <a:t> день </a:t>
          </a:r>
          <a:r>
            <a:rPr lang="ru-RU" b="0" i="0" dirty="0" err="1"/>
            <a:t>захисту</a:t>
          </a:r>
          <a:r>
            <a:rPr lang="ru-RU" b="0" i="0" dirty="0"/>
            <a:t> </a:t>
          </a:r>
          <a:r>
            <a:rPr lang="ru-RU" b="0" i="0" dirty="0" err="1"/>
            <a:t>дітей</a:t>
          </a:r>
          <a:r>
            <a:rPr lang="ru-RU" b="0" i="0" dirty="0"/>
            <a:t>» </a:t>
          </a:r>
          <a:r>
            <a:rPr lang="ru-RU" b="0" i="0" dirty="0" err="1"/>
            <a:t>відзначався</a:t>
          </a:r>
          <a:r>
            <a:rPr lang="ru-RU" b="0" i="0" dirty="0"/>
            <a:t> в </a:t>
          </a:r>
          <a:r>
            <a:rPr lang="ru-RU" b="0" i="0" dirty="0">
              <a:solidFill>
                <a:schemeClr val="bg1"/>
              </a:solidFill>
              <a:hlinkClick xmlns:r="http://schemas.openxmlformats.org/officeDocument/2006/relationships" r:id="rId2">
                <a:extLst>
                  <a:ext uri="{A12FA001-AC4F-418D-AE19-62706E023703}">
                    <ahyp:hlinkClr xmlns:ahyp="http://schemas.microsoft.com/office/drawing/2018/hyperlinkcolor" xmlns="" val="tx"/>
                  </a:ext>
                </a:extLst>
              </a:hlinkClick>
            </a:rPr>
            <a:t>1950</a:t>
          </a:r>
          <a:r>
            <a:rPr lang="ru-RU" b="0" i="0" dirty="0">
              <a:solidFill>
                <a:schemeClr val="bg1"/>
              </a:solidFill>
            </a:rPr>
            <a:t>-м</a:t>
          </a:r>
          <a:r>
            <a:rPr lang="ru-RU" b="0" i="0" dirty="0"/>
            <a:t>у </a:t>
          </a:r>
          <a:r>
            <a:rPr lang="ru-RU" b="0" i="0" dirty="0" err="1"/>
            <a:t>році</a:t>
          </a:r>
          <a:r>
            <a:rPr lang="ru-RU" b="0" i="0" dirty="0"/>
            <a:t> в 51 </a:t>
          </a:r>
          <a:r>
            <a:rPr lang="ru-RU" b="0" i="0" dirty="0" err="1"/>
            <a:t>країні</a:t>
          </a:r>
          <a:r>
            <a:rPr lang="ru-RU" b="0" i="0" dirty="0"/>
            <a:t> </a:t>
          </a:r>
          <a:r>
            <a:rPr lang="ru-RU" b="0" i="0" dirty="0" err="1"/>
            <a:t>світу</a:t>
          </a:r>
          <a:r>
            <a:rPr lang="ru-RU" b="0" i="0" dirty="0"/>
            <a:t>. </a:t>
          </a:r>
          <a:endParaRPr lang="en-US" dirty="0"/>
        </a:p>
      </dgm:t>
    </dgm:pt>
    <dgm:pt modelId="{5D6AE8D1-DCF8-402B-B2D3-E18C8981FAAC}" type="parTrans" cxnId="{0BC84491-6B84-4857-84C4-55A2C6F69B00}">
      <dgm:prSet/>
      <dgm:spPr/>
      <dgm:t>
        <a:bodyPr/>
        <a:lstStyle/>
        <a:p>
          <a:endParaRPr lang="en-US"/>
        </a:p>
      </dgm:t>
    </dgm:pt>
    <dgm:pt modelId="{5326FBC8-94CA-4B23-AA01-DF511D79DCB2}" type="sibTrans" cxnId="{0BC84491-6B84-4857-84C4-55A2C6F69B00}">
      <dgm:prSet/>
      <dgm:spPr/>
      <dgm:t>
        <a:bodyPr/>
        <a:lstStyle/>
        <a:p>
          <a:endParaRPr lang="en-US"/>
        </a:p>
      </dgm:t>
    </dgm:pt>
    <dgm:pt modelId="{289CD73B-EC49-4F8B-B7BD-D0E9183BA1D4}">
      <dgm:prSet/>
      <dgm:spPr/>
      <dgm:t>
        <a:bodyPr/>
        <a:lstStyle/>
        <a:p>
          <a:r>
            <a:rPr lang="ru-RU" b="0" i="0"/>
            <a:t>ООН підтримала цю ініціативу й оголосила захист прав, життя і здоров'я дітей одним з пріоритетних напрямків своєї діяльності.</a:t>
          </a:r>
          <a:endParaRPr lang="en-US"/>
        </a:p>
      </dgm:t>
    </dgm:pt>
    <dgm:pt modelId="{6B224E67-9412-4783-9E12-37FDF182BE57}" type="parTrans" cxnId="{F784102C-DDC3-4917-BE2E-F2CF23BCC922}">
      <dgm:prSet/>
      <dgm:spPr/>
      <dgm:t>
        <a:bodyPr/>
        <a:lstStyle/>
        <a:p>
          <a:endParaRPr lang="en-US"/>
        </a:p>
      </dgm:t>
    </dgm:pt>
    <dgm:pt modelId="{62731999-0822-41B2-9A14-6F4934F2D0F7}" type="sibTrans" cxnId="{F784102C-DDC3-4917-BE2E-F2CF23BCC922}">
      <dgm:prSet/>
      <dgm:spPr/>
      <dgm:t>
        <a:bodyPr/>
        <a:lstStyle/>
        <a:p>
          <a:endParaRPr lang="en-US"/>
        </a:p>
      </dgm:t>
    </dgm:pt>
    <dgm:pt modelId="{0011DC69-8BC6-48F8-B138-81F3EF6D198F}" type="pres">
      <dgm:prSet presAssocID="{66DFE02E-A6D7-44C7-B6B2-6CCF7146E671}" presName="linear" presStyleCnt="0">
        <dgm:presLayoutVars>
          <dgm:animLvl val="lvl"/>
          <dgm:resizeHandles val="exact"/>
        </dgm:presLayoutVars>
      </dgm:prSet>
      <dgm:spPr/>
      <dgm:t>
        <a:bodyPr/>
        <a:lstStyle/>
        <a:p>
          <a:endParaRPr lang="uk-UA"/>
        </a:p>
      </dgm:t>
    </dgm:pt>
    <dgm:pt modelId="{62377395-D07F-4637-9538-93830FDF7AEC}" type="pres">
      <dgm:prSet presAssocID="{6BE5F75D-7C24-472E-B474-D4CBD9EA4912}" presName="parentText" presStyleLbl="node1" presStyleIdx="0" presStyleCnt="3">
        <dgm:presLayoutVars>
          <dgm:chMax val="0"/>
          <dgm:bulletEnabled val="1"/>
        </dgm:presLayoutVars>
      </dgm:prSet>
      <dgm:spPr/>
      <dgm:t>
        <a:bodyPr/>
        <a:lstStyle/>
        <a:p>
          <a:endParaRPr lang="uk-UA"/>
        </a:p>
      </dgm:t>
    </dgm:pt>
    <dgm:pt modelId="{5465BC56-C261-4975-ACD9-2AC51A5F0CD9}" type="pres">
      <dgm:prSet presAssocID="{970342CC-8BAA-4EEB-88C5-8530B3F76165}" presName="spacer" presStyleCnt="0"/>
      <dgm:spPr/>
    </dgm:pt>
    <dgm:pt modelId="{EA115CF4-8E58-4296-95A9-3F6E133005A9}" type="pres">
      <dgm:prSet presAssocID="{E0475550-35B3-4969-A457-F874F18C9579}" presName="parentText" presStyleLbl="node1" presStyleIdx="1" presStyleCnt="3">
        <dgm:presLayoutVars>
          <dgm:chMax val="0"/>
          <dgm:bulletEnabled val="1"/>
        </dgm:presLayoutVars>
      </dgm:prSet>
      <dgm:spPr/>
      <dgm:t>
        <a:bodyPr/>
        <a:lstStyle/>
        <a:p>
          <a:endParaRPr lang="uk-UA"/>
        </a:p>
      </dgm:t>
    </dgm:pt>
    <dgm:pt modelId="{D3E077BE-A412-4212-B837-B32EE2D43CC8}" type="pres">
      <dgm:prSet presAssocID="{5326FBC8-94CA-4B23-AA01-DF511D79DCB2}" presName="spacer" presStyleCnt="0"/>
      <dgm:spPr/>
    </dgm:pt>
    <dgm:pt modelId="{DBFE4928-14FB-4EB4-AE64-B4811A8AEB13}" type="pres">
      <dgm:prSet presAssocID="{289CD73B-EC49-4F8B-B7BD-D0E9183BA1D4}" presName="parentText" presStyleLbl="node1" presStyleIdx="2" presStyleCnt="3">
        <dgm:presLayoutVars>
          <dgm:chMax val="0"/>
          <dgm:bulletEnabled val="1"/>
        </dgm:presLayoutVars>
      </dgm:prSet>
      <dgm:spPr/>
      <dgm:t>
        <a:bodyPr/>
        <a:lstStyle/>
        <a:p>
          <a:endParaRPr lang="uk-UA"/>
        </a:p>
      </dgm:t>
    </dgm:pt>
  </dgm:ptLst>
  <dgm:cxnLst>
    <dgm:cxn modelId="{DD816E69-9EA8-4943-A6E5-D07B07EE0311}" type="presOf" srcId="{66DFE02E-A6D7-44C7-B6B2-6CCF7146E671}" destId="{0011DC69-8BC6-48F8-B138-81F3EF6D198F}" srcOrd="0" destOrd="0" presId="urn:microsoft.com/office/officeart/2005/8/layout/vList2"/>
    <dgm:cxn modelId="{0BC84491-6B84-4857-84C4-55A2C6F69B00}" srcId="{66DFE02E-A6D7-44C7-B6B2-6CCF7146E671}" destId="{E0475550-35B3-4969-A457-F874F18C9579}" srcOrd="1" destOrd="0" parTransId="{5D6AE8D1-DCF8-402B-B2D3-E18C8981FAAC}" sibTransId="{5326FBC8-94CA-4B23-AA01-DF511D79DCB2}"/>
    <dgm:cxn modelId="{75572E33-20C2-4FEF-BAA1-FB89D13A5AE8}" type="presOf" srcId="{E0475550-35B3-4969-A457-F874F18C9579}" destId="{EA115CF4-8E58-4296-95A9-3F6E133005A9}" srcOrd="0" destOrd="0" presId="urn:microsoft.com/office/officeart/2005/8/layout/vList2"/>
    <dgm:cxn modelId="{BF9B3545-E850-4EF4-9F54-14B7B34891F1}" type="presOf" srcId="{6BE5F75D-7C24-472E-B474-D4CBD9EA4912}" destId="{62377395-D07F-4637-9538-93830FDF7AEC}" srcOrd="0" destOrd="0" presId="urn:microsoft.com/office/officeart/2005/8/layout/vList2"/>
    <dgm:cxn modelId="{2AAA51EF-D5F9-4DD7-937F-A3E40ED37166}" srcId="{66DFE02E-A6D7-44C7-B6B2-6CCF7146E671}" destId="{6BE5F75D-7C24-472E-B474-D4CBD9EA4912}" srcOrd="0" destOrd="0" parTransId="{B79512F5-F61A-4FA6-9BEC-B05B4C62A448}" sibTransId="{970342CC-8BAA-4EEB-88C5-8530B3F76165}"/>
    <dgm:cxn modelId="{5140D06C-D43B-4A00-AA71-53FA520F6284}" type="presOf" srcId="{289CD73B-EC49-4F8B-B7BD-D0E9183BA1D4}" destId="{DBFE4928-14FB-4EB4-AE64-B4811A8AEB13}" srcOrd="0" destOrd="0" presId="urn:microsoft.com/office/officeart/2005/8/layout/vList2"/>
    <dgm:cxn modelId="{F784102C-DDC3-4917-BE2E-F2CF23BCC922}" srcId="{66DFE02E-A6D7-44C7-B6B2-6CCF7146E671}" destId="{289CD73B-EC49-4F8B-B7BD-D0E9183BA1D4}" srcOrd="2" destOrd="0" parTransId="{6B224E67-9412-4783-9E12-37FDF182BE57}" sibTransId="{62731999-0822-41B2-9A14-6F4934F2D0F7}"/>
    <dgm:cxn modelId="{48E068E7-CA4F-4BAF-A41A-026E6179DE08}" type="presParOf" srcId="{0011DC69-8BC6-48F8-B138-81F3EF6D198F}" destId="{62377395-D07F-4637-9538-93830FDF7AEC}" srcOrd="0" destOrd="0" presId="urn:microsoft.com/office/officeart/2005/8/layout/vList2"/>
    <dgm:cxn modelId="{B686F74D-146C-4DCC-B548-A5C34663A0AE}" type="presParOf" srcId="{0011DC69-8BC6-48F8-B138-81F3EF6D198F}" destId="{5465BC56-C261-4975-ACD9-2AC51A5F0CD9}" srcOrd="1" destOrd="0" presId="urn:microsoft.com/office/officeart/2005/8/layout/vList2"/>
    <dgm:cxn modelId="{4D7F7A16-FD4E-4AC5-B425-EFD1D10CC36C}" type="presParOf" srcId="{0011DC69-8BC6-48F8-B138-81F3EF6D198F}" destId="{EA115CF4-8E58-4296-95A9-3F6E133005A9}" srcOrd="2" destOrd="0" presId="urn:microsoft.com/office/officeart/2005/8/layout/vList2"/>
    <dgm:cxn modelId="{A0BCA5C6-E9A6-474D-97E8-A7736EE9AA4B}" type="presParOf" srcId="{0011DC69-8BC6-48F8-B138-81F3EF6D198F}" destId="{D3E077BE-A412-4212-B837-B32EE2D43CC8}" srcOrd="3" destOrd="0" presId="urn:microsoft.com/office/officeart/2005/8/layout/vList2"/>
    <dgm:cxn modelId="{D77E8412-94E2-476E-9165-FD48AF8CA4DF}" type="presParOf" srcId="{0011DC69-8BC6-48F8-B138-81F3EF6D198F}" destId="{DBFE4928-14FB-4EB4-AE64-B4811A8AEB1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E2C5CE-B547-4342-9E50-FCBEF6B5BD71}" type="doc">
      <dgm:prSet loTypeId="urn:microsoft.com/office/officeart/2008/layout/LinedList" loCatId="list" qsTypeId="urn:microsoft.com/office/officeart/2005/8/quickstyle/simple1#7" qsCatId="simple" csTypeId="urn:microsoft.com/office/officeart/2005/8/colors/colorful1#2" csCatId="colorful" phldr="1"/>
      <dgm:spPr/>
      <dgm:t>
        <a:bodyPr/>
        <a:lstStyle/>
        <a:p>
          <a:endParaRPr lang="en-US"/>
        </a:p>
      </dgm:t>
    </dgm:pt>
    <dgm:pt modelId="{9679D7D6-19E4-49DD-989F-D939D332870A}">
      <dgm:prSet/>
      <dgm:spPr/>
      <dgm:t>
        <a:bodyPr/>
        <a:lstStyle/>
        <a:p>
          <a:r>
            <a:rPr lang="en-US" dirty="0" err="1"/>
            <a:t>Вперше</a:t>
          </a:r>
          <a:r>
            <a:rPr lang="en-US" dirty="0"/>
            <a:t> </a:t>
          </a:r>
          <a:r>
            <a:rPr lang="en-US" dirty="0" err="1"/>
            <a:t>явище</a:t>
          </a:r>
          <a:r>
            <a:rPr lang="en-US" dirty="0"/>
            <a:t> </a:t>
          </a:r>
          <a:r>
            <a:rPr lang="en-US" dirty="0" err="1"/>
            <a:t>мобінгу</a:t>
          </a:r>
          <a:r>
            <a:rPr lang="en-US" dirty="0"/>
            <a:t> в </a:t>
          </a:r>
          <a:r>
            <a:rPr lang="en-US" dirty="0" err="1"/>
            <a:t>трудових</a:t>
          </a:r>
          <a:r>
            <a:rPr lang="en-US" dirty="0"/>
            <a:t> </a:t>
          </a:r>
          <a:r>
            <a:rPr lang="en-US" dirty="0" err="1"/>
            <a:t>відносинах</a:t>
          </a:r>
          <a:r>
            <a:rPr lang="en-US" dirty="0"/>
            <a:t> </a:t>
          </a:r>
          <a:r>
            <a:rPr lang="en-US" dirty="0" err="1"/>
            <a:t>було</a:t>
          </a:r>
          <a:r>
            <a:rPr lang="en-US" dirty="0"/>
            <a:t> </a:t>
          </a:r>
          <a:r>
            <a:rPr lang="en-US" dirty="0" err="1"/>
            <a:t>докладно</a:t>
          </a:r>
          <a:r>
            <a:rPr lang="en-US" dirty="0"/>
            <a:t> </a:t>
          </a:r>
          <a:r>
            <a:rPr lang="en-US" dirty="0" err="1"/>
            <a:t>описане</a:t>
          </a:r>
          <a:r>
            <a:rPr lang="en-US" dirty="0"/>
            <a:t> </a:t>
          </a:r>
          <a:r>
            <a:rPr lang="en-US" dirty="0" err="1"/>
            <a:t>Г.Леманном</a:t>
          </a:r>
          <a:r>
            <a:rPr lang="en-US" dirty="0"/>
            <a:t> і А. </a:t>
          </a:r>
          <a:r>
            <a:rPr lang="en-US" dirty="0" err="1"/>
            <a:t>Густафссоном</a:t>
          </a:r>
          <a:r>
            <a:rPr lang="en-US" dirty="0"/>
            <a:t> в </a:t>
          </a:r>
          <a:r>
            <a:rPr lang="en-US" dirty="0" err="1"/>
            <a:t>опублікованому</a:t>
          </a:r>
          <a:r>
            <a:rPr lang="en-US" dirty="0"/>
            <a:t> в 1984 р. </a:t>
          </a:r>
          <a:r>
            <a:rPr lang="en-US" dirty="0" err="1"/>
            <a:t>звіті</a:t>
          </a:r>
          <a:r>
            <a:rPr lang="en-US" dirty="0"/>
            <a:t> </a:t>
          </a:r>
          <a:r>
            <a:rPr lang="en-US" dirty="0" err="1"/>
            <a:t>щодо</a:t>
          </a:r>
          <a:r>
            <a:rPr lang="en-US" dirty="0"/>
            <a:t> </a:t>
          </a:r>
          <a:r>
            <a:rPr lang="en-US" dirty="0" err="1"/>
            <a:t>результатів</a:t>
          </a:r>
          <a:r>
            <a:rPr lang="en-US" dirty="0"/>
            <a:t> </a:t>
          </a:r>
          <a:r>
            <a:rPr lang="en-US" dirty="0" err="1"/>
            <a:t>дослідження</a:t>
          </a:r>
          <a:r>
            <a:rPr lang="en-US" dirty="0"/>
            <a:t>, </a:t>
          </a:r>
          <a:r>
            <a:rPr lang="en-US" dirty="0" err="1"/>
            <a:t>проведеного</a:t>
          </a:r>
          <a:r>
            <a:rPr lang="en-US" dirty="0"/>
            <a:t> </a:t>
          </a:r>
          <a:r>
            <a:rPr lang="en-US" dirty="0" err="1"/>
            <a:t>впродовж</a:t>
          </a:r>
          <a:r>
            <a:rPr lang="en-US" dirty="0"/>
            <a:t> 1982-1983 </a:t>
          </a:r>
          <a:r>
            <a:rPr lang="en-US" dirty="0" err="1"/>
            <a:t>рр</a:t>
          </a:r>
          <a:r>
            <a:rPr lang="en-US" dirty="0"/>
            <a:t>. у </a:t>
          </a:r>
          <a:r>
            <a:rPr lang="en-US" dirty="0" err="1"/>
            <a:t>Швеції</a:t>
          </a:r>
          <a:r>
            <a:rPr lang="en-US" dirty="0"/>
            <a:t>. </a:t>
          </a:r>
        </a:p>
      </dgm:t>
    </dgm:pt>
    <dgm:pt modelId="{97AA0C95-D3C4-4616-8749-7BF212D8A3C0}" type="parTrans" cxnId="{DF4A8BE6-B2F2-4B2A-A496-ABE72DC66C3A}">
      <dgm:prSet/>
      <dgm:spPr/>
      <dgm:t>
        <a:bodyPr/>
        <a:lstStyle/>
        <a:p>
          <a:endParaRPr lang="en-US"/>
        </a:p>
      </dgm:t>
    </dgm:pt>
    <dgm:pt modelId="{F82B26EB-E258-4BEC-B5D1-A94C161AD509}" type="sibTrans" cxnId="{DF4A8BE6-B2F2-4B2A-A496-ABE72DC66C3A}">
      <dgm:prSet/>
      <dgm:spPr/>
      <dgm:t>
        <a:bodyPr/>
        <a:lstStyle/>
        <a:p>
          <a:endParaRPr lang="en-US"/>
        </a:p>
      </dgm:t>
    </dgm:pt>
    <dgm:pt modelId="{F5751BCF-2EED-486F-B25C-70ECED3D7431}">
      <dgm:prSet/>
      <dgm:spPr/>
      <dgm:t>
        <a:bodyPr/>
        <a:lstStyle/>
        <a:p>
          <a:r>
            <a:rPr lang="en-US" dirty="0"/>
            <a:t> «</a:t>
          </a:r>
          <a:r>
            <a:rPr lang="uk-UA" dirty="0"/>
            <a:t>М</a:t>
          </a:r>
          <a:r>
            <a:rPr lang="en-US" dirty="0" err="1"/>
            <a:t>обінг</a:t>
          </a:r>
          <a:r>
            <a:rPr lang="en-US" dirty="0"/>
            <a:t>» </a:t>
          </a:r>
          <a:r>
            <a:rPr lang="uk-UA" dirty="0"/>
            <a:t>використовувався </a:t>
          </a:r>
          <a:r>
            <a:rPr lang="en-US" dirty="0" err="1"/>
            <a:t>для</a:t>
          </a:r>
          <a:r>
            <a:rPr lang="en-US" dirty="0"/>
            <a:t> </a:t>
          </a:r>
          <a:r>
            <a:rPr lang="en-US" dirty="0" err="1"/>
            <a:t>визначення</a:t>
          </a:r>
          <a:r>
            <a:rPr lang="en-US" dirty="0"/>
            <a:t> </a:t>
          </a:r>
          <a:r>
            <a:rPr lang="en-US" dirty="0" err="1"/>
            <a:t>різновиду</a:t>
          </a:r>
          <a:r>
            <a:rPr lang="en-US" dirty="0"/>
            <a:t> </a:t>
          </a:r>
          <a:r>
            <a:rPr lang="en-US" dirty="0" err="1"/>
            <a:t>психологічних</a:t>
          </a:r>
          <a:r>
            <a:rPr lang="en-US" dirty="0"/>
            <a:t> </a:t>
          </a:r>
          <a:r>
            <a:rPr lang="en-US" dirty="0" err="1"/>
            <a:t>міжособистісних</a:t>
          </a:r>
          <a:r>
            <a:rPr lang="en-US" dirty="0"/>
            <a:t> </a:t>
          </a:r>
          <a:r>
            <a:rPr lang="en-US" dirty="0" err="1"/>
            <a:t>відносин</a:t>
          </a:r>
          <a:r>
            <a:rPr lang="en-US" dirty="0"/>
            <a:t>, </a:t>
          </a:r>
          <a:r>
            <a:rPr lang="en-US" dirty="0" err="1"/>
            <a:t>що</a:t>
          </a:r>
          <a:r>
            <a:rPr lang="en-US" dirty="0"/>
            <a:t> </a:t>
          </a:r>
          <a:r>
            <a:rPr lang="en-US" dirty="0" err="1"/>
            <a:t>складаються</a:t>
          </a:r>
          <a:r>
            <a:rPr lang="en-US" dirty="0"/>
            <a:t> </a:t>
          </a:r>
          <a:r>
            <a:rPr lang="en-US" dirty="0" err="1"/>
            <a:t>на</a:t>
          </a:r>
          <a:r>
            <a:rPr lang="en-US" dirty="0"/>
            <a:t> </a:t>
          </a:r>
          <a:r>
            <a:rPr lang="en-US" dirty="0" err="1"/>
            <a:t>робочому</a:t>
          </a:r>
          <a:r>
            <a:rPr lang="en-US" dirty="0"/>
            <a:t> </a:t>
          </a:r>
          <a:r>
            <a:rPr lang="en-US" dirty="0" err="1"/>
            <a:t>місці</a:t>
          </a:r>
          <a:r>
            <a:rPr lang="en-US" dirty="0"/>
            <a:t> </a:t>
          </a:r>
          <a:r>
            <a:rPr lang="en-US" dirty="0" err="1"/>
            <a:t>між</a:t>
          </a:r>
          <a:r>
            <a:rPr lang="en-US" dirty="0"/>
            <a:t> </a:t>
          </a:r>
          <a:r>
            <a:rPr lang="en-US" dirty="0" err="1"/>
            <a:t>працівником</a:t>
          </a:r>
          <a:r>
            <a:rPr lang="en-US" dirty="0"/>
            <a:t> і </a:t>
          </a:r>
          <a:r>
            <a:rPr lang="en-US" dirty="0" err="1"/>
            <a:t>роботодавцем</a:t>
          </a:r>
          <a:r>
            <a:rPr lang="en-US" dirty="0"/>
            <a:t> </a:t>
          </a:r>
          <a:r>
            <a:rPr lang="en-US" dirty="0" err="1"/>
            <a:t>щодо</a:t>
          </a:r>
          <a:r>
            <a:rPr lang="en-US" dirty="0"/>
            <a:t> </a:t>
          </a:r>
          <a:r>
            <a:rPr lang="en-US" dirty="0" err="1"/>
            <a:t>реалізації</a:t>
          </a:r>
          <a:r>
            <a:rPr lang="en-US" dirty="0"/>
            <a:t> </a:t>
          </a:r>
          <a:r>
            <a:rPr lang="en-US" dirty="0" err="1"/>
            <a:t>завдань</a:t>
          </a:r>
          <a:r>
            <a:rPr lang="en-US" dirty="0"/>
            <a:t> (</a:t>
          </a:r>
          <a:r>
            <a:rPr lang="en-US" dirty="0" err="1"/>
            <a:t>службових</a:t>
          </a:r>
          <a:r>
            <a:rPr lang="en-US" dirty="0"/>
            <a:t> </a:t>
          </a:r>
          <a:r>
            <a:rPr lang="en-US" dirty="0" err="1"/>
            <a:t>обов’язків</a:t>
          </a:r>
          <a:r>
            <a:rPr lang="en-US" dirty="0"/>
            <a:t>) </a:t>
          </a:r>
          <a:r>
            <a:rPr lang="en-US" dirty="0" err="1"/>
            <a:t>та</a:t>
          </a:r>
          <a:r>
            <a:rPr lang="en-US" dirty="0"/>
            <a:t> </a:t>
          </a:r>
          <a:r>
            <a:rPr lang="en-US" dirty="0" err="1"/>
            <a:t>проявляються</a:t>
          </a:r>
          <a:r>
            <a:rPr lang="en-US" dirty="0"/>
            <a:t> в </a:t>
          </a:r>
          <a:r>
            <a:rPr lang="en-US" dirty="0" err="1"/>
            <a:t>недоброзичливому</a:t>
          </a:r>
          <a:r>
            <a:rPr lang="en-US" dirty="0"/>
            <a:t> (</a:t>
          </a:r>
          <a:r>
            <a:rPr lang="en-US" dirty="0" err="1"/>
            <a:t>ворожому</a:t>
          </a:r>
          <a:r>
            <a:rPr lang="en-US" dirty="0"/>
            <a:t>) </a:t>
          </a:r>
          <a:r>
            <a:rPr lang="en-US" dirty="0" err="1"/>
            <a:t>ставленні</a:t>
          </a:r>
          <a:r>
            <a:rPr lang="en-US" dirty="0"/>
            <a:t> </a:t>
          </a:r>
          <a:r>
            <a:rPr lang="en-US" dirty="0" err="1"/>
            <a:t>до</a:t>
          </a:r>
          <a:r>
            <a:rPr lang="en-US" dirty="0"/>
            <a:t> </a:t>
          </a:r>
          <a:r>
            <a:rPr lang="en-US" dirty="0" err="1"/>
            <a:t>працівника</a:t>
          </a:r>
          <a:r>
            <a:rPr lang="en-US" dirty="0"/>
            <a:t> </a:t>
          </a:r>
          <a:r>
            <a:rPr lang="en-US" dirty="0" err="1"/>
            <a:t>його</a:t>
          </a:r>
          <a:r>
            <a:rPr lang="en-US" dirty="0"/>
            <a:t> </a:t>
          </a:r>
          <a:r>
            <a:rPr lang="en-US" dirty="0" err="1"/>
            <a:t>колег</a:t>
          </a:r>
          <a:r>
            <a:rPr lang="en-US" dirty="0"/>
            <a:t> </a:t>
          </a:r>
          <a:r>
            <a:rPr lang="en-US" dirty="0" err="1"/>
            <a:t>або</a:t>
          </a:r>
          <a:r>
            <a:rPr lang="en-US" dirty="0"/>
            <a:t> </a:t>
          </a:r>
          <a:r>
            <a:rPr lang="en-US" dirty="0" err="1"/>
            <a:t>керівників</a:t>
          </a:r>
          <a:r>
            <a:rPr lang="en-US" dirty="0"/>
            <a:t>.</a:t>
          </a:r>
        </a:p>
      </dgm:t>
    </dgm:pt>
    <dgm:pt modelId="{A4C83DE5-4AD5-48F0-A990-964AC490199F}" type="parTrans" cxnId="{2E1FC14F-C2BA-4B99-9851-3F4E839F295D}">
      <dgm:prSet/>
      <dgm:spPr/>
      <dgm:t>
        <a:bodyPr/>
        <a:lstStyle/>
        <a:p>
          <a:endParaRPr lang="en-US"/>
        </a:p>
      </dgm:t>
    </dgm:pt>
    <dgm:pt modelId="{A5BEBFC4-DF50-42DB-AF06-5B0E8951BAED}" type="sibTrans" cxnId="{2E1FC14F-C2BA-4B99-9851-3F4E839F295D}">
      <dgm:prSet/>
      <dgm:spPr/>
      <dgm:t>
        <a:bodyPr/>
        <a:lstStyle/>
        <a:p>
          <a:endParaRPr lang="en-US"/>
        </a:p>
      </dgm:t>
    </dgm:pt>
    <dgm:pt modelId="{EE59F119-9B4A-49B1-8EB5-521FDEE12F4C}" type="pres">
      <dgm:prSet presAssocID="{DEE2C5CE-B547-4342-9E50-FCBEF6B5BD71}" presName="vert0" presStyleCnt="0">
        <dgm:presLayoutVars>
          <dgm:dir/>
          <dgm:animOne val="branch"/>
          <dgm:animLvl val="lvl"/>
        </dgm:presLayoutVars>
      </dgm:prSet>
      <dgm:spPr/>
      <dgm:t>
        <a:bodyPr/>
        <a:lstStyle/>
        <a:p>
          <a:endParaRPr lang="uk-UA"/>
        </a:p>
      </dgm:t>
    </dgm:pt>
    <dgm:pt modelId="{9F22E18C-B558-4688-BD39-DB1872D66D32}" type="pres">
      <dgm:prSet presAssocID="{9679D7D6-19E4-49DD-989F-D939D332870A}" presName="thickLine" presStyleLbl="alignNode1" presStyleIdx="0" presStyleCnt="2"/>
      <dgm:spPr/>
    </dgm:pt>
    <dgm:pt modelId="{F1F64FDC-198F-4B57-96DF-E95568AF7967}" type="pres">
      <dgm:prSet presAssocID="{9679D7D6-19E4-49DD-989F-D939D332870A}" presName="horz1" presStyleCnt="0"/>
      <dgm:spPr/>
    </dgm:pt>
    <dgm:pt modelId="{29B75E2C-77C0-42FD-888D-A38383DA1769}" type="pres">
      <dgm:prSet presAssocID="{9679D7D6-19E4-49DD-989F-D939D332870A}" presName="tx1" presStyleLbl="revTx" presStyleIdx="0" presStyleCnt="2"/>
      <dgm:spPr/>
      <dgm:t>
        <a:bodyPr/>
        <a:lstStyle/>
        <a:p>
          <a:endParaRPr lang="uk-UA"/>
        </a:p>
      </dgm:t>
    </dgm:pt>
    <dgm:pt modelId="{08BBE44B-1FEA-4BAE-B308-007586562504}" type="pres">
      <dgm:prSet presAssocID="{9679D7D6-19E4-49DD-989F-D939D332870A}" presName="vert1" presStyleCnt="0"/>
      <dgm:spPr/>
    </dgm:pt>
    <dgm:pt modelId="{4A7D63E5-EDAC-4933-9602-35F0D564A941}" type="pres">
      <dgm:prSet presAssocID="{F5751BCF-2EED-486F-B25C-70ECED3D7431}" presName="thickLine" presStyleLbl="alignNode1" presStyleIdx="1" presStyleCnt="2"/>
      <dgm:spPr/>
    </dgm:pt>
    <dgm:pt modelId="{DD993BA3-2E4C-4F8D-835A-B9C3AB826923}" type="pres">
      <dgm:prSet presAssocID="{F5751BCF-2EED-486F-B25C-70ECED3D7431}" presName="horz1" presStyleCnt="0"/>
      <dgm:spPr/>
    </dgm:pt>
    <dgm:pt modelId="{A9F76AC9-C3DB-44CB-B22F-DC9E37EE23B5}" type="pres">
      <dgm:prSet presAssocID="{F5751BCF-2EED-486F-B25C-70ECED3D7431}" presName="tx1" presStyleLbl="revTx" presStyleIdx="1" presStyleCnt="2"/>
      <dgm:spPr/>
      <dgm:t>
        <a:bodyPr/>
        <a:lstStyle/>
        <a:p>
          <a:endParaRPr lang="uk-UA"/>
        </a:p>
      </dgm:t>
    </dgm:pt>
    <dgm:pt modelId="{705157D6-5857-47E7-9A9C-F152D3DF5B04}" type="pres">
      <dgm:prSet presAssocID="{F5751BCF-2EED-486F-B25C-70ECED3D7431}" presName="vert1" presStyleCnt="0"/>
      <dgm:spPr/>
    </dgm:pt>
  </dgm:ptLst>
  <dgm:cxnLst>
    <dgm:cxn modelId="{DF4A8BE6-B2F2-4B2A-A496-ABE72DC66C3A}" srcId="{DEE2C5CE-B547-4342-9E50-FCBEF6B5BD71}" destId="{9679D7D6-19E4-49DD-989F-D939D332870A}" srcOrd="0" destOrd="0" parTransId="{97AA0C95-D3C4-4616-8749-7BF212D8A3C0}" sibTransId="{F82B26EB-E258-4BEC-B5D1-A94C161AD509}"/>
    <dgm:cxn modelId="{DBCF9BAA-8CF5-4F6B-B003-CD6B7E89B5BA}" type="presOf" srcId="{DEE2C5CE-B547-4342-9E50-FCBEF6B5BD71}" destId="{EE59F119-9B4A-49B1-8EB5-521FDEE12F4C}" srcOrd="0" destOrd="0" presId="urn:microsoft.com/office/officeart/2008/layout/LinedList"/>
    <dgm:cxn modelId="{E836E925-8FFA-48B1-9C29-2175F6D310B1}" type="presOf" srcId="{F5751BCF-2EED-486F-B25C-70ECED3D7431}" destId="{A9F76AC9-C3DB-44CB-B22F-DC9E37EE23B5}" srcOrd="0" destOrd="0" presId="urn:microsoft.com/office/officeart/2008/layout/LinedList"/>
    <dgm:cxn modelId="{C2040130-62FE-4E8E-9AFE-CD9154FE17C5}" type="presOf" srcId="{9679D7D6-19E4-49DD-989F-D939D332870A}" destId="{29B75E2C-77C0-42FD-888D-A38383DA1769}" srcOrd="0" destOrd="0" presId="urn:microsoft.com/office/officeart/2008/layout/LinedList"/>
    <dgm:cxn modelId="{2E1FC14F-C2BA-4B99-9851-3F4E839F295D}" srcId="{DEE2C5CE-B547-4342-9E50-FCBEF6B5BD71}" destId="{F5751BCF-2EED-486F-B25C-70ECED3D7431}" srcOrd="1" destOrd="0" parTransId="{A4C83DE5-4AD5-48F0-A990-964AC490199F}" sibTransId="{A5BEBFC4-DF50-42DB-AF06-5B0E8951BAED}"/>
    <dgm:cxn modelId="{FF712794-1EDC-44E4-974E-81F08574E50C}" type="presParOf" srcId="{EE59F119-9B4A-49B1-8EB5-521FDEE12F4C}" destId="{9F22E18C-B558-4688-BD39-DB1872D66D32}" srcOrd="0" destOrd="0" presId="urn:microsoft.com/office/officeart/2008/layout/LinedList"/>
    <dgm:cxn modelId="{4E7E55D5-46AF-4CB5-8D5B-4DF1F0564A37}" type="presParOf" srcId="{EE59F119-9B4A-49B1-8EB5-521FDEE12F4C}" destId="{F1F64FDC-198F-4B57-96DF-E95568AF7967}" srcOrd="1" destOrd="0" presId="urn:microsoft.com/office/officeart/2008/layout/LinedList"/>
    <dgm:cxn modelId="{431FCA94-F11E-473B-A05C-6387F7E624A0}" type="presParOf" srcId="{F1F64FDC-198F-4B57-96DF-E95568AF7967}" destId="{29B75E2C-77C0-42FD-888D-A38383DA1769}" srcOrd="0" destOrd="0" presId="urn:microsoft.com/office/officeart/2008/layout/LinedList"/>
    <dgm:cxn modelId="{C9BA8283-D45F-442E-B075-579DB5D56920}" type="presParOf" srcId="{F1F64FDC-198F-4B57-96DF-E95568AF7967}" destId="{08BBE44B-1FEA-4BAE-B308-007586562504}" srcOrd="1" destOrd="0" presId="urn:microsoft.com/office/officeart/2008/layout/LinedList"/>
    <dgm:cxn modelId="{1CF4748C-DBCE-4F4F-8B9E-04DB640CD5C8}" type="presParOf" srcId="{EE59F119-9B4A-49B1-8EB5-521FDEE12F4C}" destId="{4A7D63E5-EDAC-4933-9602-35F0D564A941}" srcOrd="2" destOrd="0" presId="urn:microsoft.com/office/officeart/2008/layout/LinedList"/>
    <dgm:cxn modelId="{37C10A82-834C-41FD-B513-83198C42A996}" type="presParOf" srcId="{EE59F119-9B4A-49B1-8EB5-521FDEE12F4C}" destId="{DD993BA3-2E4C-4F8D-835A-B9C3AB826923}" srcOrd="3" destOrd="0" presId="urn:microsoft.com/office/officeart/2008/layout/LinedList"/>
    <dgm:cxn modelId="{E18470ED-A92E-4C8C-B3D8-C172D4A4ECB0}" type="presParOf" srcId="{DD993BA3-2E4C-4F8D-835A-B9C3AB826923}" destId="{A9F76AC9-C3DB-44CB-B22F-DC9E37EE23B5}" srcOrd="0" destOrd="0" presId="urn:microsoft.com/office/officeart/2008/layout/LinedList"/>
    <dgm:cxn modelId="{08BD13FF-61E9-4E88-B752-A156CD86C8E3}" type="presParOf" srcId="{DD993BA3-2E4C-4F8D-835A-B9C3AB826923}" destId="{705157D6-5857-47E7-9A9C-F152D3DF5B0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095223-BFBB-4ABF-9D6D-AC793D24D329}" type="doc">
      <dgm:prSet loTypeId="urn:microsoft.com/office/officeart/2005/8/layout/vList2#1" loCatId="list" qsTypeId="urn:microsoft.com/office/officeart/2005/8/quickstyle/simple4#1" qsCatId="simple" csTypeId="urn:microsoft.com/office/officeart/2005/8/colors/colorful5#1" csCatId="colorful" phldr="1"/>
      <dgm:spPr/>
      <dgm:t>
        <a:bodyPr/>
        <a:lstStyle/>
        <a:p>
          <a:endParaRPr lang="en-US"/>
        </a:p>
      </dgm:t>
    </dgm:pt>
    <dgm:pt modelId="{C96961B7-C259-425D-A512-BA0D10FAC20E}">
      <dgm:prSet/>
      <dgm:spPr>
        <a:solidFill>
          <a:schemeClr val="accent2">
            <a:lumMod val="50000"/>
          </a:schemeClr>
        </a:solidFill>
      </dgm:spPr>
      <dgm:t>
        <a:bodyPr/>
        <a:lstStyle/>
        <a:p>
          <a:r>
            <a:rPr lang="en-US" b="1" dirty="0" err="1"/>
            <a:t>зовнішні</a:t>
          </a:r>
          <a:r>
            <a:rPr lang="en-US" b="1" dirty="0"/>
            <a:t> </a:t>
          </a:r>
          <a:r>
            <a:rPr lang="en-US" b="1" dirty="0" err="1"/>
            <a:t>причини</a:t>
          </a:r>
          <a:r>
            <a:rPr lang="en-US" b="1" dirty="0"/>
            <a:t> «</a:t>
          </a:r>
          <a:r>
            <a:rPr lang="en-US" b="1" dirty="0" err="1"/>
            <a:t>на</a:t>
          </a:r>
          <a:r>
            <a:rPr lang="en-US" b="1" dirty="0"/>
            <a:t> </a:t>
          </a:r>
          <a:r>
            <a:rPr lang="en-US" b="1" dirty="0" err="1"/>
            <a:t>рівні</a:t>
          </a:r>
          <a:r>
            <a:rPr lang="en-US" b="1" dirty="0"/>
            <a:t> </a:t>
          </a:r>
          <a:r>
            <a:rPr lang="en-US" b="1" dirty="0" err="1"/>
            <a:t>соціуму</a:t>
          </a:r>
          <a:r>
            <a:rPr lang="en-US" b="1" dirty="0"/>
            <a:t> </a:t>
          </a:r>
          <a:r>
            <a:rPr lang="en-US" b="1" dirty="0" err="1"/>
            <a:t>загалом</a:t>
          </a:r>
          <a:r>
            <a:rPr lang="en-US" b="1" dirty="0"/>
            <a:t> і </a:t>
          </a:r>
          <a:r>
            <a:rPr lang="en-US" b="1" dirty="0" err="1"/>
            <a:t>групи</a:t>
          </a:r>
          <a:r>
            <a:rPr lang="en-US" b="1" dirty="0"/>
            <a:t> </a:t>
          </a:r>
          <a:r>
            <a:rPr lang="en-US" b="1" dirty="0" err="1"/>
            <a:t>зокрема</a:t>
          </a:r>
          <a:r>
            <a:rPr lang="en-US" b="1" dirty="0"/>
            <a:t>» </a:t>
          </a:r>
          <a:r>
            <a:rPr lang="en-US" dirty="0"/>
            <a:t>– </a:t>
          </a:r>
          <a:r>
            <a:rPr lang="en-US" dirty="0" err="1"/>
            <a:t>це</a:t>
          </a:r>
          <a:r>
            <a:rPr lang="en-US" dirty="0"/>
            <a:t> </a:t>
          </a:r>
          <a:r>
            <a:rPr lang="en-US" dirty="0" err="1"/>
            <a:t>причини</a:t>
          </a:r>
          <a:r>
            <a:rPr lang="en-US" dirty="0"/>
            <a:t> </a:t>
          </a:r>
          <a:r>
            <a:rPr lang="en-US" dirty="0" err="1"/>
            <a:t>пов‘язані</a:t>
          </a:r>
          <a:r>
            <a:rPr lang="en-US" dirty="0"/>
            <a:t> з </a:t>
          </a:r>
          <a:r>
            <a:rPr lang="en-US" dirty="0" err="1"/>
            <a:t>життєвим</a:t>
          </a:r>
          <a:r>
            <a:rPr lang="en-US" dirty="0"/>
            <a:t> </a:t>
          </a:r>
          <a:r>
            <a:rPr lang="en-US" dirty="0" err="1"/>
            <a:t>циклом</a:t>
          </a:r>
          <a:r>
            <a:rPr lang="en-US" dirty="0"/>
            <a:t> </a:t>
          </a:r>
          <a:r>
            <a:rPr lang="en-US" dirty="0" err="1"/>
            <a:t>колективу</a:t>
          </a:r>
          <a:r>
            <a:rPr lang="en-US" dirty="0"/>
            <a:t>, </a:t>
          </a:r>
          <a:r>
            <a:rPr lang="en-US" dirty="0" err="1"/>
            <a:t>законами</a:t>
          </a:r>
          <a:r>
            <a:rPr lang="en-US" dirty="0"/>
            <a:t> </a:t>
          </a:r>
          <a:r>
            <a:rPr lang="en-US" dirty="0" err="1"/>
            <a:t>існування</a:t>
          </a:r>
          <a:r>
            <a:rPr lang="en-US" dirty="0"/>
            <a:t> </a:t>
          </a:r>
          <a:r>
            <a:rPr lang="en-US" dirty="0" err="1"/>
            <a:t>груп</a:t>
          </a:r>
          <a:r>
            <a:rPr lang="en-US" dirty="0"/>
            <a:t>, </a:t>
          </a:r>
          <a:r>
            <a:rPr lang="en-US" dirty="0" err="1"/>
            <a:t>культурою</a:t>
          </a:r>
          <a:r>
            <a:rPr lang="en-US" dirty="0"/>
            <a:t>, </a:t>
          </a:r>
          <a:r>
            <a:rPr lang="en-US" dirty="0" err="1"/>
            <a:t>мораллю</a:t>
          </a:r>
          <a:r>
            <a:rPr lang="en-US" dirty="0"/>
            <a:t>, </a:t>
          </a:r>
          <a:r>
            <a:rPr lang="en-US" dirty="0" err="1"/>
            <a:t>тобто</a:t>
          </a:r>
          <a:r>
            <a:rPr lang="en-US" dirty="0"/>
            <a:t> </a:t>
          </a:r>
          <a:r>
            <a:rPr lang="en-US" dirty="0" err="1"/>
            <a:t>вони</a:t>
          </a:r>
          <a:r>
            <a:rPr lang="en-US" dirty="0"/>
            <a:t> </a:t>
          </a:r>
          <a:r>
            <a:rPr lang="en-US" dirty="0" err="1"/>
            <a:t>не</a:t>
          </a:r>
          <a:r>
            <a:rPr lang="en-US" dirty="0"/>
            <a:t> </a:t>
          </a:r>
          <a:r>
            <a:rPr lang="en-US" dirty="0" err="1"/>
            <a:t>залежать</a:t>
          </a:r>
          <a:r>
            <a:rPr lang="en-US" dirty="0"/>
            <a:t> </a:t>
          </a:r>
          <a:r>
            <a:rPr lang="en-US" dirty="0" err="1"/>
            <a:t>від</a:t>
          </a:r>
          <a:r>
            <a:rPr lang="en-US" dirty="0"/>
            <a:t> </a:t>
          </a:r>
          <a:r>
            <a:rPr lang="en-US" dirty="0" err="1"/>
            <a:t>індивідуальності</a:t>
          </a:r>
          <a:r>
            <a:rPr lang="en-US" dirty="0"/>
            <a:t> </a:t>
          </a:r>
          <a:r>
            <a:rPr lang="en-US" dirty="0" err="1"/>
            <a:t>особистості</a:t>
          </a:r>
          <a:r>
            <a:rPr lang="en-US" dirty="0"/>
            <a:t>: </a:t>
          </a:r>
          <a:r>
            <a:rPr lang="en-US" dirty="0" err="1"/>
            <a:t>розподіл</a:t>
          </a:r>
          <a:r>
            <a:rPr lang="en-US" dirty="0"/>
            <a:t> </a:t>
          </a:r>
          <a:r>
            <a:rPr lang="en-US" dirty="0" err="1"/>
            <a:t>статусів</a:t>
          </a:r>
          <a:r>
            <a:rPr lang="en-US" dirty="0"/>
            <a:t> в </a:t>
          </a:r>
          <a:r>
            <a:rPr lang="en-US" dirty="0" err="1"/>
            <a:t>колективі</a:t>
          </a:r>
          <a:r>
            <a:rPr lang="en-US" dirty="0"/>
            <a:t>, </a:t>
          </a:r>
          <a:r>
            <a:rPr lang="en-US" dirty="0" err="1"/>
            <a:t>примітивні</a:t>
          </a:r>
          <a:r>
            <a:rPr lang="en-US" dirty="0"/>
            <a:t> </a:t>
          </a:r>
          <a:r>
            <a:rPr lang="en-US" dirty="0" err="1"/>
            <a:t>реакції</a:t>
          </a:r>
          <a:r>
            <a:rPr lang="en-US" dirty="0"/>
            <a:t> у </a:t>
          </a:r>
          <a:r>
            <a:rPr lang="en-US" dirty="0" err="1"/>
            <a:t>спілкуванні</a:t>
          </a:r>
          <a:r>
            <a:rPr lang="en-US" dirty="0"/>
            <a:t>, </a:t>
          </a:r>
          <a:r>
            <a:rPr lang="en-US" dirty="0" err="1"/>
            <a:t>успадкований</a:t>
          </a:r>
          <a:r>
            <a:rPr lang="en-US" dirty="0"/>
            <a:t> </a:t>
          </a:r>
          <a:r>
            <a:rPr lang="en-US" dirty="0" err="1"/>
            <a:t>стадний</a:t>
          </a:r>
          <a:r>
            <a:rPr lang="en-US" dirty="0"/>
            <a:t> </a:t>
          </a:r>
          <a:r>
            <a:rPr lang="en-US" dirty="0" err="1"/>
            <a:t>інстинкт</a:t>
          </a:r>
          <a:r>
            <a:rPr lang="en-US" dirty="0"/>
            <a:t>; </a:t>
          </a:r>
          <a:r>
            <a:rPr lang="en-US" dirty="0" err="1"/>
            <a:t>вікові</a:t>
          </a:r>
          <a:r>
            <a:rPr lang="en-US" dirty="0"/>
            <a:t> </a:t>
          </a:r>
          <a:r>
            <a:rPr lang="en-US" dirty="0" err="1"/>
            <a:t>особливості</a:t>
          </a:r>
          <a:r>
            <a:rPr lang="en-US" dirty="0"/>
            <a:t> </a:t>
          </a:r>
          <a:r>
            <a:rPr lang="en-US" dirty="0" err="1"/>
            <a:t>розвитку</a:t>
          </a:r>
          <a:r>
            <a:rPr lang="en-US" dirty="0"/>
            <a:t>; </a:t>
          </a:r>
          <a:r>
            <a:rPr lang="en-US" dirty="0" err="1"/>
            <a:t>низька</a:t>
          </a:r>
          <a:r>
            <a:rPr lang="en-US" dirty="0"/>
            <a:t> </a:t>
          </a:r>
          <a:r>
            <a:rPr lang="en-US" dirty="0" err="1"/>
            <a:t>загальна</a:t>
          </a:r>
          <a:r>
            <a:rPr lang="en-US" dirty="0"/>
            <a:t> </a:t>
          </a:r>
          <a:r>
            <a:rPr lang="en-US" dirty="0" err="1"/>
            <a:t>культура</a:t>
          </a:r>
          <a:r>
            <a:rPr lang="en-US" dirty="0"/>
            <a:t> і </a:t>
          </a:r>
          <a:r>
            <a:rPr lang="en-US" dirty="0" err="1"/>
            <a:t>мораль</a:t>
          </a:r>
          <a:r>
            <a:rPr lang="en-US" dirty="0"/>
            <a:t>; </a:t>
          </a:r>
          <a:r>
            <a:rPr lang="en-US" dirty="0" err="1"/>
            <a:t>відсутність</a:t>
          </a:r>
          <a:r>
            <a:rPr lang="en-US" dirty="0"/>
            <a:t> </a:t>
          </a:r>
          <a:r>
            <a:rPr lang="en-US" dirty="0" err="1"/>
            <a:t>реально</a:t>
          </a:r>
          <a:r>
            <a:rPr lang="en-US" dirty="0"/>
            <a:t> </a:t>
          </a:r>
          <a:r>
            <a:rPr lang="en-US" dirty="0" err="1"/>
            <a:t>діючого</a:t>
          </a:r>
          <a:r>
            <a:rPr lang="en-US" dirty="0"/>
            <a:t> </a:t>
          </a:r>
          <a:r>
            <a:rPr lang="en-US" dirty="0" err="1"/>
            <a:t>правового</a:t>
          </a:r>
          <a:r>
            <a:rPr lang="en-US" dirty="0"/>
            <a:t> </a:t>
          </a:r>
          <a:r>
            <a:rPr lang="en-US" dirty="0" err="1"/>
            <a:t>механізму</a:t>
          </a:r>
          <a:endParaRPr lang="en-US" dirty="0"/>
        </a:p>
      </dgm:t>
    </dgm:pt>
    <dgm:pt modelId="{DABDDFAA-0A63-4467-8EBD-0D355055F00E}" type="parTrans" cxnId="{6867765A-3951-4C78-B9DA-455DB4BE64F5}">
      <dgm:prSet/>
      <dgm:spPr/>
      <dgm:t>
        <a:bodyPr/>
        <a:lstStyle/>
        <a:p>
          <a:endParaRPr lang="en-US"/>
        </a:p>
      </dgm:t>
    </dgm:pt>
    <dgm:pt modelId="{EC87E334-1C20-477C-ADD1-B981E41697C1}" type="sibTrans" cxnId="{6867765A-3951-4C78-B9DA-455DB4BE64F5}">
      <dgm:prSet/>
      <dgm:spPr/>
      <dgm:t>
        <a:bodyPr/>
        <a:lstStyle/>
        <a:p>
          <a:endParaRPr lang="en-US"/>
        </a:p>
      </dgm:t>
    </dgm:pt>
    <dgm:pt modelId="{90323BFA-A0DF-43E8-867A-4E2A1F54AFA0}">
      <dgm:prSet/>
      <dgm:spPr>
        <a:solidFill>
          <a:srgbClr val="7030A0"/>
        </a:solidFill>
      </dgm:spPr>
      <dgm:t>
        <a:bodyPr/>
        <a:lstStyle/>
        <a:p>
          <a:r>
            <a:rPr lang="en-US" b="1"/>
            <a:t>внутрішні причини «на рівні особистості»</a:t>
          </a:r>
          <a:r>
            <a:rPr lang="en-US"/>
            <a:t> – це причини, які зумовлені особливостями психіки, життєвого досвіду, світогляду, переконань окремого індивіда</a:t>
          </a:r>
        </a:p>
      </dgm:t>
    </dgm:pt>
    <dgm:pt modelId="{8B41F85F-6030-4247-AC9A-56D1148C070F}" type="parTrans" cxnId="{C10E70A4-166A-46C1-8D63-8658A8C69F88}">
      <dgm:prSet/>
      <dgm:spPr/>
      <dgm:t>
        <a:bodyPr/>
        <a:lstStyle/>
        <a:p>
          <a:endParaRPr lang="en-US"/>
        </a:p>
      </dgm:t>
    </dgm:pt>
    <dgm:pt modelId="{41366CD9-681F-4F1D-907F-19F2824DE5B5}" type="sibTrans" cxnId="{C10E70A4-166A-46C1-8D63-8658A8C69F88}">
      <dgm:prSet/>
      <dgm:spPr/>
      <dgm:t>
        <a:bodyPr/>
        <a:lstStyle/>
        <a:p>
          <a:endParaRPr lang="en-US"/>
        </a:p>
      </dgm:t>
    </dgm:pt>
    <dgm:pt modelId="{E0920E34-4844-45A1-8032-DC567048FC22}" type="pres">
      <dgm:prSet presAssocID="{28095223-BFBB-4ABF-9D6D-AC793D24D329}" presName="linear" presStyleCnt="0">
        <dgm:presLayoutVars>
          <dgm:animLvl val="lvl"/>
          <dgm:resizeHandles val="exact"/>
        </dgm:presLayoutVars>
      </dgm:prSet>
      <dgm:spPr/>
      <dgm:t>
        <a:bodyPr/>
        <a:lstStyle/>
        <a:p>
          <a:endParaRPr lang="uk-UA"/>
        </a:p>
      </dgm:t>
    </dgm:pt>
    <dgm:pt modelId="{ED5F116B-EEF4-4D25-B0F7-6F427CE67AF6}" type="pres">
      <dgm:prSet presAssocID="{C96961B7-C259-425D-A512-BA0D10FAC20E}" presName="parentText" presStyleLbl="node1" presStyleIdx="0" presStyleCnt="2">
        <dgm:presLayoutVars>
          <dgm:chMax val="0"/>
          <dgm:bulletEnabled val="1"/>
        </dgm:presLayoutVars>
      </dgm:prSet>
      <dgm:spPr/>
      <dgm:t>
        <a:bodyPr/>
        <a:lstStyle/>
        <a:p>
          <a:endParaRPr lang="uk-UA"/>
        </a:p>
      </dgm:t>
    </dgm:pt>
    <dgm:pt modelId="{6CF35338-D7EA-4226-AA67-5C3C704EEEE9}" type="pres">
      <dgm:prSet presAssocID="{EC87E334-1C20-477C-ADD1-B981E41697C1}" presName="spacer" presStyleCnt="0"/>
      <dgm:spPr/>
    </dgm:pt>
    <dgm:pt modelId="{CA013325-A6E0-49BB-A329-66A3DA63E98B}" type="pres">
      <dgm:prSet presAssocID="{90323BFA-A0DF-43E8-867A-4E2A1F54AFA0}" presName="parentText" presStyleLbl="node1" presStyleIdx="1" presStyleCnt="2">
        <dgm:presLayoutVars>
          <dgm:chMax val="0"/>
          <dgm:bulletEnabled val="1"/>
        </dgm:presLayoutVars>
      </dgm:prSet>
      <dgm:spPr/>
      <dgm:t>
        <a:bodyPr/>
        <a:lstStyle/>
        <a:p>
          <a:endParaRPr lang="uk-UA"/>
        </a:p>
      </dgm:t>
    </dgm:pt>
  </dgm:ptLst>
  <dgm:cxnLst>
    <dgm:cxn modelId="{C10E70A4-166A-46C1-8D63-8658A8C69F88}" srcId="{28095223-BFBB-4ABF-9D6D-AC793D24D329}" destId="{90323BFA-A0DF-43E8-867A-4E2A1F54AFA0}" srcOrd="1" destOrd="0" parTransId="{8B41F85F-6030-4247-AC9A-56D1148C070F}" sibTransId="{41366CD9-681F-4F1D-907F-19F2824DE5B5}"/>
    <dgm:cxn modelId="{5269B2EB-7FFB-49A5-B765-BE7DD460FA81}" type="presOf" srcId="{90323BFA-A0DF-43E8-867A-4E2A1F54AFA0}" destId="{CA013325-A6E0-49BB-A329-66A3DA63E98B}" srcOrd="0" destOrd="0" presId="urn:microsoft.com/office/officeart/2005/8/layout/vList2#1"/>
    <dgm:cxn modelId="{6867765A-3951-4C78-B9DA-455DB4BE64F5}" srcId="{28095223-BFBB-4ABF-9D6D-AC793D24D329}" destId="{C96961B7-C259-425D-A512-BA0D10FAC20E}" srcOrd="0" destOrd="0" parTransId="{DABDDFAA-0A63-4467-8EBD-0D355055F00E}" sibTransId="{EC87E334-1C20-477C-ADD1-B981E41697C1}"/>
    <dgm:cxn modelId="{E2B1EDF0-ADBB-4269-B92C-40ED7C46551D}" type="presOf" srcId="{C96961B7-C259-425D-A512-BA0D10FAC20E}" destId="{ED5F116B-EEF4-4D25-B0F7-6F427CE67AF6}" srcOrd="0" destOrd="0" presId="urn:microsoft.com/office/officeart/2005/8/layout/vList2#1"/>
    <dgm:cxn modelId="{E9837896-CA42-4224-A022-19E02CDF5517}" type="presOf" srcId="{28095223-BFBB-4ABF-9D6D-AC793D24D329}" destId="{E0920E34-4844-45A1-8032-DC567048FC22}" srcOrd="0" destOrd="0" presId="urn:microsoft.com/office/officeart/2005/8/layout/vList2#1"/>
    <dgm:cxn modelId="{084B0E8F-1C00-406D-ACAD-FE666C707DC2}" type="presParOf" srcId="{E0920E34-4844-45A1-8032-DC567048FC22}" destId="{ED5F116B-EEF4-4D25-B0F7-6F427CE67AF6}" srcOrd="0" destOrd="0" presId="urn:microsoft.com/office/officeart/2005/8/layout/vList2#1"/>
    <dgm:cxn modelId="{C568013A-2EA5-4FDF-A05A-57C4EB470763}" type="presParOf" srcId="{E0920E34-4844-45A1-8032-DC567048FC22}" destId="{6CF35338-D7EA-4226-AA67-5C3C704EEEE9}" srcOrd="1" destOrd="0" presId="urn:microsoft.com/office/officeart/2005/8/layout/vList2#1"/>
    <dgm:cxn modelId="{DB6175A9-7AD7-46A0-8D3C-7BD0C1BB7708}" type="presParOf" srcId="{E0920E34-4844-45A1-8032-DC567048FC22}" destId="{CA013325-A6E0-49BB-A329-66A3DA63E98B}" srcOrd="2"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0B2B98-CE85-45AA-9378-F3B098735160}" type="doc">
      <dgm:prSet loTypeId="urn:microsoft.com/office/officeart/2008/layout/LinedList" loCatId="list" qsTypeId="urn:microsoft.com/office/officeart/2005/8/quickstyle/simple1#8" qsCatId="simple" csTypeId="urn:microsoft.com/office/officeart/2005/8/colors/accent5_2#2" csCatId="accent5" phldr="1"/>
      <dgm:spPr/>
      <dgm:t>
        <a:bodyPr/>
        <a:lstStyle/>
        <a:p>
          <a:endParaRPr lang="en-US"/>
        </a:p>
      </dgm:t>
    </dgm:pt>
    <dgm:pt modelId="{843F01E1-813F-4209-B023-9DC6B5D490E2}">
      <dgm:prSet/>
      <dgm:spPr/>
      <dgm:t>
        <a:bodyPr/>
        <a:lstStyle/>
        <a:p>
          <a:r>
            <a:rPr lang="en-US" b="1" dirty="0" err="1"/>
            <a:t>авторитарний</a:t>
          </a:r>
          <a:r>
            <a:rPr lang="en-US" b="1" dirty="0"/>
            <a:t> </a:t>
          </a:r>
          <a:r>
            <a:rPr lang="en-US" b="1" dirty="0" err="1"/>
            <a:t>мобінг</a:t>
          </a:r>
          <a:r>
            <a:rPr lang="en-US" b="1" dirty="0"/>
            <a:t> </a:t>
          </a:r>
          <a:r>
            <a:rPr lang="en-US" dirty="0"/>
            <a:t>– </a:t>
          </a:r>
          <a:r>
            <a:rPr lang="en-US" dirty="0" err="1"/>
            <a:t>здійснюється</a:t>
          </a:r>
          <a:r>
            <a:rPr lang="en-US" dirty="0"/>
            <a:t> з </a:t>
          </a:r>
          <a:r>
            <a:rPr lang="en-US" dirty="0" err="1"/>
            <a:t>боку</a:t>
          </a:r>
          <a:r>
            <a:rPr lang="en-US" dirty="0"/>
            <a:t> </a:t>
          </a:r>
          <a:r>
            <a:rPr lang="en-US" dirty="0" err="1"/>
            <a:t>начальника</a:t>
          </a:r>
          <a:r>
            <a:rPr lang="en-US" dirty="0"/>
            <a:t>, </a:t>
          </a:r>
          <a:r>
            <a:rPr lang="en-US" dirty="0" err="1"/>
            <a:t>який</a:t>
          </a:r>
          <a:r>
            <a:rPr lang="en-US" dirty="0"/>
            <a:t> </a:t>
          </a:r>
          <a:r>
            <a:rPr lang="en-US" dirty="0" err="1"/>
            <a:t>застосовує</a:t>
          </a:r>
          <a:r>
            <a:rPr lang="en-US" dirty="0"/>
            <a:t> </a:t>
          </a:r>
          <a:r>
            <a:rPr lang="en-US" dirty="0" err="1"/>
            <a:t>деструктивний</a:t>
          </a:r>
          <a:r>
            <a:rPr lang="en-US" dirty="0"/>
            <a:t> </a:t>
          </a:r>
          <a:r>
            <a:rPr lang="en-US" dirty="0" err="1"/>
            <a:t>стиль</a:t>
          </a:r>
          <a:r>
            <a:rPr lang="en-US" dirty="0"/>
            <a:t> </a:t>
          </a:r>
          <a:r>
            <a:rPr lang="en-US" dirty="0" err="1"/>
            <a:t>керування</a:t>
          </a:r>
          <a:r>
            <a:rPr lang="en-US" dirty="0"/>
            <a:t>;</a:t>
          </a:r>
        </a:p>
      </dgm:t>
    </dgm:pt>
    <dgm:pt modelId="{ACDF41F4-E00C-48C2-866D-E11EB4EFF052}" type="parTrans" cxnId="{C1717085-130A-4C2B-B5A2-8274F01F9E78}">
      <dgm:prSet/>
      <dgm:spPr/>
      <dgm:t>
        <a:bodyPr/>
        <a:lstStyle/>
        <a:p>
          <a:endParaRPr lang="en-US"/>
        </a:p>
      </dgm:t>
    </dgm:pt>
    <dgm:pt modelId="{64BAC0A6-B9B6-43A4-ABAE-B377FABCD2CE}" type="sibTrans" cxnId="{C1717085-130A-4C2B-B5A2-8274F01F9E78}">
      <dgm:prSet/>
      <dgm:spPr/>
      <dgm:t>
        <a:bodyPr/>
        <a:lstStyle/>
        <a:p>
          <a:endParaRPr lang="en-US"/>
        </a:p>
      </dgm:t>
    </dgm:pt>
    <dgm:pt modelId="{A8694766-B173-45EA-B0B6-244E414E794D}">
      <dgm:prSet/>
      <dgm:spPr/>
      <dgm:t>
        <a:bodyPr/>
        <a:lstStyle/>
        <a:p>
          <a:r>
            <a:rPr lang="en-US" b="1" dirty="0" err="1"/>
            <a:t>зміщений</a:t>
          </a:r>
          <a:r>
            <a:rPr lang="en-US" b="1" dirty="0"/>
            <a:t> </a:t>
          </a:r>
          <a:r>
            <a:rPr lang="en-US" b="1" dirty="0" err="1"/>
            <a:t>мобінг</a:t>
          </a:r>
          <a:r>
            <a:rPr lang="en-US" b="1" dirty="0"/>
            <a:t> </a:t>
          </a:r>
          <a:r>
            <a:rPr lang="en-US" dirty="0"/>
            <a:t>– </a:t>
          </a:r>
          <a:r>
            <a:rPr lang="en-US" dirty="0" err="1"/>
            <a:t>агресія</a:t>
          </a:r>
          <a:r>
            <a:rPr lang="en-US" dirty="0"/>
            <a:t> </a:t>
          </a:r>
          <a:r>
            <a:rPr lang="en-US" dirty="0" err="1"/>
            <a:t>спрямовується</a:t>
          </a:r>
          <a:r>
            <a:rPr lang="en-US" dirty="0"/>
            <a:t> </a:t>
          </a:r>
          <a:r>
            <a:rPr lang="en-US" dirty="0" err="1"/>
            <a:t>на</a:t>
          </a:r>
          <a:r>
            <a:rPr lang="en-US" dirty="0"/>
            <a:t> </a:t>
          </a:r>
          <a:r>
            <a:rPr lang="en-US" dirty="0" err="1"/>
            <a:t>третю</a:t>
          </a:r>
          <a:r>
            <a:rPr lang="en-US" dirty="0"/>
            <a:t> </a:t>
          </a:r>
          <a:r>
            <a:rPr lang="en-US" dirty="0" err="1"/>
            <a:t>особу</a:t>
          </a:r>
          <a:r>
            <a:rPr lang="en-US" dirty="0"/>
            <a:t>, </a:t>
          </a:r>
          <a:r>
            <a:rPr lang="en-US" dirty="0" err="1"/>
            <a:t>оскільки</a:t>
          </a:r>
          <a:r>
            <a:rPr lang="en-US" dirty="0"/>
            <a:t> </a:t>
          </a:r>
          <a:r>
            <a:rPr lang="en-US" dirty="0" err="1"/>
            <a:t>прояв</a:t>
          </a:r>
          <a:r>
            <a:rPr lang="en-US" dirty="0"/>
            <a:t> </a:t>
          </a:r>
          <a:r>
            <a:rPr lang="en-US" dirty="0" err="1"/>
            <a:t>її</a:t>
          </a:r>
          <a:r>
            <a:rPr lang="en-US" dirty="0"/>
            <a:t> </a:t>
          </a:r>
          <a:r>
            <a:rPr lang="en-US" dirty="0" err="1"/>
            <a:t>по</a:t>
          </a:r>
          <a:r>
            <a:rPr lang="en-US" dirty="0"/>
            <a:t> </a:t>
          </a:r>
          <a:r>
            <a:rPr lang="en-US" dirty="0" err="1"/>
            <a:t>відношенню</a:t>
          </a:r>
          <a:r>
            <a:rPr lang="en-US" dirty="0"/>
            <a:t> </a:t>
          </a:r>
          <a:r>
            <a:rPr lang="en-US" dirty="0" err="1"/>
            <a:t>до</a:t>
          </a:r>
          <a:r>
            <a:rPr lang="en-US" dirty="0"/>
            <a:t> </a:t>
          </a:r>
          <a:r>
            <a:rPr lang="en-US" dirty="0" err="1"/>
            <a:t>справжнього</a:t>
          </a:r>
          <a:r>
            <a:rPr lang="en-US" dirty="0"/>
            <a:t> </a:t>
          </a:r>
          <a:r>
            <a:rPr lang="en-US" dirty="0" err="1"/>
            <a:t>джерела</a:t>
          </a:r>
          <a:r>
            <a:rPr lang="en-US" dirty="0"/>
            <a:t> є </a:t>
          </a:r>
          <a:r>
            <a:rPr lang="en-US" dirty="0" err="1"/>
            <a:t>занадто</a:t>
          </a:r>
          <a:r>
            <a:rPr lang="en-US" dirty="0"/>
            <a:t> </a:t>
          </a:r>
          <a:r>
            <a:rPr lang="en-US" dirty="0" err="1"/>
            <a:t>небезпечним</a:t>
          </a:r>
          <a:r>
            <a:rPr lang="en-US" dirty="0"/>
            <a:t>, а </a:t>
          </a:r>
          <a:r>
            <a:rPr lang="en-US" dirty="0" err="1"/>
            <a:t>рівень</a:t>
          </a:r>
          <a:r>
            <a:rPr lang="en-US" dirty="0"/>
            <a:t> </a:t>
          </a:r>
          <a:r>
            <a:rPr lang="en-US" dirty="0" err="1"/>
            <a:t>розчарування</a:t>
          </a:r>
          <a:r>
            <a:rPr lang="en-US" dirty="0"/>
            <a:t> </a:t>
          </a:r>
          <a:r>
            <a:rPr lang="en-US" dirty="0" err="1"/>
            <a:t>ситуацією</a:t>
          </a:r>
          <a:r>
            <a:rPr lang="en-US" dirty="0"/>
            <a:t> </a:t>
          </a:r>
          <a:r>
            <a:rPr lang="en-US" dirty="0" err="1"/>
            <a:t>перейшов</a:t>
          </a:r>
          <a:r>
            <a:rPr lang="en-US" dirty="0"/>
            <a:t> </a:t>
          </a:r>
          <a:r>
            <a:rPr lang="en-US" dirty="0" err="1"/>
            <a:t>допустимі</a:t>
          </a:r>
          <a:r>
            <a:rPr lang="en-US" dirty="0"/>
            <a:t> </a:t>
          </a:r>
          <a:r>
            <a:rPr lang="en-US" dirty="0" err="1"/>
            <a:t>межі</a:t>
          </a:r>
          <a:r>
            <a:rPr lang="en-US" dirty="0"/>
            <a:t> і </a:t>
          </a:r>
          <a:r>
            <a:rPr lang="en-US" dirty="0" err="1"/>
            <a:t>рамки</a:t>
          </a:r>
          <a:r>
            <a:rPr lang="en-US" dirty="0"/>
            <a:t> </a:t>
          </a:r>
          <a:r>
            <a:rPr lang="en-US" dirty="0" err="1"/>
            <a:t>боротьби</a:t>
          </a:r>
          <a:r>
            <a:rPr lang="en-US" dirty="0"/>
            <a:t> з </a:t>
          </a:r>
          <a:r>
            <a:rPr lang="en-US" dirty="0" err="1"/>
            <a:t>проблемою</a:t>
          </a:r>
          <a:r>
            <a:rPr lang="en-US" dirty="0"/>
            <a:t>, </a:t>
          </a:r>
          <a:r>
            <a:rPr lang="en-US" dirty="0" err="1"/>
            <a:t>може</a:t>
          </a:r>
          <a:r>
            <a:rPr lang="en-US" dirty="0"/>
            <a:t> </a:t>
          </a:r>
          <a:r>
            <a:rPr lang="en-US" dirty="0" err="1"/>
            <a:t>бути</a:t>
          </a:r>
          <a:r>
            <a:rPr lang="en-US" dirty="0"/>
            <a:t> </a:t>
          </a:r>
          <a:r>
            <a:rPr lang="en-US" dirty="0" err="1"/>
            <a:t>реакцією</a:t>
          </a:r>
          <a:r>
            <a:rPr lang="en-US" dirty="0"/>
            <a:t> </a:t>
          </a:r>
          <a:r>
            <a:rPr lang="en-US" dirty="0" err="1"/>
            <a:t>на</a:t>
          </a:r>
          <a:r>
            <a:rPr lang="en-US" dirty="0"/>
            <a:t> </a:t>
          </a:r>
          <a:r>
            <a:rPr lang="en-US" dirty="0" err="1"/>
            <a:t>авторитарне</a:t>
          </a:r>
          <a:r>
            <a:rPr lang="en-US" dirty="0"/>
            <a:t> </a:t>
          </a:r>
          <a:r>
            <a:rPr lang="en-US" dirty="0" err="1"/>
            <a:t>знущання</a:t>
          </a:r>
          <a:r>
            <a:rPr lang="en-US" dirty="0"/>
            <a:t>;</a:t>
          </a:r>
        </a:p>
      </dgm:t>
    </dgm:pt>
    <dgm:pt modelId="{4F9ADE71-769C-4D08-A2B4-4CA20D8C492B}" type="parTrans" cxnId="{1004A991-AB27-4E10-8F80-8B4CFFEE3136}">
      <dgm:prSet/>
      <dgm:spPr/>
      <dgm:t>
        <a:bodyPr/>
        <a:lstStyle/>
        <a:p>
          <a:endParaRPr lang="en-US"/>
        </a:p>
      </dgm:t>
    </dgm:pt>
    <dgm:pt modelId="{324CFD21-AB2F-41CE-BEC0-39505AC933AF}" type="sibTrans" cxnId="{1004A991-AB27-4E10-8F80-8B4CFFEE3136}">
      <dgm:prSet/>
      <dgm:spPr/>
      <dgm:t>
        <a:bodyPr/>
        <a:lstStyle/>
        <a:p>
          <a:endParaRPr lang="en-US"/>
        </a:p>
      </dgm:t>
    </dgm:pt>
    <dgm:pt modelId="{2CACA047-EEB0-484E-AC22-6AB07319F695}">
      <dgm:prSet/>
      <dgm:spPr/>
      <dgm:t>
        <a:bodyPr/>
        <a:lstStyle/>
        <a:p>
          <a:r>
            <a:rPr lang="en-US" b="1" dirty="0" err="1"/>
            <a:t>мобінг</a:t>
          </a:r>
          <a:r>
            <a:rPr lang="en-US" b="1" dirty="0"/>
            <a:t> «</a:t>
          </a:r>
          <a:r>
            <a:rPr lang="en-US" b="1" dirty="0" err="1"/>
            <a:t>посвяти</a:t>
          </a:r>
          <a:r>
            <a:rPr lang="en-US" b="1" dirty="0"/>
            <a:t>» </a:t>
          </a:r>
          <a:r>
            <a:rPr lang="en-US" dirty="0"/>
            <a:t>– </a:t>
          </a:r>
          <a:r>
            <a:rPr lang="en-US" dirty="0" err="1"/>
            <a:t>маємо</a:t>
          </a:r>
          <a:r>
            <a:rPr lang="en-US" dirty="0"/>
            <a:t> </a:t>
          </a:r>
          <a:r>
            <a:rPr lang="en-US" dirty="0" err="1"/>
            <a:t>справу</a:t>
          </a:r>
          <a:r>
            <a:rPr lang="en-US" dirty="0"/>
            <a:t> з </a:t>
          </a:r>
          <a:r>
            <a:rPr lang="en-US" dirty="0" err="1"/>
            <a:t>ним</a:t>
          </a:r>
          <a:r>
            <a:rPr lang="en-US" dirty="0"/>
            <a:t> в </a:t>
          </a:r>
          <a:r>
            <a:rPr lang="en-US" dirty="0" err="1"/>
            <a:t>ситуації</a:t>
          </a:r>
          <a:r>
            <a:rPr lang="en-US" dirty="0"/>
            <a:t>, </a:t>
          </a:r>
          <a:r>
            <a:rPr lang="en-US" dirty="0" err="1"/>
            <a:t>коли</a:t>
          </a:r>
          <a:r>
            <a:rPr lang="en-US" dirty="0"/>
            <a:t> в </a:t>
          </a:r>
          <a:r>
            <a:rPr lang="en-US" dirty="0" err="1"/>
            <a:t>колективі</a:t>
          </a:r>
          <a:r>
            <a:rPr lang="en-US" dirty="0"/>
            <a:t> </a:t>
          </a:r>
          <a:r>
            <a:rPr lang="en-US" dirty="0" err="1"/>
            <a:t>з‘являються</a:t>
          </a:r>
          <a:r>
            <a:rPr lang="en-US" dirty="0"/>
            <a:t> </a:t>
          </a:r>
          <a:r>
            <a:rPr lang="en-US" dirty="0" err="1"/>
            <a:t>нові</a:t>
          </a:r>
          <a:r>
            <a:rPr lang="en-US" dirty="0"/>
            <a:t> </a:t>
          </a:r>
          <a:r>
            <a:rPr lang="en-US" dirty="0" err="1"/>
            <a:t>члени</a:t>
          </a:r>
          <a:r>
            <a:rPr lang="en-US" dirty="0"/>
            <a:t>, </a:t>
          </a:r>
          <a:r>
            <a:rPr lang="en-US" dirty="0" err="1"/>
            <a:t>які</a:t>
          </a:r>
          <a:r>
            <a:rPr lang="en-US" dirty="0"/>
            <a:t> </a:t>
          </a:r>
          <a:r>
            <a:rPr lang="en-US" dirty="0" err="1"/>
            <a:t>піддаються</a:t>
          </a:r>
          <a:r>
            <a:rPr lang="en-US" dirty="0"/>
            <a:t> </a:t>
          </a:r>
          <a:r>
            <a:rPr lang="en-US" dirty="0" err="1"/>
            <a:t>спробам</a:t>
          </a:r>
          <a:r>
            <a:rPr lang="en-US" dirty="0"/>
            <a:t> «</a:t>
          </a:r>
          <a:r>
            <a:rPr lang="en-US" dirty="0" err="1"/>
            <a:t>тестуванню</a:t>
          </a:r>
          <a:r>
            <a:rPr lang="en-US" dirty="0"/>
            <a:t>» </a:t>
          </a:r>
          <a:r>
            <a:rPr lang="en-US" dirty="0" err="1"/>
            <a:t>старшими</a:t>
          </a:r>
          <a:r>
            <a:rPr lang="en-US" dirty="0"/>
            <a:t> </a:t>
          </a:r>
          <a:r>
            <a:rPr lang="uk-UA" dirty="0"/>
            <a:t>колегами із </a:t>
          </a:r>
          <a:r>
            <a:rPr lang="en-US" dirty="0" err="1"/>
            <a:t>стажем</a:t>
          </a:r>
          <a:r>
            <a:rPr lang="en-US" dirty="0"/>
            <a:t>;</a:t>
          </a:r>
        </a:p>
      </dgm:t>
    </dgm:pt>
    <dgm:pt modelId="{E04573FC-8985-41D8-90BD-C2D9AC02A096}" type="parTrans" cxnId="{C1FB0187-D0DE-4E93-AE46-65BF60485E94}">
      <dgm:prSet/>
      <dgm:spPr/>
      <dgm:t>
        <a:bodyPr/>
        <a:lstStyle/>
        <a:p>
          <a:endParaRPr lang="en-US"/>
        </a:p>
      </dgm:t>
    </dgm:pt>
    <dgm:pt modelId="{44CB2B49-34C7-46B3-B1CE-8A33F3CC17EF}" type="sibTrans" cxnId="{C1FB0187-D0DE-4E93-AE46-65BF60485E94}">
      <dgm:prSet/>
      <dgm:spPr/>
      <dgm:t>
        <a:bodyPr/>
        <a:lstStyle/>
        <a:p>
          <a:endParaRPr lang="en-US"/>
        </a:p>
      </dgm:t>
    </dgm:pt>
    <dgm:pt modelId="{284A56AB-93D8-4249-A0B7-F9E0D7B4A570}">
      <dgm:prSet/>
      <dgm:spPr/>
      <dgm:t>
        <a:bodyPr/>
        <a:lstStyle/>
        <a:p>
          <a:r>
            <a:rPr lang="en-US" b="1" dirty="0" err="1"/>
            <a:t>дискримінаційний</a:t>
          </a:r>
          <a:r>
            <a:rPr lang="en-US" b="1" dirty="0"/>
            <a:t> </a:t>
          </a:r>
          <a:r>
            <a:rPr lang="en-US" b="1" dirty="0" err="1"/>
            <a:t>мобінг</a:t>
          </a:r>
          <a:r>
            <a:rPr lang="en-US" b="1" dirty="0"/>
            <a:t> </a:t>
          </a:r>
          <a:r>
            <a:rPr lang="en-US" dirty="0"/>
            <a:t>– </a:t>
          </a:r>
          <a:r>
            <a:rPr lang="en-US" dirty="0" err="1"/>
            <a:t>його</a:t>
          </a:r>
          <a:r>
            <a:rPr lang="en-US" dirty="0"/>
            <a:t> </a:t>
          </a:r>
          <a:r>
            <a:rPr lang="en-US" dirty="0" err="1"/>
            <a:t>жертвою</a:t>
          </a:r>
          <a:r>
            <a:rPr lang="en-US" dirty="0"/>
            <a:t> </a:t>
          </a:r>
          <a:r>
            <a:rPr lang="en-US" dirty="0" err="1"/>
            <a:t>стають</a:t>
          </a:r>
          <a:r>
            <a:rPr lang="en-US" dirty="0"/>
            <a:t> </a:t>
          </a:r>
          <a:r>
            <a:rPr lang="en-US" dirty="0" err="1"/>
            <a:t>особи</a:t>
          </a:r>
          <a:r>
            <a:rPr lang="en-US" dirty="0"/>
            <a:t>, </a:t>
          </a:r>
          <a:r>
            <a:rPr lang="en-US" dirty="0" err="1"/>
            <a:t>які</a:t>
          </a:r>
          <a:r>
            <a:rPr lang="en-US" dirty="0"/>
            <a:t> </a:t>
          </a:r>
          <a:r>
            <a:rPr lang="en-US" dirty="0" err="1"/>
            <a:t>відрізняються</a:t>
          </a:r>
          <a:r>
            <a:rPr lang="en-US" dirty="0"/>
            <a:t> </a:t>
          </a:r>
          <a:r>
            <a:rPr lang="en-US" dirty="0" err="1"/>
            <a:t>від</a:t>
          </a:r>
          <a:r>
            <a:rPr lang="en-US" dirty="0"/>
            <a:t> </a:t>
          </a:r>
          <a:r>
            <a:rPr lang="en-US" dirty="0" err="1"/>
            <a:t>загального</a:t>
          </a:r>
          <a:r>
            <a:rPr lang="en-US" dirty="0"/>
            <a:t> </a:t>
          </a:r>
          <a:r>
            <a:rPr lang="en-US" dirty="0" err="1"/>
            <a:t>колективу</a:t>
          </a:r>
          <a:r>
            <a:rPr lang="en-US" dirty="0"/>
            <a:t> з </a:t>
          </a:r>
          <a:r>
            <a:rPr lang="en-US" dirty="0" err="1"/>
            <a:t>точки</a:t>
          </a:r>
          <a:r>
            <a:rPr lang="en-US" dirty="0"/>
            <a:t> </a:t>
          </a:r>
          <a:r>
            <a:rPr lang="en-US" dirty="0" err="1"/>
            <a:t>зору</a:t>
          </a:r>
          <a:r>
            <a:rPr lang="en-US" dirty="0"/>
            <a:t> </a:t>
          </a:r>
          <a:r>
            <a:rPr lang="en-US" dirty="0" err="1"/>
            <a:t>цінностей</a:t>
          </a:r>
          <a:r>
            <a:rPr lang="en-US" dirty="0"/>
            <a:t> </a:t>
          </a:r>
          <a:r>
            <a:rPr lang="en-US" dirty="0" err="1"/>
            <a:t>важливих</a:t>
          </a:r>
          <a:r>
            <a:rPr lang="en-US" dirty="0"/>
            <a:t> </a:t>
          </a:r>
          <a:r>
            <a:rPr lang="en-US" dirty="0" err="1"/>
            <a:t>для</a:t>
          </a:r>
          <a:r>
            <a:rPr lang="en-US" dirty="0"/>
            <a:t> </a:t>
          </a:r>
          <a:r>
            <a:rPr lang="en-US" dirty="0" err="1"/>
            <a:t>його</a:t>
          </a:r>
          <a:r>
            <a:rPr lang="en-US" dirty="0"/>
            <a:t> </a:t>
          </a:r>
          <a:r>
            <a:rPr lang="en-US" dirty="0" err="1"/>
            <a:t>членів</a:t>
          </a:r>
          <a:r>
            <a:rPr lang="en-US" dirty="0"/>
            <a:t> </a:t>
          </a:r>
          <a:r>
            <a:rPr lang="en-US" dirty="0" err="1"/>
            <a:t>або</a:t>
          </a:r>
          <a:r>
            <a:rPr lang="en-US" dirty="0"/>
            <a:t> </a:t>
          </a:r>
          <a:r>
            <a:rPr lang="en-US" dirty="0" err="1"/>
            <a:t>особи</a:t>
          </a:r>
          <a:r>
            <a:rPr lang="en-US" dirty="0"/>
            <a:t>, </a:t>
          </a:r>
          <a:r>
            <a:rPr lang="en-US" dirty="0" err="1"/>
            <a:t>які</a:t>
          </a:r>
          <a:r>
            <a:rPr lang="en-US" dirty="0"/>
            <a:t> </a:t>
          </a:r>
          <a:r>
            <a:rPr lang="en-US" dirty="0" err="1"/>
            <a:t>не</a:t>
          </a:r>
          <a:r>
            <a:rPr lang="en-US" dirty="0"/>
            <a:t> </a:t>
          </a:r>
          <a:r>
            <a:rPr lang="en-US" dirty="0" err="1"/>
            <a:t>схвалюють</a:t>
          </a:r>
          <a:r>
            <a:rPr lang="en-US" dirty="0"/>
            <a:t> </a:t>
          </a:r>
          <a:r>
            <a:rPr lang="en-US" dirty="0" err="1"/>
            <a:t>встановлених</a:t>
          </a:r>
          <a:r>
            <a:rPr lang="en-US" dirty="0"/>
            <a:t> в </a:t>
          </a:r>
          <a:r>
            <a:rPr lang="en-US" dirty="0" err="1"/>
            <a:t>колективі</a:t>
          </a:r>
          <a:r>
            <a:rPr lang="en-US" dirty="0"/>
            <a:t> </a:t>
          </a:r>
          <a:r>
            <a:rPr lang="en-US" dirty="0" err="1"/>
            <a:t>норм</a:t>
          </a:r>
          <a:r>
            <a:rPr lang="en-US" dirty="0"/>
            <a:t>;</a:t>
          </a:r>
        </a:p>
      </dgm:t>
    </dgm:pt>
    <dgm:pt modelId="{5C6F5EE0-705D-4B4E-B4C3-3214C13F8263}" type="parTrans" cxnId="{3B0AEC69-1267-4162-B79D-8698A115A66A}">
      <dgm:prSet/>
      <dgm:spPr/>
      <dgm:t>
        <a:bodyPr/>
        <a:lstStyle/>
        <a:p>
          <a:endParaRPr lang="en-US"/>
        </a:p>
      </dgm:t>
    </dgm:pt>
    <dgm:pt modelId="{42F0B552-F262-46BF-B15E-C8EE265E37CC}" type="sibTrans" cxnId="{3B0AEC69-1267-4162-B79D-8698A115A66A}">
      <dgm:prSet/>
      <dgm:spPr/>
      <dgm:t>
        <a:bodyPr/>
        <a:lstStyle/>
        <a:p>
          <a:endParaRPr lang="en-US"/>
        </a:p>
      </dgm:t>
    </dgm:pt>
    <dgm:pt modelId="{8EAE4094-FD09-4460-A52C-7A56FE4B5741}" type="pres">
      <dgm:prSet presAssocID="{B20B2B98-CE85-45AA-9378-F3B098735160}" presName="vert0" presStyleCnt="0">
        <dgm:presLayoutVars>
          <dgm:dir/>
          <dgm:animOne val="branch"/>
          <dgm:animLvl val="lvl"/>
        </dgm:presLayoutVars>
      </dgm:prSet>
      <dgm:spPr/>
      <dgm:t>
        <a:bodyPr/>
        <a:lstStyle/>
        <a:p>
          <a:endParaRPr lang="uk-UA"/>
        </a:p>
      </dgm:t>
    </dgm:pt>
    <dgm:pt modelId="{BF620C1B-1C3A-4EFA-9F19-760B23686D78}" type="pres">
      <dgm:prSet presAssocID="{843F01E1-813F-4209-B023-9DC6B5D490E2}" presName="thickLine" presStyleLbl="alignNode1" presStyleIdx="0" presStyleCnt="4"/>
      <dgm:spPr/>
    </dgm:pt>
    <dgm:pt modelId="{01399E22-AB08-4EF8-BE38-7CEE8849DFC4}" type="pres">
      <dgm:prSet presAssocID="{843F01E1-813F-4209-B023-9DC6B5D490E2}" presName="horz1" presStyleCnt="0"/>
      <dgm:spPr/>
    </dgm:pt>
    <dgm:pt modelId="{44157B01-2D00-43C0-A668-A0A7218FE347}" type="pres">
      <dgm:prSet presAssocID="{843F01E1-813F-4209-B023-9DC6B5D490E2}" presName="tx1" presStyleLbl="revTx" presStyleIdx="0" presStyleCnt="4"/>
      <dgm:spPr/>
      <dgm:t>
        <a:bodyPr/>
        <a:lstStyle/>
        <a:p>
          <a:endParaRPr lang="uk-UA"/>
        </a:p>
      </dgm:t>
    </dgm:pt>
    <dgm:pt modelId="{F4F4924C-38A5-493A-9450-C6A7DC086A9D}" type="pres">
      <dgm:prSet presAssocID="{843F01E1-813F-4209-B023-9DC6B5D490E2}" presName="vert1" presStyleCnt="0"/>
      <dgm:spPr/>
    </dgm:pt>
    <dgm:pt modelId="{7A523E8C-74AF-4BC8-B7E6-E89E201A0687}" type="pres">
      <dgm:prSet presAssocID="{A8694766-B173-45EA-B0B6-244E414E794D}" presName="thickLine" presStyleLbl="alignNode1" presStyleIdx="1" presStyleCnt="4"/>
      <dgm:spPr/>
    </dgm:pt>
    <dgm:pt modelId="{A7186ED8-CC04-4DA8-88A2-7ECB71EED849}" type="pres">
      <dgm:prSet presAssocID="{A8694766-B173-45EA-B0B6-244E414E794D}" presName="horz1" presStyleCnt="0"/>
      <dgm:spPr/>
    </dgm:pt>
    <dgm:pt modelId="{2F62BB2C-9055-455B-A0E6-DC73D6A61D59}" type="pres">
      <dgm:prSet presAssocID="{A8694766-B173-45EA-B0B6-244E414E794D}" presName="tx1" presStyleLbl="revTx" presStyleIdx="1" presStyleCnt="4"/>
      <dgm:spPr/>
      <dgm:t>
        <a:bodyPr/>
        <a:lstStyle/>
        <a:p>
          <a:endParaRPr lang="uk-UA"/>
        </a:p>
      </dgm:t>
    </dgm:pt>
    <dgm:pt modelId="{FE3A9F18-CA19-47C2-90B7-2E31E1FDA9B5}" type="pres">
      <dgm:prSet presAssocID="{A8694766-B173-45EA-B0B6-244E414E794D}" presName="vert1" presStyleCnt="0"/>
      <dgm:spPr/>
    </dgm:pt>
    <dgm:pt modelId="{061DFE38-D777-430D-B978-4F6E795B06D0}" type="pres">
      <dgm:prSet presAssocID="{2CACA047-EEB0-484E-AC22-6AB07319F695}" presName="thickLine" presStyleLbl="alignNode1" presStyleIdx="2" presStyleCnt="4"/>
      <dgm:spPr/>
    </dgm:pt>
    <dgm:pt modelId="{63A9FCE1-F093-4E70-9C27-5882DEE30537}" type="pres">
      <dgm:prSet presAssocID="{2CACA047-EEB0-484E-AC22-6AB07319F695}" presName="horz1" presStyleCnt="0"/>
      <dgm:spPr/>
    </dgm:pt>
    <dgm:pt modelId="{9407FAFD-EA27-4032-B8D6-4BAB2335C1ED}" type="pres">
      <dgm:prSet presAssocID="{2CACA047-EEB0-484E-AC22-6AB07319F695}" presName="tx1" presStyleLbl="revTx" presStyleIdx="2" presStyleCnt="4"/>
      <dgm:spPr/>
      <dgm:t>
        <a:bodyPr/>
        <a:lstStyle/>
        <a:p>
          <a:endParaRPr lang="uk-UA"/>
        </a:p>
      </dgm:t>
    </dgm:pt>
    <dgm:pt modelId="{D5A906FB-52E5-4395-BF7B-213658928346}" type="pres">
      <dgm:prSet presAssocID="{2CACA047-EEB0-484E-AC22-6AB07319F695}" presName="vert1" presStyleCnt="0"/>
      <dgm:spPr/>
    </dgm:pt>
    <dgm:pt modelId="{4B1223FF-6C8D-49C7-9D92-C5676BCFF298}" type="pres">
      <dgm:prSet presAssocID="{284A56AB-93D8-4249-A0B7-F9E0D7B4A570}" presName="thickLine" presStyleLbl="alignNode1" presStyleIdx="3" presStyleCnt="4"/>
      <dgm:spPr/>
    </dgm:pt>
    <dgm:pt modelId="{ACF36AB8-5605-46C5-80F3-152D5241CA59}" type="pres">
      <dgm:prSet presAssocID="{284A56AB-93D8-4249-A0B7-F9E0D7B4A570}" presName="horz1" presStyleCnt="0"/>
      <dgm:spPr/>
    </dgm:pt>
    <dgm:pt modelId="{E3DFCB30-8030-48F8-B14D-1F55817C7111}" type="pres">
      <dgm:prSet presAssocID="{284A56AB-93D8-4249-A0B7-F9E0D7B4A570}" presName="tx1" presStyleLbl="revTx" presStyleIdx="3" presStyleCnt="4"/>
      <dgm:spPr/>
      <dgm:t>
        <a:bodyPr/>
        <a:lstStyle/>
        <a:p>
          <a:endParaRPr lang="uk-UA"/>
        </a:p>
      </dgm:t>
    </dgm:pt>
    <dgm:pt modelId="{A25D755C-5CBA-4F0A-9404-AFC7E9265493}" type="pres">
      <dgm:prSet presAssocID="{284A56AB-93D8-4249-A0B7-F9E0D7B4A570}" presName="vert1" presStyleCnt="0"/>
      <dgm:spPr/>
    </dgm:pt>
  </dgm:ptLst>
  <dgm:cxnLst>
    <dgm:cxn modelId="{57FDECD1-83FD-4D82-BE87-869C8232B768}" type="presOf" srcId="{B20B2B98-CE85-45AA-9378-F3B098735160}" destId="{8EAE4094-FD09-4460-A52C-7A56FE4B5741}" srcOrd="0" destOrd="0" presId="urn:microsoft.com/office/officeart/2008/layout/LinedList"/>
    <dgm:cxn modelId="{EA792A97-E473-4D83-9D75-360155102832}" type="presOf" srcId="{284A56AB-93D8-4249-A0B7-F9E0D7B4A570}" destId="{E3DFCB30-8030-48F8-B14D-1F55817C7111}" srcOrd="0" destOrd="0" presId="urn:microsoft.com/office/officeart/2008/layout/LinedList"/>
    <dgm:cxn modelId="{3B0AEC69-1267-4162-B79D-8698A115A66A}" srcId="{B20B2B98-CE85-45AA-9378-F3B098735160}" destId="{284A56AB-93D8-4249-A0B7-F9E0D7B4A570}" srcOrd="3" destOrd="0" parTransId="{5C6F5EE0-705D-4B4E-B4C3-3214C13F8263}" sibTransId="{42F0B552-F262-46BF-B15E-C8EE265E37CC}"/>
    <dgm:cxn modelId="{C1717085-130A-4C2B-B5A2-8274F01F9E78}" srcId="{B20B2B98-CE85-45AA-9378-F3B098735160}" destId="{843F01E1-813F-4209-B023-9DC6B5D490E2}" srcOrd="0" destOrd="0" parTransId="{ACDF41F4-E00C-48C2-866D-E11EB4EFF052}" sibTransId="{64BAC0A6-B9B6-43A4-ABAE-B377FABCD2CE}"/>
    <dgm:cxn modelId="{28955D94-7937-44B4-9869-DCA6C1F2941D}" type="presOf" srcId="{2CACA047-EEB0-484E-AC22-6AB07319F695}" destId="{9407FAFD-EA27-4032-B8D6-4BAB2335C1ED}" srcOrd="0" destOrd="0" presId="urn:microsoft.com/office/officeart/2008/layout/LinedList"/>
    <dgm:cxn modelId="{C1FB0187-D0DE-4E93-AE46-65BF60485E94}" srcId="{B20B2B98-CE85-45AA-9378-F3B098735160}" destId="{2CACA047-EEB0-484E-AC22-6AB07319F695}" srcOrd="2" destOrd="0" parTransId="{E04573FC-8985-41D8-90BD-C2D9AC02A096}" sibTransId="{44CB2B49-34C7-46B3-B1CE-8A33F3CC17EF}"/>
    <dgm:cxn modelId="{13B4ACE5-03D4-42B9-977A-1B31E80CE7B6}" type="presOf" srcId="{A8694766-B173-45EA-B0B6-244E414E794D}" destId="{2F62BB2C-9055-455B-A0E6-DC73D6A61D59}" srcOrd="0" destOrd="0" presId="urn:microsoft.com/office/officeart/2008/layout/LinedList"/>
    <dgm:cxn modelId="{F603E1A2-1A0D-4B58-BF17-D33910B1CF5C}" type="presOf" srcId="{843F01E1-813F-4209-B023-9DC6B5D490E2}" destId="{44157B01-2D00-43C0-A668-A0A7218FE347}" srcOrd="0" destOrd="0" presId="urn:microsoft.com/office/officeart/2008/layout/LinedList"/>
    <dgm:cxn modelId="{1004A991-AB27-4E10-8F80-8B4CFFEE3136}" srcId="{B20B2B98-CE85-45AA-9378-F3B098735160}" destId="{A8694766-B173-45EA-B0B6-244E414E794D}" srcOrd="1" destOrd="0" parTransId="{4F9ADE71-769C-4D08-A2B4-4CA20D8C492B}" sibTransId="{324CFD21-AB2F-41CE-BEC0-39505AC933AF}"/>
    <dgm:cxn modelId="{E537E828-B530-4CDF-8F86-D271AEA6318D}" type="presParOf" srcId="{8EAE4094-FD09-4460-A52C-7A56FE4B5741}" destId="{BF620C1B-1C3A-4EFA-9F19-760B23686D78}" srcOrd="0" destOrd="0" presId="urn:microsoft.com/office/officeart/2008/layout/LinedList"/>
    <dgm:cxn modelId="{5BF5621D-4E9A-4846-80F8-74A1FFA64412}" type="presParOf" srcId="{8EAE4094-FD09-4460-A52C-7A56FE4B5741}" destId="{01399E22-AB08-4EF8-BE38-7CEE8849DFC4}" srcOrd="1" destOrd="0" presId="urn:microsoft.com/office/officeart/2008/layout/LinedList"/>
    <dgm:cxn modelId="{25AD6658-F64C-4902-86D3-44EAF77033BF}" type="presParOf" srcId="{01399E22-AB08-4EF8-BE38-7CEE8849DFC4}" destId="{44157B01-2D00-43C0-A668-A0A7218FE347}" srcOrd="0" destOrd="0" presId="urn:microsoft.com/office/officeart/2008/layout/LinedList"/>
    <dgm:cxn modelId="{86BC0579-7249-4A7D-8F1B-6699D7294F1F}" type="presParOf" srcId="{01399E22-AB08-4EF8-BE38-7CEE8849DFC4}" destId="{F4F4924C-38A5-493A-9450-C6A7DC086A9D}" srcOrd="1" destOrd="0" presId="urn:microsoft.com/office/officeart/2008/layout/LinedList"/>
    <dgm:cxn modelId="{8E7AF780-DE56-470D-8DFF-5F81B742FBFC}" type="presParOf" srcId="{8EAE4094-FD09-4460-A52C-7A56FE4B5741}" destId="{7A523E8C-74AF-4BC8-B7E6-E89E201A0687}" srcOrd="2" destOrd="0" presId="urn:microsoft.com/office/officeart/2008/layout/LinedList"/>
    <dgm:cxn modelId="{C8FF4414-37D4-4471-BCC0-21A6290FED44}" type="presParOf" srcId="{8EAE4094-FD09-4460-A52C-7A56FE4B5741}" destId="{A7186ED8-CC04-4DA8-88A2-7ECB71EED849}" srcOrd="3" destOrd="0" presId="urn:microsoft.com/office/officeart/2008/layout/LinedList"/>
    <dgm:cxn modelId="{3523353A-CFC0-4F58-8E22-B57FA1C19ACA}" type="presParOf" srcId="{A7186ED8-CC04-4DA8-88A2-7ECB71EED849}" destId="{2F62BB2C-9055-455B-A0E6-DC73D6A61D59}" srcOrd="0" destOrd="0" presId="urn:microsoft.com/office/officeart/2008/layout/LinedList"/>
    <dgm:cxn modelId="{AFA8CCD8-334B-4468-99FC-6D141A4D3C21}" type="presParOf" srcId="{A7186ED8-CC04-4DA8-88A2-7ECB71EED849}" destId="{FE3A9F18-CA19-47C2-90B7-2E31E1FDA9B5}" srcOrd="1" destOrd="0" presId="urn:microsoft.com/office/officeart/2008/layout/LinedList"/>
    <dgm:cxn modelId="{E33B96B8-8F6E-4AA5-9E8A-93BE0AF1B226}" type="presParOf" srcId="{8EAE4094-FD09-4460-A52C-7A56FE4B5741}" destId="{061DFE38-D777-430D-B978-4F6E795B06D0}" srcOrd="4" destOrd="0" presId="urn:microsoft.com/office/officeart/2008/layout/LinedList"/>
    <dgm:cxn modelId="{51075958-25A7-4F41-B6ED-625C4910BC10}" type="presParOf" srcId="{8EAE4094-FD09-4460-A52C-7A56FE4B5741}" destId="{63A9FCE1-F093-4E70-9C27-5882DEE30537}" srcOrd="5" destOrd="0" presId="urn:microsoft.com/office/officeart/2008/layout/LinedList"/>
    <dgm:cxn modelId="{CCA7D5CA-4DAE-4A7A-8634-0F74B4EDACD0}" type="presParOf" srcId="{63A9FCE1-F093-4E70-9C27-5882DEE30537}" destId="{9407FAFD-EA27-4032-B8D6-4BAB2335C1ED}" srcOrd="0" destOrd="0" presId="urn:microsoft.com/office/officeart/2008/layout/LinedList"/>
    <dgm:cxn modelId="{1DE5BBCC-7DF3-4573-875E-8C4FCE0E16A9}" type="presParOf" srcId="{63A9FCE1-F093-4E70-9C27-5882DEE30537}" destId="{D5A906FB-52E5-4395-BF7B-213658928346}" srcOrd="1" destOrd="0" presId="urn:microsoft.com/office/officeart/2008/layout/LinedList"/>
    <dgm:cxn modelId="{FC0BAEFB-6306-46FE-A228-648FD9020545}" type="presParOf" srcId="{8EAE4094-FD09-4460-A52C-7A56FE4B5741}" destId="{4B1223FF-6C8D-49C7-9D92-C5676BCFF298}" srcOrd="6" destOrd="0" presId="urn:microsoft.com/office/officeart/2008/layout/LinedList"/>
    <dgm:cxn modelId="{B680F93B-2FBD-4BCB-9948-9A612274021C}" type="presParOf" srcId="{8EAE4094-FD09-4460-A52C-7A56FE4B5741}" destId="{ACF36AB8-5605-46C5-80F3-152D5241CA59}" srcOrd="7" destOrd="0" presId="urn:microsoft.com/office/officeart/2008/layout/LinedList"/>
    <dgm:cxn modelId="{02AF8F3E-86A5-4E57-9760-04655D5D3920}" type="presParOf" srcId="{ACF36AB8-5605-46C5-80F3-152D5241CA59}" destId="{E3DFCB30-8030-48F8-B14D-1F55817C7111}" srcOrd="0" destOrd="0" presId="urn:microsoft.com/office/officeart/2008/layout/LinedList"/>
    <dgm:cxn modelId="{EDE48879-EC76-44AC-BC8E-74151B2DDA4C}" type="presParOf" srcId="{ACF36AB8-5605-46C5-80F3-152D5241CA59}" destId="{A25D755C-5CBA-4F0A-9404-AFC7E926549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353FBD-24E0-4477-9036-88665136E7E2}" type="doc">
      <dgm:prSet loTypeId="urn:microsoft.com/office/officeart/2008/layout/LinedList" loCatId="list" qsTypeId="urn:microsoft.com/office/officeart/2005/8/quickstyle/simple1#9" qsCatId="simple" csTypeId="urn:microsoft.com/office/officeart/2005/8/colors/accent0_3#1" csCatId="mainScheme" phldr="1"/>
      <dgm:spPr/>
      <dgm:t>
        <a:bodyPr/>
        <a:lstStyle/>
        <a:p>
          <a:endParaRPr lang="en-US"/>
        </a:p>
      </dgm:t>
    </dgm:pt>
    <dgm:pt modelId="{A48F7EF3-85E0-4E0F-8EEB-2F3679C928C3}">
      <dgm:prSet/>
      <dgm:spPr/>
      <dgm:t>
        <a:bodyPr/>
        <a:lstStyle/>
        <a:p>
          <a:r>
            <a:rPr lang="ru-RU" b="1" dirty="0" err="1"/>
            <a:t>Емоційний</a:t>
          </a:r>
          <a:r>
            <a:rPr lang="ru-RU" b="1" dirty="0"/>
            <a:t> </a:t>
          </a:r>
          <a:r>
            <a:rPr lang="ru-RU" b="1" dirty="0" err="1"/>
            <a:t>мобінг</a:t>
          </a:r>
          <a:r>
            <a:rPr lang="ru-RU" dirty="0"/>
            <a:t>: </a:t>
          </a:r>
          <a:r>
            <a:rPr lang="ru-RU" dirty="0" err="1"/>
            <a:t>це</a:t>
          </a:r>
          <a:r>
            <a:rPr lang="ru-RU" dirty="0"/>
            <a:t> форма </a:t>
          </a:r>
          <a:r>
            <a:rPr lang="ru-RU" dirty="0" err="1"/>
            <a:t>мобінгу</a:t>
          </a:r>
          <a:r>
            <a:rPr lang="ru-RU" dirty="0"/>
            <a:t>, в </a:t>
          </a:r>
          <a:r>
            <a:rPr lang="ru-RU" dirty="0" err="1"/>
            <a:t>якій</a:t>
          </a:r>
          <a:r>
            <a:rPr lang="ru-RU" dirty="0"/>
            <a:t> </a:t>
          </a:r>
          <a:r>
            <a:rPr lang="ru-RU" dirty="0" err="1"/>
            <a:t>працівник</a:t>
          </a:r>
          <a:r>
            <a:rPr lang="ru-RU" dirty="0"/>
            <a:t> </a:t>
          </a:r>
          <a:r>
            <a:rPr lang="ru-RU" dirty="0" err="1"/>
            <a:t>піддається</a:t>
          </a:r>
          <a:r>
            <a:rPr lang="ru-RU" dirty="0"/>
            <a:t> </a:t>
          </a:r>
          <a:r>
            <a:rPr lang="ru-RU" dirty="0" err="1"/>
            <a:t>систематичним</a:t>
          </a:r>
          <a:r>
            <a:rPr lang="ru-RU" dirty="0"/>
            <a:t> образам, </a:t>
          </a:r>
          <a:r>
            <a:rPr lang="ru-RU" dirty="0" err="1"/>
            <a:t>лайці</a:t>
          </a:r>
          <a:r>
            <a:rPr lang="ru-RU" dirty="0"/>
            <a:t>, грубому </a:t>
          </a:r>
          <a:r>
            <a:rPr lang="ru-RU" dirty="0" err="1"/>
            <a:t>ставленню</a:t>
          </a:r>
          <a:r>
            <a:rPr lang="ru-RU" dirty="0"/>
            <a:t>, </a:t>
          </a:r>
          <a:r>
            <a:rPr lang="ru-RU" dirty="0" err="1"/>
            <a:t>спрямованому</a:t>
          </a:r>
          <a:r>
            <a:rPr lang="ru-RU" dirty="0"/>
            <a:t> на </a:t>
          </a:r>
          <a:r>
            <a:rPr lang="ru-RU" dirty="0" err="1"/>
            <a:t>пошкодження</a:t>
          </a:r>
          <a:r>
            <a:rPr lang="ru-RU" dirty="0"/>
            <a:t> </a:t>
          </a:r>
          <a:r>
            <a:rPr lang="ru-RU" dirty="0" err="1"/>
            <a:t>його</a:t>
          </a:r>
          <a:r>
            <a:rPr lang="ru-RU" dirty="0"/>
            <a:t> </a:t>
          </a:r>
          <a:r>
            <a:rPr lang="ru-RU" dirty="0" err="1"/>
            <a:t>самоповаги</a:t>
          </a:r>
          <a:r>
            <a:rPr lang="ru-RU" dirty="0"/>
            <a:t> та </a:t>
          </a:r>
          <a:r>
            <a:rPr lang="ru-RU" dirty="0" err="1"/>
            <a:t>самооцінки</a:t>
          </a:r>
          <a:r>
            <a:rPr lang="ru-RU" dirty="0"/>
            <a:t>.</a:t>
          </a:r>
          <a:endParaRPr lang="en-US" dirty="0"/>
        </a:p>
      </dgm:t>
    </dgm:pt>
    <dgm:pt modelId="{B8ACC55F-1AC9-4006-B40F-321B0A493D1E}" type="parTrans" cxnId="{8AE5DAB2-F264-4E20-97C5-084D35B7B19E}">
      <dgm:prSet/>
      <dgm:spPr/>
      <dgm:t>
        <a:bodyPr/>
        <a:lstStyle/>
        <a:p>
          <a:endParaRPr lang="en-US"/>
        </a:p>
      </dgm:t>
    </dgm:pt>
    <dgm:pt modelId="{4898530B-5604-493D-BF02-31309A126A94}" type="sibTrans" cxnId="{8AE5DAB2-F264-4E20-97C5-084D35B7B19E}">
      <dgm:prSet/>
      <dgm:spPr/>
      <dgm:t>
        <a:bodyPr/>
        <a:lstStyle/>
        <a:p>
          <a:endParaRPr lang="en-US"/>
        </a:p>
      </dgm:t>
    </dgm:pt>
    <dgm:pt modelId="{F44C5487-ACCC-440C-B967-773921476E51}">
      <dgm:prSet/>
      <dgm:spPr/>
      <dgm:t>
        <a:bodyPr/>
        <a:lstStyle/>
        <a:p>
          <a:r>
            <a:rPr lang="ru-RU" b="1" dirty="0" err="1"/>
            <a:t>Вербальний</a:t>
          </a:r>
          <a:r>
            <a:rPr lang="ru-RU" b="1" dirty="0"/>
            <a:t> </a:t>
          </a:r>
          <a:r>
            <a:rPr lang="ru-RU" b="1" dirty="0" err="1"/>
            <a:t>мобінг</a:t>
          </a:r>
          <a:r>
            <a:rPr lang="ru-RU" dirty="0"/>
            <a:t>: </a:t>
          </a:r>
          <a:r>
            <a:rPr lang="ru-RU" dirty="0" err="1"/>
            <a:t>це</a:t>
          </a:r>
          <a:r>
            <a:rPr lang="ru-RU" dirty="0"/>
            <a:t> форма </a:t>
          </a:r>
          <a:r>
            <a:rPr lang="ru-RU" dirty="0" err="1"/>
            <a:t>мобінгу</a:t>
          </a:r>
          <a:r>
            <a:rPr lang="ru-RU" dirty="0"/>
            <a:t>, в </a:t>
          </a:r>
          <a:r>
            <a:rPr lang="ru-RU" dirty="0" err="1"/>
            <a:t>якій</a:t>
          </a:r>
          <a:r>
            <a:rPr lang="ru-RU" dirty="0"/>
            <a:t> </a:t>
          </a:r>
          <a:r>
            <a:rPr lang="ru-RU" dirty="0" err="1"/>
            <a:t>працівник</a:t>
          </a:r>
          <a:r>
            <a:rPr lang="ru-RU" dirty="0"/>
            <a:t> </a:t>
          </a:r>
          <a:r>
            <a:rPr lang="ru-RU" dirty="0" err="1"/>
            <a:t>зазнає</a:t>
          </a:r>
          <a:r>
            <a:rPr lang="ru-RU" dirty="0"/>
            <a:t> </a:t>
          </a:r>
          <a:r>
            <a:rPr lang="ru-RU" dirty="0" err="1"/>
            <a:t>постійних</a:t>
          </a:r>
          <a:r>
            <a:rPr lang="ru-RU" dirty="0"/>
            <a:t> </a:t>
          </a:r>
          <a:r>
            <a:rPr lang="ru-RU" dirty="0" err="1"/>
            <a:t>грубих</a:t>
          </a:r>
          <a:r>
            <a:rPr lang="ru-RU" dirty="0"/>
            <a:t> </a:t>
          </a:r>
          <a:r>
            <a:rPr lang="ru-RU" dirty="0" err="1"/>
            <a:t>або</a:t>
          </a:r>
          <a:r>
            <a:rPr lang="ru-RU" dirty="0"/>
            <a:t> </a:t>
          </a:r>
          <a:r>
            <a:rPr lang="ru-RU" dirty="0" err="1"/>
            <a:t>образливих</a:t>
          </a:r>
          <a:r>
            <a:rPr lang="ru-RU" dirty="0"/>
            <a:t> </a:t>
          </a:r>
          <a:r>
            <a:rPr lang="ru-RU" dirty="0" err="1"/>
            <a:t>коментарів</a:t>
          </a:r>
          <a:r>
            <a:rPr lang="ru-RU" dirty="0"/>
            <a:t>, </a:t>
          </a:r>
          <a:r>
            <a:rPr lang="ru-RU" dirty="0" err="1"/>
            <a:t>глузувань</a:t>
          </a:r>
          <a:r>
            <a:rPr lang="ru-RU" dirty="0"/>
            <a:t>, </a:t>
          </a:r>
          <a:r>
            <a:rPr lang="ru-RU" dirty="0" err="1"/>
            <a:t>запевнень</a:t>
          </a:r>
          <a:r>
            <a:rPr lang="ru-RU" dirty="0"/>
            <a:t> </a:t>
          </a:r>
          <a:r>
            <a:rPr lang="ru-RU" dirty="0" err="1"/>
            <a:t>чи</a:t>
          </a:r>
          <a:r>
            <a:rPr lang="ru-RU" dirty="0"/>
            <a:t> </a:t>
          </a:r>
          <a:r>
            <a:rPr lang="ru-RU" dirty="0" err="1"/>
            <a:t>іншого</a:t>
          </a:r>
          <a:r>
            <a:rPr lang="ru-RU" dirty="0"/>
            <a:t> виду </a:t>
          </a:r>
          <a:r>
            <a:rPr lang="ru-RU" dirty="0" err="1"/>
            <a:t>мовного</a:t>
          </a:r>
          <a:r>
            <a:rPr lang="ru-RU" dirty="0"/>
            <a:t> </a:t>
          </a:r>
          <a:r>
            <a:rPr lang="ru-RU" dirty="0" err="1"/>
            <a:t>насильства</a:t>
          </a:r>
          <a:r>
            <a:rPr lang="ru-RU" dirty="0"/>
            <a:t>.</a:t>
          </a:r>
          <a:endParaRPr lang="en-US" dirty="0"/>
        </a:p>
      </dgm:t>
    </dgm:pt>
    <dgm:pt modelId="{65AABA22-D4BB-4B33-8295-6B1900DDDC7E}" type="parTrans" cxnId="{3D101618-4DD2-40D7-BA9B-1DE9E87EEC6F}">
      <dgm:prSet/>
      <dgm:spPr/>
      <dgm:t>
        <a:bodyPr/>
        <a:lstStyle/>
        <a:p>
          <a:endParaRPr lang="en-US"/>
        </a:p>
      </dgm:t>
    </dgm:pt>
    <dgm:pt modelId="{CCDAF9E2-E030-4B11-B3A4-BB04A65390DE}" type="sibTrans" cxnId="{3D101618-4DD2-40D7-BA9B-1DE9E87EEC6F}">
      <dgm:prSet/>
      <dgm:spPr/>
      <dgm:t>
        <a:bodyPr/>
        <a:lstStyle/>
        <a:p>
          <a:endParaRPr lang="en-US"/>
        </a:p>
      </dgm:t>
    </dgm:pt>
    <dgm:pt modelId="{9E0B6E53-E1A2-4186-BA5D-6FAF2129330E}">
      <dgm:prSet/>
      <dgm:spPr/>
      <dgm:t>
        <a:bodyPr/>
        <a:lstStyle/>
        <a:p>
          <a:r>
            <a:rPr lang="ru-RU" b="1" dirty="0" err="1"/>
            <a:t>Фізичний</a:t>
          </a:r>
          <a:r>
            <a:rPr lang="ru-RU" b="1" dirty="0"/>
            <a:t> </a:t>
          </a:r>
          <a:r>
            <a:rPr lang="ru-RU" b="1" dirty="0" err="1"/>
            <a:t>мобінг</a:t>
          </a:r>
          <a:r>
            <a:rPr lang="ru-RU" dirty="0"/>
            <a:t>: </a:t>
          </a:r>
          <a:r>
            <a:rPr lang="ru-RU" dirty="0" err="1"/>
            <a:t>це</a:t>
          </a:r>
          <a:r>
            <a:rPr lang="ru-RU" dirty="0"/>
            <a:t> форма </a:t>
          </a:r>
          <a:r>
            <a:rPr lang="ru-RU" dirty="0" err="1"/>
            <a:t>мобінгу</a:t>
          </a:r>
          <a:r>
            <a:rPr lang="ru-RU" dirty="0"/>
            <a:t>, в </a:t>
          </a:r>
          <a:r>
            <a:rPr lang="ru-RU" dirty="0" err="1"/>
            <a:t>якій</a:t>
          </a:r>
          <a:r>
            <a:rPr lang="ru-RU" dirty="0"/>
            <a:t> </a:t>
          </a:r>
          <a:r>
            <a:rPr lang="ru-RU" dirty="0" err="1"/>
            <a:t>працівник</a:t>
          </a:r>
          <a:r>
            <a:rPr lang="ru-RU" dirty="0"/>
            <a:t> </a:t>
          </a:r>
          <a:r>
            <a:rPr lang="ru-RU" dirty="0" err="1"/>
            <a:t>піддається</a:t>
          </a:r>
          <a:r>
            <a:rPr lang="ru-RU" dirty="0"/>
            <a:t> </a:t>
          </a:r>
          <a:r>
            <a:rPr lang="ru-RU" dirty="0" err="1"/>
            <a:t>фізичному</a:t>
          </a:r>
          <a:r>
            <a:rPr lang="ru-RU" dirty="0"/>
            <a:t> </a:t>
          </a:r>
          <a:r>
            <a:rPr lang="ru-RU" dirty="0" err="1"/>
            <a:t>насильству</a:t>
          </a:r>
          <a:r>
            <a:rPr lang="ru-RU" dirty="0"/>
            <a:t>, такому як </a:t>
          </a:r>
          <a:r>
            <a:rPr lang="ru-RU" dirty="0" err="1"/>
            <a:t>штовхання</a:t>
          </a:r>
          <a:r>
            <a:rPr lang="ru-RU" dirty="0"/>
            <a:t>, </a:t>
          </a:r>
          <a:r>
            <a:rPr lang="ru-RU" dirty="0" err="1"/>
            <a:t>удари</a:t>
          </a:r>
          <a:r>
            <a:rPr lang="ru-RU" dirty="0"/>
            <a:t>, </a:t>
          </a:r>
          <a:r>
            <a:rPr lang="ru-RU" dirty="0" err="1"/>
            <a:t>запугування</a:t>
          </a:r>
          <a:r>
            <a:rPr lang="ru-RU" dirty="0"/>
            <a:t> </a:t>
          </a:r>
          <a:r>
            <a:rPr lang="ru-RU" dirty="0" err="1"/>
            <a:t>або</a:t>
          </a:r>
          <a:r>
            <a:rPr lang="ru-RU" dirty="0"/>
            <a:t> </a:t>
          </a:r>
          <a:r>
            <a:rPr lang="ru-RU" dirty="0" err="1"/>
            <a:t>інші</a:t>
          </a:r>
          <a:r>
            <a:rPr lang="ru-RU" dirty="0"/>
            <a:t> </a:t>
          </a:r>
          <a:r>
            <a:rPr lang="ru-RU" dirty="0" err="1"/>
            <a:t>форми</a:t>
          </a:r>
          <a:r>
            <a:rPr lang="ru-RU" dirty="0"/>
            <a:t> </a:t>
          </a:r>
          <a:r>
            <a:rPr lang="ru-RU" dirty="0" err="1"/>
            <a:t>агресії</a:t>
          </a:r>
          <a:r>
            <a:rPr lang="ru-RU" dirty="0"/>
            <a:t>.</a:t>
          </a:r>
          <a:endParaRPr lang="en-US" dirty="0"/>
        </a:p>
      </dgm:t>
    </dgm:pt>
    <dgm:pt modelId="{26E73476-B397-4FA1-8D3A-50505446FABD}" type="parTrans" cxnId="{AB1E9CEA-3C74-40A7-9397-5979F121FB25}">
      <dgm:prSet/>
      <dgm:spPr/>
      <dgm:t>
        <a:bodyPr/>
        <a:lstStyle/>
        <a:p>
          <a:endParaRPr lang="en-US"/>
        </a:p>
      </dgm:t>
    </dgm:pt>
    <dgm:pt modelId="{A8A9E3AD-727A-4EDC-9CC1-7D727539799E}" type="sibTrans" cxnId="{AB1E9CEA-3C74-40A7-9397-5979F121FB25}">
      <dgm:prSet/>
      <dgm:spPr/>
      <dgm:t>
        <a:bodyPr/>
        <a:lstStyle/>
        <a:p>
          <a:endParaRPr lang="en-US"/>
        </a:p>
      </dgm:t>
    </dgm:pt>
    <dgm:pt modelId="{D9E27923-37A7-417B-80E2-CBF7AA1E3201}">
      <dgm:prSet/>
      <dgm:spPr/>
      <dgm:t>
        <a:bodyPr/>
        <a:lstStyle/>
        <a:p>
          <a:r>
            <a:rPr lang="ru-RU" b="1" dirty="0" err="1"/>
            <a:t>Сексуальний</a:t>
          </a:r>
          <a:r>
            <a:rPr lang="ru-RU" b="1" dirty="0"/>
            <a:t> </a:t>
          </a:r>
          <a:r>
            <a:rPr lang="ru-RU" b="1" dirty="0" err="1"/>
            <a:t>мобінг</a:t>
          </a:r>
          <a:r>
            <a:rPr lang="ru-RU" dirty="0"/>
            <a:t>: </a:t>
          </a:r>
          <a:r>
            <a:rPr lang="ru-RU" dirty="0" err="1"/>
            <a:t>це</a:t>
          </a:r>
          <a:r>
            <a:rPr lang="ru-RU" dirty="0"/>
            <a:t> форма </a:t>
          </a:r>
          <a:r>
            <a:rPr lang="ru-RU" dirty="0" err="1"/>
            <a:t>мобінгу</a:t>
          </a:r>
          <a:r>
            <a:rPr lang="ru-RU" dirty="0"/>
            <a:t>, в </a:t>
          </a:r>
          <a:r>
            <a:rPr lang="ru-RU" dirty="0" err="1"/>
            <a:t>якій</a:t>
          </a:r>
          <a:r>
            <a:rPr lang="ru-RU" dirty="0"/>
            <a:t> </a:t>
          </a:r>
          <a:r>
            <a:rPr lang="ru-RU" dirty="0" err="1"/>
            <a:t>працівник</a:t>
          </a:r>
          <a:r>
            <a:rPr lang="ru-RU" dirty="0"/>
            <a:t> </a:t>
          </a:r>
          <a:r>
            <a:rPr lang="ru-RU" dirty="0" err="1"/>
            <a:t>зазнає</a:t>
          </a:r>
          <a:r>
            <a:rPr lang="ru-RU" dirty="0"/>
            <a:t> </a:t>
          </a:r>
          <a:r>
            <a:rPr lang="ru-RU" dirty="0" err="1"/>
            <a:t>неприйнятних</a:t>
          </a:r>
          <a:r>
            <a:rPr lang="ru-RU" dirty="0"/>
            <a:t> </a:t>
          </a:r>
          <a:r>
            <a:rPr lang="ru-RU" dirty="0" err="1"/>
            <a:t>сексуальних</a:t>
          </a:r>
          <a:r>
            <a:rPr lang="ru-RU" dirty="0"/>
            <a:t> </a:t>
          </a:r>
          <a:r>
            <a:rPr lang="ru-RU" dirty="0" err="1"/>
            <a:t>коментарів</a:t>
          </a:r>
          <a:r>
            <a:rPr lang="ru-RU" dirty="0"/>
            <a:t>, </a:t>
          </a:r>
          <a:r>
            <a:rPr lang="ru-RU" dirty="0" err="1"/>
            <a:t>нав'язування</a:t>
          </a:r>
          <a:r>
            <a:rPr lang="ru-RU" dirty="0"/>
            <a:t>, </a:t>
          </a:r>
          <a:r>
            <a:rPr lang="ru-RU" dirty="0" err="1"/>
            <a:t>приставань</a:t>
          </a:r>
          <a:r>
            <a:rPr lang="ru-RU" dirty="0"/>
            <a:t> </a:t>
          </a:r>
          <a:r>
            <a:rPr lang="ru-RU" dirty="0" err="1"/>
            <a:t>або</a:t>
          </a:r>
          <a:r>
            <a:rPr lang="ru-RU" dirty="0"/>
            <a:t> </a:t>
          </a:r>
          <a:r>
            <a:rPr lang="ru-RU" dirty="0" err="1"/>
            <a:t>іншої</a:t>
          </a:r>
          <a:r>
            <a:rPr lang="ru-RU" dirty="0"/>
            <a:t> </a:t>
          </a:r>
          <a:r>
            <a:rPr lang="ru-RU" dirty="0" err="1"/>
            <a:t>форми</a:t>
          </a:r>
          <a:r>
            <a:rPr lang="ru-RU" dirty="0"/>
            <a:t> </a:t>
          </a:r>
          <a:r>
            <a:rPr lang="ru-RU" dirty="0" err="1"/>
            <a:t>сексуальної</a:t>
          </a:r>
          <a:r>
            <a:rPr lang="ru-RU" dirty="0"/>
            <a:t> </a:t>
          </a:r>
          <a:r>
            <a:rPr lang="ru-RU" dirty="0" err="1"/>
            <a:t>дискримінації</a:t>
          </a:r>
          <a:r>
            <a:rPr lang="ru-RU" dirty="0"/>
            <a:t>.</a:t>
          </a:r>
          <a:endParaRPr lang="en-US" dirty="0"/>
        </a:p>
      </dgm:t>
    </dgm:pt>
    <dgm:pt modelId="{23565B92-71BD-4B31-BA5C-C877B19226AF}" type="parTrans" cxnId="{4C6F67EC-7B2B-4BD3-8CB6-395214B55CA1}">
      <dgm:prSet/>
      <dgm:spPr/>
      <dgm:t>
        <a:bodyPr/>
        <a:lstStyle/>
        <a:p>
          <a:endParaRPr lang="en-US"/>
        </a:p>
      </dgm:t>
    </dgm:pt>
    <dgm:pt modelId="{41298DFA-14A7-4C8C-88AD-A68182E5D8D0}" type="sibTrans" cxnId="{4C6F67EC-7B2B-4BD3-8CB6-395214B55CA1}">
      <dgm:prSet/>
      <dgm:spPr/>
      <dgm:t>
        <a:bodyPr/>
        <a:lstStyle/>
        <a:p>
          <a:endParaRPr lang="en-US"/>
        </a:p>
      </dgm:t>
    </dgm:pt>
    <dgm:pt modelId="{A4740A5B-B909-40E1-B4DA-B09E465DD134}" type="pres">
      <dgm:prSet presAssocID="{BE353FBD-24E0-4477-9036-88665136E7E2}" presName="vert0" presStyleCnt="0">
        <dgm:presLayoutVars>
          <dgm:dir/>
          <dgm:animOne val="branch"/>
          <dgm:animLvl val="lvl"/>
        </dgm:presLayoutVars>
      </dgm:prSet>
      <dgm:spPr/>
      <dgm:t>
        <a:bodyPr/>
        <a:lstStyle/>
        <a:p>
          <a:endParaRPr lang="uk-UA"/>
        </a:p>
      </dgm:t>
    </dgm:pt>
    <dgm:pt modelId="{17710F9B-84AC-4A29-BCFD-D02DBAD68346}" type="pres">
      <dgm:prSet presAssocID="{A48F7EF3-85E0-4E0F-8EEB-2F3679C928C3}" presName="thickLine" presStyleLbl="alignNode1" presStyleIdx="0" presStyleCnt="4"/>
      <dgm:spPr/>
    </dgm:pt>
    <dgm:pt modelId="{610C3619-385A-42FA-9675-8748F2C83438}" type="pres">
      <dgm:prSet presAssocID="{A48F7EF3-85E0-4E0F-8EEB-2F3679C928C3}" presName="horz1" presStyleCnt="0"/>
      <dgm:spPr/>
    </dgm:pt>
    <dgm:pt modelId="{61410758-F17E-467D-8726-B8AD62B23027}" type="pres">
      <dgm:prSet presAssocID="{A48F7EF3-85E0-4E0F-8EEB-2F3679C928C3}" presName="tx1" presStyleLbl="revTx" presStyleIdx="0" presStyleCnt="4"/>
      <dgm:spPr/>
      <dgm:t>
        <a:bodyPr/>
        <a:lstStyle/>
        <a:p>
          <a:endParaRPr lang="uk-UA"/>
        </a:p>
      </dgm:t>
    </dgm:pt>
    <dgm:pt modelId="{EBF9F718-A1AD-4E5C-B897-BF824CD3C5E2}" type="pres">
      <dgm:prSet presAssocID="{A48F7EF3-85E0-4E0F-8EEB-2F3679C928C3}" presName="vert1" presStyleCnt="0"/>
      <dgm:spPr/>
    </dgm:pt>
    <dgm:pt modelId="{991C76F4-D65E-471B-A860-E3ED16C39948}" type="pres">
      <dgm:prSet presAssocID="{F44C5487-ACCC-440C-B967-773921476E51}" presName="thickLine" presStyleLbl="alignNode1" presStyleIdx="1" presStyleCnt="4"/>
      <dgm:spPr/>
    </dgm:pt>
    <dgm:pt modelId="{7AA5955A-374B-44E7-A946-538FCC7BD049}" type="pres">
      <dgm:prSet presAssocID="{F44C5487-ACCC-440C-B967-773921476E51}" presName="horz1" presStyleCnt="0"/>
      <dgm:spPr/>
    </dgm:pt>
    <dgm:pt modelId="{9C3F9B5F-6900-4D8F-84F6-37710EAA5082}" type="pres">
      <dgm:prSet presAssocID="{F44C5487-ACCC-440C-B967-773921476E51}" presName="tx1" presStyleLbl="revTx" presStyleIdx="1" presStyleCnt="4"/>
      <dgm:spPr/>
      <dgm:t>
        <a:bodyPr/>
        <a:lstStyle/>
        <a:p>
          <a:endParaRPr lang="uk-UA"/>
        </a:p>
      </dgm:t>
    </dgm:pt>
    <dgm:pt modelId="{451D0A26-A595-46BD-BA1D-9767FD5DA7D7}" type="pres">
      <dgm:prSet presAssocID="{F44C5487-ACCC-440C-B967-773921476E51}" presName="vert1" presStyleCnt="0"/>
      <dgm:spPr/>
    </dgm:pt>
    <dgm:pt modelId="{75DFC13C-2724-4BD3-9CF4-FAFAE01E4F51}" type="pres">
      <dgm:prSet presAssocID="{9E0B6E53-E1A2-4186-BA5D-6FAF2129330E}" presName="thickLine" presStyleLbl="alignNode1" presStyleIdx="2" presStyleCnt="4"/>
      <dgm:spPr/>
    </dgm:pt>
    <dgm:pt modelId="{F74ED9AB-9754-4DF5-98CA-5EA42EC42781}" type="pres">
      <dgm:prSet presAssocID="{9E0B6E53-E1A2-4186-BA5D-6FAF2129330E}" presName="horz1" presStyleCnt="0"/>
      <dgm:spPr/>
    </dgm:pt>
    <dgm:pt modelId="{E005A6E0-34CE-434D-AE4C-C270FF5EE0ED}" type="pres">
      <dgm:prSet presAssocID="{9E0B6E53-E1A2-4186-BA5D-6FAF2129330E}" presName="tx1" presStyleLbl="revTx" presStyleIdx="2" presStyleCnt="4"/>
      <dgm:spPr/>
      <dgm:t>
        <a:bodyPr/>
        <a:lstStyle/>
        <a:p>
          <a:endParaRPr lang="uk-UA"/>
        </a:p>
      </dgm:t>
    </dgm:pt>
    <dgm:pt modelId="{8C7BAC07-D101-4A4B-8D6B-D8ECADDA9A5B}" type="pres">
      <dgm:prSet presAssocID="{9E0B6E53-E1A2-4186-BA5D-6FAF2129330E}" presName="vert1" presStyleCnt="0"/>
      <dgm:spPr/>
    </dgm:pt>
    <dgm:pt modelId="{63183E5D-4D52-4CFB-AFD1-ED097CAC6DCA}" type="pres">
      <dgm:prSet presAssocID="{D9E27923-37A7-417B-80E2-CBF7AA1E3201}" presName="thickLine" presStyleLbl="alignNode1" presStyleIdx="3" presStyleCnt="4"/>
      <dgm:spPr/>
    </dgm:pt>
    <dgm:pt modelId="{B11D37D7-670B-466F-840B-5A1A29FC9BFF}" type="pres">
      <dgm:prSet presAssocID="{D9E27923-37A7-417B-80E2-CBF7AA1E3201}" presName="horz1" presStyleCnt="0"/>
      <dgm:spPr/>
    </dgm:pt>
    <dgm:pt modelId="{A5D38DB4-02B7-4D8C-AA8C-945627AEA025}" type="pres">
      <dgm:prSet presAssocID="{D9E27923-37A7-417B-80E2-CBF7AA1E3201}" presName="tx1" presStyleLbl="revTx" presStyleIdx="3" presStyleCnt="4"/>
      <dgm:spPr/>
      <dgm:t>
        <a:bodyPr/>
        <a:lstStyle/>
        <a:p>
          <a:endParaRPr lang="uk-UA"/>
        </a:p>
      </dgm:t>
    </dgm:pt>
    <dgm:pt modelId="{0960A1DA-D2FB-4122-AE51-AEF36C2F39FC}" type="pres">
      <dgm:prSet presAssocID="{D9E27923-37A7-417B-80E2-CBF7AA1E3201}" presName="vert1" presStyleCnt="0"/>
      <dgm:spPr/>
    </dgm:pt>
  </dgm:ptLst>
  <dgm:cxnLst>
    <dgm:cxn modelId="{9D206B60-22C9-4A5C-8F2E-B10886C27BCD}" type="presOf" srcId="{9E0B6E53-E1A2-4186-BA5D-6FAF2129330E}" destId="{E005A6E0-34CE-434D-AE4C-C270FF5EE0ED}" srcOrd="0" destOrd="0" presId="urn:microsoft.com/office/officeart/2008/layout/LinedList"/>
    <dgm:cxn modelId="{AB1E9CEA-3C74-40A7-9397-5979F121FB25}" srcId="{BE353FBD-24E0-4477-9036-88665136E7E2}" destId="{9E0B6E53-E1A2-4186-BA5D-6FAF2129330E}" srcOrd="2" destOrd="0" parTransId="{26E73476-B397-4FA1-8D3A-50505446FABD}" sibTransId="{A8A9E3AD-727A-4EDC-9CC1-7D727539799E}"/>
    <dgm:cxn modelId="{C2D2C883-8B9A-4748-8CC1-17AD538D862B}" type="presOf" srcId="{A48F7EF3-85E0-4E0F-8EEB-2F3679C928C3}" destId="{61410758-F17E-467D-8726-B8AD62B23027}" srcOrd="0" destOrd="0" presId="urn:microsoft.com/office/officeart/2008/layout/LinedList"/>
    <dgm:cxn modelId="{2DD94244-0553-4AEC-8FFA-3722FF4C1EC9}" type="presOf" srcId="{F44C5487-ACCC-440C-B967-773921476E51}" destId="{9C3F9B5F-6900-4D8F-84F6-37710EAA5082}" srcOrd="0" destOrd="0" presId="urn:microsoft.com/office/officeart/2008/layout/LinedList"/>
    <dgm:cxn modelId="{3C709333-5DFA-46E7-A4E1-F83BB2AEF0D6}" type="presOf" srcId="{D9E27923-37A7-417B-80E2-CBF7AA1E3201}" destId="{A5D38DB4-02B7-4D8C-AA8C-945627AEA025}" srcOrd="0" destOrd="0" presId="urn:microsoft.com/office/officeart/2008/layout/LinedList"/>
    <dgm:cxn modelId="{8AE5DAB2-F264-4E20-97C5-084D35B7B19E}" srcId="{BE353FBD-24E0-4477-9036-88665136E7E2}" destId="{A48F7EF3-85E0-4E0F-8EEB-2F3679C928C3}" srcOrd="0" destOrd="0" parTransId="{B8ACC55F-1AC9-4006-B40F-321B0A493D1E}" sibTransId="{4898530B-5604-493D-BF02-31309A126A94}"/>
    <dgm:cxn modelId="{763CB81A-D6BF-4541-A700-3FC751371D92}" type="presOf" srcId="{BE353FBD-24E0-4477-9036-88665136E7E2}" destId="{A4740A5B-B909-40E1-B4DA-B09E465DD134}" srcOrd="0" destOrd="0" presId="urn:microsoft.com/office/officeart/2008/layout/LinedList"/>
    <dgm:cxn modelId="{3D101618-4DD2-40D7-BA9B-1DE9E87EEC6F}" srcId="{BE353FBD-24E0-4477-9036-88665136E7E2}" destId="{F44C5487-ACCC-440C-B967-773921476E51}" srcOrd="1" destOrd="0" parTransId="{65AABA22-D4BB-4B33-8295-6B1900DDDC7E}" sibTransId="{CCDAF9E2-E030-4B11-B3A4-BB04A65390DE}"/>
    <dgm:cxn modelId="{4C6F67EC-7B2B-4BD3-8CB6-395214B55CA1}" srcId="{BE353FBD-24E0-4477-9036-88665136E7E2}" destId="{D9E27923-37A7-417B-80E2-CBF7AA1E3201}" srcOrd="3" destOrd="0" parTransId="{23565B92-71BD-4B31-BA5C-C877B19226AF}" sibTransId="{41298DFA-14A7-4C8C-88AD-A68182E5D8D0}"/>
    <dgm:cxn modelId="{CE58F35C-0731-40C8-805F-FF85CDCAF2A4}" type="presParOf" srcId="{A4740A5B-B909-40E1-B4DA-B09E465DD134}" destId="{17710F9B-84AC-4A29-BCFD-D02DBAD68346}" srcOrd="0" destOrd="0" presId="urn:microsoft.com/office/officeart/2008/layout/LinedList"/>
    <dgm:cxn modelId="{8AE97BFD-3D8C-49F0-9D55-6420FE32BC50}" type="presParOf" srcId="{A4740A5B-B909-40E1-B4DA-B09E465DD134}" destId="{610C3619-385A-42FA-9675-8748F2C83438}" srcOrd="1" destOrd="0" presId="urn:microsoft.com/office/officeart/2008/layout/LinedList"/>
    <dgm:cxn modelId="{1563810E-7507-49E3-B7EA-3CC2927EC492}" type="presParOf" srcId="{610C3619-385A-42FA-9675-8748F2C83438}" destId="{61410758-F17E-467D-8726-B8AD62B23027}" srcOrd="0" destOrd="0" presId="urn:microsoft.com/office/officeart/2008/layout/LinedList"/>
    <dgm:cxn modelId="{96E6CAA6-24BD-412A-82AC-F2CA1FE46872}" type="presParOf" srcId="{610C3619-385A-42FA-9675-8748F2C83438}" destId="{EBF9F718-A1AD-4E5C-B897-BF824CD3C5E2}" srcOrd="1" destOrd="0" presId="urn:microsoft.com/office/officeart/2008/layout/LinedList"/>
    <dgm:cxn modelId="{26A3F78B-AA22-4025-A5FA-26E74F0A9BC1}" type="presParOf" srcId="{A4740A5B-B909-40E1-B4DA-B09E465DD134}" destId="{991C76F4-D65E-471B-A860-E3ED16C39948}" srcOrd="2" destOrd="0" presId="urn:microsoft.com/office/officeart/2008/layout/LinedList"/>
    <dgm:cxn modelId="{12175C56-50DA-40E4-B45B-BF52C8DCAD60}" type="presParOf" srcId="{A4740A5B-B909-40E1-B4DA-B09E465DD134}" destId="{7AA5955A-374B-44E7-A946-538FCC7BD049}" srcOrd="3" destOrd="0" presId="urn:microsoft.com/office/officeart/2008/layout/LinedList"/>
    <dgm:cxn modelId="{CA02E988-51D5-42FE-BB7F-A8CC9B586938}" type="presParOf" srcId="{7AA5955A-374B-44E7-A946-538FCC7BD049}" destId="{9C3F9B5F-6900-4D8F-84F6-37710EAA5082}" srcOrd="0" destOrd="0" presId="urn:microsoft.com/office/officeart/2008/layout/LinedList"/>
    <dgm:cxn modelId="{163B2446-7FB8-477A-9B02-58BFFD5BD3B9}" type="presParOf" srcId="{7AA5955A-374B-44E7-A946-538FCC7BD049}" destId="{451D0A26-A595-46BD-BA1D-9767FD5DA7D7}" srcOrd="1" destOrd="0" presId="urn:microsoft.com/office/officeart/2008/layout/LinedList"/>
    <dgm:cxn modelId="{F07BBD97-5993-4362-AFAC-3446DA67703C}" type="presParOf" srcId="{A4740A5B-B909-40E1-B4DA-B09E465DD134}" destId="{75DFC13C-2724-4BD3-9CF4-FAFAE01E4F51}" srcOrd="4" destOrd="0" presId="urn:microsoft.com/office/officeart/2008/layout/LinedList"/>
    <dgm:cxn modelId="{6E5C1D15-2F5B-476A-A16A-23C55FCC709F}" type="presParOf" srcId="{A4740A5B-B909-40E1-B4DA-B09E465DD134}" destId="{F74ED9AB-9754-4DF5-98CA-5EA42EC42781}" srcOrd="5" destOrd="0" presId="urn:microsoft.com/office/officeart/2008/layout/LinedList"/>
    <dgm:cxn modelId="{43B7C356-ED75-483A-9CDC-0B3EF9652C3A}" type="presParOf" srcId="{F74ED9AB-9754-4DF5-98CA-5EA42EC42781}" destId="{E005A6E0-34CE-434D-AE4C-C270FF5EE0ED}" srcOrd="0" destOrd="0" presId="urn:microsoft.com/office/officeart/2008/layout/LinedList"/>
    <dgm:cxn modelId="{A98A3458-81C1-4814-9A62-2F4E74E79A50}" type="presParOf" srcId="{F74ED9AB-9754-4DF5-98CA-5EA42EC42781}" destId="{8C7BAC07-D101-4A4B-8D6B-D8ECADDA9A5B}" srcOrd="1" destOrd="0" presId="urn:microsoft.com/office/officeart/2008/layout/LinedList"/>
    <dgm:cxn modelId="{E862BB7E-C8A0-42D7-90BB-68CE164BF15A}" type="presParOf" srcId="{A4740A5B-B909-40E1-B4DA-B09E465DD134}" destId="{63183E5D-4D52-4CFB-AFD1-ED097CAC6DCA}" srcOrd="6" destOrd="0" presId="urn:microsoft.com/office/officeart/2008/layout/LinedList"/>
    <dgm:cxn modelId="{5E9E9CD3-50EA-48C4-B3F9-1D1DC373EE35}" type="presParOf" srcId="{A4740A5B-B909-40E1-B4DA-B09E465DD134}" destId="{B11D37D7-670B-466F-840B-5A1A29FC9BFF}" srcOrd="7" destOrd="0" presId="urn:microsoft.com/office/officeart/2008/layout/LinedList"/>
    <dgm:cxn modelId="{2683E561-1925-4B11-B08C-1432D6B97260}" type="presParOf" srcId="{B11D37D7-670B-466F-840B-5A1A29FC9BFF}" destId="{A5D38DB4-02B7-4D8C-AA8C-945627AEA025}" srcOrd="0" destOrd="0" presId="urn:microsoft.com/office/officeart/2008/layout/LinedList"/>
    <dgm:cxn modelId="{01CA9AED-273F-4EDD-8CFC-DFFDC5C1AD82}" type="presParOf" srcId="{B11D37D7-670B-466F-840B-5A1A29FC9BFF}" destId="{0960A1DA-D2FB-4122-AE51-AEF36C2F39F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B15BBF0-BC35-4391-8E04-84D3C293B71B}" type="doc">
      <dgm:prSet loTypeId="urn:microsoft.com/office/officeart/2005/8/layout/vList2#2" loCatId="list" qsTypeId="urn:microsoft.com/office/officeart/2005/8/quickstyle/simple4#2" qsCatId="simple" csTypeId="urn:microsoft.com/office/officeart/2005/8/colors/colorful2#2" csCatId="colorful" phldr="1"/>
      <dgm:spPr/>
      <dgm:t>
        <a:bodyPr/>
        <a:lstStyle/>
        <a:p>
          <a:endParaRPr lang="en-US"/>
        </a:p>
      </dgm:t>
    </dgm:pt>
    <dgm:pt modelId="{223A6036-0DEA-4785-883D-FA9D775EDAC0}">
      <dgm:prSet/>
      <dgm:spPr>
        <a:solidFill>
          <a:schemeClr val="accent2">
            <a:lumMod val="50000"/>
          </a:schemeClr>
        </a:solidFill>
      </dgm:spPr>
      <dgm:t>
        <a:bodyPr/>
        <a:lstStyle/>
        <a:p>
          <a:r>
            <a:rPr lang="uk-UA" b="0" i="0" dirty="0"/>
            <a:t>З</a:t>
          </a:r>
          <a:r>
            <a:rPr lang="en-US" b="0" i="0" dirty="0" err="1"/>
            <a:t>робити</a:t>
          </a:r>
          <a:r>
            <a:rPr lang="en-US" b="0" i="0" dirty="0"/>
            <a:t> </a:t>
          </a:r>
          <a:r>
            <a:rPr lang="en-US" b="0" i="0" dirty="0" err="1"/>
            <a:t>процес</a:t>
          </a:r>
          <a:r>
            <a:rPr lang="en-US" b="0" i="0" dirty="0"/>
            <a:t> </a:t>
          </a:r>
          <a:r>
            <a:rPr lang="en-US" b="0" i="0" dirty="0" err="1"/>
            <a:t>підвищення</a:t>
          </a:r>
          <a:r>
            <a:rPr lang="en-US" b="0" i="0" dirty="0"/>
            <a:t> </a:t>
          </a:r>
          <a:r>
            <a:rPr lang="en-US" b="0" i="0" dirty="0" err="1"/>
            <a:t>прозорим</a:t>
          </a:r>
          <a:r>
            <a:rPr lang="en-US" b="0" i="0" dirty="0"/>
            <a:t> і </a:t>
          </a:r>
          <a:r>
            <a:rPr lang="en-US" b="0" i="0" dirty="0" err="1"/>
            <a:t>доступним</a:t>
          </a:r>
          <a:r>
            <a:rPr lang="en-US" b="0" i="0" dirty="0"/>
            <a:t>. </a:t>
          </a:r>
          <a:endParaRPr lang="uk-UA" b="0" i="0" dirty="0"/>
        </a:p>
        <a:p>
          <a:r>
            <a:rPr lang="uk-UA" b="0" i="0" dirty="0"/>
            <a:t>Гендерна рівність : оплата та умови праці</a:t>
          </a:r>
          <a:endParaRPr lang="en-US" dirty="0"/>
        </a:p>
      </dgm:t>
    </dgm:pt>
    <dgm:pt modelId="{205C7B5C-72FA-41EB-9782-6F8A56C58B2B}" type="parTrans" cxnId="{DA50A76E-E040-45B8-A18E-24BE84831BB8}">
      <dgm:prSet/>
      <dgm:spPr/>
      <dgm:t>
        <a:bodyPr/>
        <a:lstStyle/>
        <a:p>
          <a:endParaRPr lang="en-US"/>
        </a:p>
      </dgm:t>
    </dgm:pt>
    <dgm:pt modelId="{9988116A-4452-45F8-9ED4-3D3B8731730B}" type="sibTrans" cxnId="{DA50A76E-E040-45B8-A18E-24BE84831BB8}">
      <dgm:prSet/>
      <dgm:spPr/>
      <dgm:t>
        <a:bodyPr/>
        <a:lstStyle/>
        <a:p>
          <a:endParaRPr lang="en-US"/>
        </a:p>
      </dgm:t>
    </dgm:pt>
    <dgm:pt modelId="{74EB711F-37A8-48F3-9110-9C3301F86E60}">
      <dgm:prSet/>
      <dgm:spPr>
        <a:solidFill>
          <a:schemeClr val="accent6">
            <a:lumMod val="50000"/>
          </a:schemeClr>
        </a:solidFill>
      </dgm:spPr>
      <dgm:t>
        <a:bodyPr/>
        <a:lstStyle/>
        <a:p>
          <a:r>
            <a:rPr lang="en-US" b="0" i="0"/>
            <a:t>Оголошення про можливість просунутися кар'єрними сходами повинні бути публічними для всіх, із чіткими критеріями для претендентів. </a:t>
          </a:r>
          <a:endParaRPr lang="en-US"/>
        </a:p>
      </dgm:t>
    </dgm:pt>
    <dgm:pt modelId="{52C68A71-2E69-4BAD-B06D-7DE8FC92A5D6}" type="parTrans" cxnId="{393DDAFF-7E53-4491-A7B1-275D1D0E8EF5}">
      <dgm:prSet/>
      <dgm:spPr/>
      <dgm:t>
        <a:bodyPr/>
        <a:lstStyle/>
        <a:p>
          <a:endParaRPr lang="en-US"/>
        </a:p>
      </dgm:t>
    </dgm:pt>
    <dgm:pt modelId="{CF8544AE-EE87-48FA-B785-EEB2856A9E05}" type="sibTrans" cxnId="{393DDAFF-7E53-4491-A7B1-275D1D0E8EF5}">
      <dgm:prSet/>
      <dgm:spPr/>
      <dgm:t>
        <a:bodyPr/>
        <a:lstStyle/>
        <a:p>
          <a:endParaRPr lang="en-US"/>
        </a:p>
      </dgm:t>
    </dgm:pt>
    <dgm:pt modelId="{22722338-79E5-43BB-B59E-1986F3248E4B}">
      <dgm:prSet/>
      <dgm:spPr>
        <a:solidFill>
          <a:srgbClr val="002060"/>
        </a:solidFill>
      </dgm:spPr>
      <dgm:t>
        <a:bodyPr/>
        <a:lstStyle/>
        <a:p>
          <a:r>
            <a:rPr lang="en-US" b="0" i="0" dirty="0" err="1"/>
            <a:t>При</a:t>
          </a:r>
          <a:r>
            <a:rPr lang="en-US" b="0" i="0" dirty="0"/>
            <a:t> </a:t>
          </a:r>
          <a:r>
            <a:rPr lang="en-US" b="0" i="0" dirty="0" err="1"/>
            <a:t>розробці</a:t>
          </a:r>
          <a:r>
            <a:rPr lang="en-US" b="0" i="0" dirty="0"/>
            <a:t> </a:t>
          </a:r>
          <a:r>
            <a:rPr lang="en-US" b="0" i="0" dirty="0" err="1"/>
            <a:t>тарифної</a:t>
          </a:r>
          <a:r>
            <a:rPr lang="en-US" b="0" i="0" dirty="0"/>
            <a:t> </a:t>
          </a:r>
          <a:r>
            <a:rPr lang="en-US" b="0" i="0" dirty="0" err="1"/>
            <a:t>сітки</a:t>
          </a:r>
          <a:r>
            <a:rPr lang="en-US" b="0" i="0" dirty="0"/>
            <a:t> </a:t>
          </a:r>
          <a:r>
            <a:rPr lang="en-US" b="0" i="0" dirty="0" err="1"/>
            <a:t>оплати</a:t>
          </a:r>
          <a:r>
            <a:rPr lang="en-US" b="0" i="0" dirty="0"/>
            <a:t> </a:t>
          </a:r>
          <a:r>
            <a:rPr lang="en-US" b="0" i="0" dirty="0" err="1"/>
            <a:t>праці</a:t>
          </a:r>
          <a:r>
            <a:rPr lang="en-US" b="0" i="0" dirty="0"/>
            <a:t> </a:t>
          </a:r>
          <a:r>
            <a:rPr lang="en-US" b="0" i="0" dirty="0" err="1"/>
            <a:t>слід</a:t>
          </a:r>
          <a:r>
            <a:rPr lang="en-US" b="0" i="0" dirty="0"/>
            <a:t> </a:t>
          </a:r>
          <a:r>
            <a:rPr lang="en-US" b="0" i="0" dirty="0" err="1"/>
            <a:t>перевірити</a:t>
          </a:r>
          <a:r>
            <a:rPr lang="en-US" b="0" i="0" dirty="0"/>
            <a:t>, </a:t>
          </a:r>
          <a:r>
            <a:rPr lang="en-US" b="0" i="0" dirty="0" err="1"/>
            <a:t>чи</a:t>
          </a:r>
          <a:r>
            <a:rPr lang="en-US" b="0" i="0" dirty="0"/>
            <a:t> </a:t>
          </a:r>
          <a:r>
            <a:rPr lang="en-US" b="0" i="0" dirty="0" err="1"/>
            <a:t>не</a:t>
          </a:r>
          <a:r>
            <a:rPr lang="en-US" b="0" i="0" dirty="0"/>
            <a:t> </a:t>
          </a:r>
          <a:r>
            <a:rPr lang="en-US" b="0" i="0" dirty="0" err="1"/>
            <a:t>призводить</a:t>
          </a:r>
          <a:r>
            <a:rPr lang="en-US" b="0" i="0" dirty="0"/>
            <a:t> </a:t>
          </a:r>
          <a:r>
            <a:rPr lang="en-US" b="0" i="0" dirty="0" err="1"/>
            <a:t>захищені</a:t>
          </a:r>
          <a:r>
            <a:rPr lang="en-US" b="0" i="0" dirty="0"/>
            <a:t> </a:t>
          </a:r>
          <a:r>
            <a:rPr lang="en-US" b="0" i="0" dirty="0" err="1"/>
            <a:t>ознаки</a:t>
          </a:r>
          <a:r>
            <a:rPr lang="en-US" b="0" i="0" dirty="0"/>
            <a:t> </a:t>
          </a:r>
          <a:r>
            <a:rPr lang="en-US" b="0" i="0" dirty="0" err="1"/>
            <a:t>до</a:t>
          </a:r>
          <a:r>
            <a:rPr lang="en-US" b="0" i="0" dirty="0"/>
            <a:t> </a:t>
          </a:r>
          <a:r>
            <a:rPr lang="en-US" b="0" i="0" dirty="0" err="1"/>
            <a:t>того</a:t>
          </a:r>
          <a:r>
            <a:rPr lang="en-US" b="0" i="0" dirty="0"/>
            <a:t>, </a:t>
          </a:r>
          <a:r>
            <a:rPr lang="en-US" b="0" i="0" dirty="0" err="1"/>
            <a:t>що</a:t>
          </a:r>
          <a:r>
            <a:rPr lang="en-US" b="0" i="0" dirty="0"/>
            <a:t> </a:t>
          </a:r>
          <a:r>
            <a:rPr lang="en-US" b="0" i="0" dirty="0" err="1"/>
            <a:t>людина</a:t>
          </a:r>
          <a:r>
            <a:rPr lang="en-US" b="0" i="0" dirty="0"/>
            <a:t> </a:t>
          </a:r>
          <a:r>
            <a:rPr lang="en-US" b="0" i="0" dirty="0" err="1"/>
            <a:t>отримує</a:t>
          </a:r>
          <a:r>
            <a:rPr lang="en-US" b="0" i="0" dirty="0"/>
            <a:t> </a:t>
          </a:r>
          <a:r>
            <a:rPr lang="en-US" b="0" i="0" dirty="0" err="1"/>
            <a:t>меншу</a:t>
          </a:r>
          <a:r>
            <a:rPr lang="en-US" b="0" i="0" dirty="0"/>
            <a:t> </a:t>
          </a:r>
          <a:r>
            <a:rPr lang="en-US" b="0" i="0" dirty="0" err="1"/>
            <a:t>зарплату</a:t>
          </a:r>
          <a:r>
            <a:rPr lang="en-US" b="0" i="0" dirty="0"/>
            <a:t> </a:t>
          </a:r>
          <a:r>
            <a:rPr lang="en-US" b="0" i="0" dirty="0" err="1"/>
            <a:t>за</a:t>
          </a:r>
          <a:r>
            <a:rPr lang="en-US" b="0" i="0" dirty="0"/>
            <a:t> </a:t>
          </a:r>
          <a:r>
            <a:rPr lang="en-US" b="0" i="0" dirty="0" err="1"/>
            <a:t>аналогічну</a:t>
          </a:r>
          <a:r>
            <a:rPr lang="en-US" b="0" i="0" dirty="0"/>
            <a:t> </a:t>
          </a:r>
          <a:r>
            <a:rPr lang="en-US" b="0" i="0" dirty="0" err="1"/>
            <a:t>роботу</a:t>
          </a:r>
          <a:r>
            <a:rPr lang="en-US" b="0" i="0" dirty="0"/>
            <a:t>. </a:t>
          </a:r>
          <a:endParaRPr lang="en-US" dirty="0"/>
        </a:p>
      </dgm:t>
    </dgm:pt>
    <dgm:pt modelId="{0CF0CCC6-7972-4143-834E-40BF76B31778}" type="parTrans" cxnId="{46CEF092-012D-4EB4-96BF-B70481FDC433}">
      <dgm:prSet/>
      <dgm:spPr/>
      <dgm:t>
        <a:bodyPr/>
        <a:lstStyle/>
        <a:p>
          <a:endParaRPr lang="en-US"/>
        </a:p>
      </dgm:t>
    </dgm:pt>
    <dgm:pt modelId="{16AE3088-105D-499B-92AD-5246C3DBD967}" type="sibTrans" cxnId="{46CEF092-012D-4EB4-96BF-B70481FDC433}">
      <dgm:prSet/>
      <dgm:spPr/>
      <dgm:t>
        <a:bodyPr/>
        <a:lstStyle/>
        <a:p>
          <a:endParaRPr lang="en-US"/>
        </a:p>
      </dgm:t>
    </dgm:pt>
    <dgm:pt modelId="{5831BA58-1D10-42DA-84ED-C465EADFE43F}">
      <dgm:prSet/>
      <dgm:spPr>
        <a:solidFill>
          <a:schemeClr val="accent6">
            <a:lumMod val="50000"/>
          </a:schemeClr>
        </a:solidFill>
      </dgm:spPr>
      <dgm:t>
        <a:bodyPr/>
        <a:lstStyle/>
        <a:p>
          <a:r>
            <a:rPr lang="uk-UA" b="0" i="0" dirty="0"/>
            <a:t>Працівники </a:t>
          </a:r>
          <a:r>
            <a:rPr lang="en-US" b="0" i="0" dirty="0" err="1"/>
            <a:t>мають</a:t>
          </a:r>
          <a:r>
            <a:rPr lang="en-US" b="0" i="0" dirty="0"/>
            <a:t> </a:t>
          </a:r>
          <a:r>
            <a:rPr lang="en-US" b="0" i="0" dirty="0" err="1"/>
            <a:t>право</a:t>
          </a:r>
          <a:r>
            <a:rPr lang="en-US" b="0" i="0" dirty="0"/>
            <a:t> </a:t>
          </a:r>
          <a:r>
            <a:rPr lang="en-US" b="0" i="0" dirty="0" err="1"/>
            <a:t>знати</a:t>
          </a:r>
          <a:r>
            <a:rPr lang="en-US" b="0" i="0" dirty="0"/>
            <a:t>, </a:t>
          </a:r>
          <a:r>
            <a:rPr lang="en-US" b="0" i="0" dirty="0" err="1"/>
            <a:t>як</a:t>
          </a:r>
          <a:r>
            <a:rPr lang="en-US" b="0" i="0" dirty="0"/>
            <a:t> </a:t>
          </a:r>
          <a:r>
            <a:rPr lang="en-US" b="0" i="0" dirty="0" err="1"/>
            <a:t>нараховується</a:t>
          </a:r>
          <a:r>
            <a:rPr lang="en-US" b="0" i="0" dirty="0"/>
            <a:t> </a:t>
          </a:r>
          <a:r>
            <a:rPr lang="en-US" b="0" i="0" dirty="0" err="1"/>
            <a:t>їхня</a:t>
          </a:r>
          <a:r>
            <a:rPr lang="en-US" b="0" i="0" dirty="0"/>
            <a:t> </a:t>
          </a:r>
          <a:r>
            <a:rPr lang="en-US" b="0" i="0" dirty="0" err="1"/>
            <a:t>зарплата</a:t>
          </a:r>
          <a:r>
            <a:rPr lang="en-US" b="0" i="0" dirty="0"/>
            <a:t>: </a:t>
          </a:r>
          <a:r>
            <a:rPr lang="en-US" b="0" i="0" dirty="0" err="1"/>
            <a:t>яку</a:t>
          </a:r>
          <a:r>
            <a:rPr lang="en-US" b="0" i="0" dirty="0"/>
            <a:t> </a:t>
          </a:r>
          <a:r>
            <a:rPr lang="en-US" b="0" i="0" dirty="0" err="1"/>
            <a:t>частину</a:t>
          </a:r>
          <a:r>
            <a:rPr lang="en-US" b="0" i="0" dirty="0"/>
            <a:t> </a:t>
          </a:r>
          <a:r>
            <a:rPr lang="en-US" b="0" i="0" dirty="0" err="1"/>
            <a:t>складає</a:t>
          </a:r>
          <a:r>
            <a:rPr lang="en-US" b="0" i="0" dirty="0"/>
            <a:t> </a:t>
          </a:r>
          <a:r>
            <a:rPr lang="en-US" b="0" i="0" dirty="0" err="1"/>
            <a:t>базова</a:t>
          </a:r>
          <a:r>
            <a:rPr lang="en-US" b="0" i="0" dirty="0"/>
            <a:t> </a:t>
          </a:r>
          <a:r>
            <a:rPr lang="en-US" b="0" i="0" dirty="0" err="1"/>
            <a:t>ставка</a:t>
          </a:r>
          <a:r>
            <a:rPr lang="en-US" b="0" i="0" dirty="0"/>
            <a:t>, </a:t>
          </a:r>
          <a:r>
            <a:rPr lang="en-US" b="0" i="0" dirty="0" err="1"/>
            <a:t>додаткові</a:t>
          </a:r>
          <a:r>
            <a:rPr lang="en-US" b="0" i="0" dirty="0"/>
            <a:t> </a:t>
          </a:r>
          <a:r>
            <a:rPr lang="en-US" b="0" i="0" dirty="0" err="1"/>
            <a:t>платежі</a:t>
          </a:r>
          <a:r>
            <a:rPr lang="en-US" b="0" i="0" dirty="0"/>
            <a:t>, </a:t>
          </a:r>
          <a:r>
            <a:rPr lang="en-US" b="0" i="0" dirty="0" err="1"/>
            <a:t>податки</a:t>
          </a:r>
          <a:r>
            <a:rPr lang="en-US" b="0" i="0" dirty="0"/>
            <a:t> </a:t>
          </a:r>
          <a:r>
            <a:rPr lang="en-US" b="0" i="0" dirty="0" err="1"/>
            <a:t>тощо</a:t>
          </a:r>
          <a:r>
            <a:rPr lang="en-US" b="0" i="0" dirty="0"/>
            <a:t>. </a:t>
          </a:r>
          <a:endParaRPr lang="en-US" dirty="0"/>
        </a:p>
      </dgm:t>
    </dgm:pt>
    <dgm:pt modelId="{09C631B0-42F0-4883-AE5E-934A7F3AA758}" type="parTrans" cxnId="{710CC721-FA0F-4A37-9652-63C9A2C6EBF5}">
      <dgm:prSet/>
      <dgm:spPr/>
      <dgm:t>
        <a:bodyPr/>
        <a:lstStyle/>
        <a:p>
          <a:endParaRPr lang="en-US"/>
        </a:p>
      </dgm:t>
    </dgm:pt>
    <dgm:pt modelId="{C1E8EC00-C8DB-4D03-BD4F-0D463DB372FB}" type="sibTrans" cxnId="{710CC721-FA0F-4A37-9652-63C9A2C6EBF5}">
      <dgm:prSet/>
      <dgm:spPr/>
      <dgm:t>
        <a:bodyPr/>
        <a:lstStyle/>
        <a:p>
          <a:endParaRPr lang="en-US"/>
        </a:p>
      </dgm:t>
    </dgm:pt>
    <dgm:pt modelId="{CFCBD989-971E-4448-8D3A-9D4377C20278}" type="pres">
      <dgm:prSet presAssocID="{DB15BBF0-BC35-4391-8E04-84D3C293B71B}" presName="linear" presStyleCnt="0">
        <dgm:presLayoutVars>
          <dgm:animLvl val="lvl"/>
          <dgm:resizeHandles val="exact"/>
        </dgm:presLayoutVars>
      </dgm:prSet>
      <dgm:spPr/>
      <dgm:t>
        <a:bodyPr/>
        <a:lstStyle/>
        <a:p>
          <a:endParaRPr lang="uk-UA"/>
        </a:p>
      </dgm:t>
    </dgm:pt>
    <dgm:pt modelId="{81A13A7B-E5E6-48B4-A775-E8C7F87C4964}" type="pres">
      <dgm:prSet presAssocID="{223A6036-0DEA-4785-883D-FA9D775EDAC0}" presName="parentText" presStyleLbl="node1" presStyleIdx="0" presStyleCnt="4">
        <dgm:presLayoutVars>
          <dgm:chMax val="0"/>
          <dgm:bulletEnabled val="1"/>
        </dgm:presLayoutVars>
      </dgm:prSet>
      <dgm:spPr/>
      <dgm:t>
        <a:bodyPr/>
        <a:lstStyle/>
        <a:p>
          <a:endParaRPr lang="uk-UA"/>
        </a:p>
      </dgm:t>
    </dgm:pt>
    <dgm:pt modelId="{5DB9C5D4-99F3-47A7-9BEF-3D52C274E35B}" type="pres">
      <dgm:prSet presAssocID="{9988116A-4452-45F8-9ED4-3D3B8731730B}" presName="spacer" presStyleCnt="0"/>
      <dgm:spPr/>
    </dgm:pt>
    <dgm:pt modelId="{25ADED51-AECC-43A8-9238-33173E1734D0}" type="pres">
      <dgm:prSet presAssocID="{74EB711F-37A8-48F3-9110-9C3301F86E60}" presName="parentText" presStyleLbl="node1" presStyleIdx="1" presStyleCnt="4">
        <dgm:presLayoutVars>
          <dgm:chMax val="0"/>
          <dgm:bulletEnabled val="1"/>
        </dgm:presLayoutVars>
      </dgm:prSet>
      <dgm:spPr/>
      <dgm:t>
        <a:bodyPr/>
        <a:lstStyle/>
        <a:p>
          <a:endParaRPr lang="uk-UA"/>
        </a:p>
      </dgm:t>
    </dgm:pt>
    <dgm:pt modelId="{4D1C9FEB-C35D-4EFD-A3C9-8DC9B9596359}" type="pres">
      <dgm:prSet presAssocID="{CF8544AE-EE87-48FA-B785-EEB2856A9E05}" presName="spacer" presStyleCnt="0"/>
      <dgm:spPr/>
    </dgm:pt>
    <dgm:pt modelId="{A99C939E-882F-4123-B5B5-108C9D73902E}" type="pres">
      <dgm:prSet presAssocID="{22722338-79E5-43BB-B59E-1986F3248E4B}" presName="parentText" presStyleLbl="node1" presStyleIdx="2" presStyleCnt="4">
        <dgm:presLayoutVars>
          <dgm:chMax val="0"/>
          <dgm:bulletEnabled val="1"/>
        </dgm:presLayoutVars>
      </dgm:prSet>
      <dgm:spPr/>
      <dgm:t>
        <a:bodyPr/>
        <a:lstStyle/>
        <a:p>
          <a:endParaRPr lang="uk-UA"/>
        </a:p>
      </dgm:t>
    </dgm:pt>
    <dgm:pt modelId="{3DE63EE7-0A6D-421A-B6BD-921B7F752D27}" type="pres">
      <dgm:prSet presAssocID="{16AE3088-105D-499B-92AD-5246C3DBD967}" presName="spacer" presStyleCnt="0"/>
      <dgm:spPr/>
    </dgm:pt>
    <dgm:pt modelId="{301B3EFF-4BB7-4325-B9FB-67E620E034C7}" type="pres">
      <dgm:prSet presAssocID="{5831BA58-1D10-42DA-84ED-C465EADFE43F}" presName="parentText" presStyleLbl="node1" presStyleIdx="3" presStyleCnt="4">
        <dgm:presLayoutVars>
          <dgm:chMax val="0"/>
          <dgm:bulletEnabled val="1"/>
        </dgm:presLayoutVars>
      </dgm:prSet>
      <dgm:spPr/>
      <dgm:t>
        <a:bodyPr/>
        <a:lstStyle/>
        <a:p>
          <a:endParaRPr lang="uk-UA"/>
        </a:p>
      </dgm:t>
    </dgm:pt>
  </dgm:ptLst>
  <dgm:cxnLst>
    <dgm:cxn modelId="{4D8173F7-E1DE-41F6-B013-14762D9BF234}" type="presOf" srcId="{74EB711F-37A8-48F3-9110-9C3301F86E60}" destId="{25ADED51-AECC-43A8-9238-33173E1734D0}" srcOrd="0" destOrd="0" presId="urn:microsoft.com/office/officeart/2005/8/layout/vList2#2"/>
    <dgm:cxn modelId="{E9E9FD1B-B1FE-4157-A6B5-E2BD83B24DC7}" type="presOf" srcId="{223A6036-0DEA-4785-883D-FA9D775EDAC0}" destId="{81A13A7B-E5E6-48B4-A775-E8C7F87C4964}" srcOrd="0" destOrd="0" presId="urn:microsoft.com/office/officeart/2005/8/layout/vList2#2"/>
    <dgm:cxn modelId="{40233B71-522A-465B-B7F8-0333499CEB71}" type="presOf" srcId="{22722338-79E5-43BB-B59E-1986F3248E4B}" destId="{A99C939E-882F-4123-B5B5-108C9D73902E}" srcOrd="0" destOrd="0" presId="urn:microsoft.com/office/officeart/2005/8/layout/vList2#2"/>
    <dgm:cxn modelId="{EAB11262-8EE7-470D-89CD-1F8C012E1598}" type="presOf" srcId="{5831BA58-1D10-42DA-84ED-C465EADFE43F}" destId="{301B3EFF-4BB7-4325-B9FB-67E620E034C7}" srcOrd="0" destOrd="0" presId="urn:microsoft.com/office/officeart/2005/8/layout/vList2#2"/>
    <dgm:cxn modelId="{46CEF092-012D-4EB4-96BF-B70481FDC433}" srcId="{DB15BBF0-BC35-4391-8E04-84D3C293B71B}" destId="{22722338-79E5-43BB-B59E-1986F3248E4B}" srcOrd="2" destOrd="0" parTransId="{0CF0CCC6-7972-4143-834E-40BF76B31778}" sibTransId="{16AE3088-105D-499B-92AD-5246C3DBD967}"/>
    <dgm:cxn modelId="{710CC721-FA0F-4A37-9652-63C9A2C6EBF5}" srcId="{DB15BBF0-BC35-4391-8E04-84D3C293B71B}" destId="{5831BA58-1D10-42DA-84ED-C465EADFE43F}" srcOrd="3" destOrd="0" parTransId="{09C631B0-42F0-4883-AE5E-934A7F3AA758}" sibTransId="{C1E8EC00-C8DB-4D03-BD4F-0D463DB372FB}"/>
    <dgm:cxn modelId="{DA50A76E-E040-45B8-A18E-24BE84831BB8}" srcId="{DB15BBF0-BC35-4391-8E04-84D3C293B71B}" destId="{223A6036-0DEA-4785-883D-FA9D775EDAC0}" srcOrd="0" destOrd="0" parTransId="{205C7B5C-72FA-41EB-9782-6F8A56C58B2B}" sibTransId="{9988116A-4452-45F8-9ED4-3D3B8731730B}"/>
    <dgm:cxn modelId="{71BD5B3E-396F-4AD2-A10A-4E745C88331B}" type="presOf" srcId="{DB15BBF0-BC35-4391-8E04-84D3C293B71B}" destId="{CFCBD989-971E-4448-8D3A-9D4377C20278}" srcOrd="0" destOrd="0" presId="urn:microsoft.com/office/officeart/2005/8/layout/vList2#2"/>
    <dgm:cxn modelId="{393DDAFF-7E53-4491-A7B1-275D1D0E8EF5}" srcId="{DB15BBF0-BC35-4391-8E04-84D3C293B71B}" destId="{74EB711F-37A8-48F3-9110-9C3301F86E60}" srcOrd="1" destOrd="0" parTransId="{52C68A71-2E69-4BAD-B06D-7DE8FC92A5D6}" sibTransId="{CF8544AE-EE87-48FA-B785-EEB2856A9E05}"/>
    <dgm:cxn modelId="{6EE79F62-1913-49C1-A57D-DC792E30FBB0}" type="presParOf" srcId="{CFCBD989-971E-4448-8D3A-9D4377C20278}" destId="{81A13A7B-E5E6-48B4-A775-E8C7F87C4964}" srcOrd="0" destOrd="0" presId="urn:microsoft.com/office/officeart/2005/8/layout/vList2#2"/>
    <dgm:cxn modelId="{4E021A7E-2607-4D23-8656-F1C843E9B254}" type="presParOf" srcId="{CFCBD989-971E-4448-8D3A-9D4377C20278}" destId="{5DB9C5D4-99F3-47A7-9BEF-3D52C274E35B}" srcOrd="1" destOrd="0" presId="urn:microsoft.com/office/officeart/2005/8/layout/vList2#2"/>
    <dgm:cxn modelId="{B23CE1A1-EAA6-44B1-BE23-7E6AB38B9692}" type="presParOf" srcId="{CFCBD989-971E-4448-8D3A-9D4377C20278}" destId="{25ADED51-AECC-43A8-9238-33173E1734D0}" srcOrd="2" destOrd="0" presId="urn:microsoft.com/office/officeart/2005/8/layout/vList2#2"/>
    <dgm:cxn modelId="{1BE71E3D-8350-4CE5-9818-560A9D0F2B19}" type="presParOf" srcId="{CFCBD989-971E-4448-8D3A-9D4377C20278}" destId="{4D1C9FEB-C35D-4EFD-A3C9-8DC9B9596359}" srcOrd="3" destOrd="0" presId="urn:microsoft.com/office/officeart/2005/8/layout/vList2#2"/>
    <dgm:cxn modelId="{CC36F052-0FFF-4A15-BF07-13A1C0316F33}" type="presParOf" srcId="{CFCBD989-971E-4448-8D3A-9D4377C20278}" destId="{A99C939E-882F-4123-B5B5-108C9D73902E}" srcOrd="4" destOrd="0" presId="urn:microsoft.com/office/officeart/2005/8/layout/vList2#2"/>
    <dgm:cxn modelId="{F86BAB25-2239-4CBF-A7FB-92C02F2D87E4}" type="presParOf" srcId="{CFCBD989-971E-4448-8D3A-9D4377C20278}" destId="{3DE63EE7-0A6D-421A-B6BD-921B7F752D27}" srcOrd="5" destOrd="0" presId="urn:microsoft.com/office/officeart/2005/8/layout/vList2#2"/>
    <dgm:cxn modelId="{75D4EF42-EED6-4653-B2DA-7A2135DDEE96}" type="presParOf" srcId="{CFCBD989-971E-4448-8D3A-9D4377C20278}" destId="{301B3EFF-4BB7-4325-B9FB-67E620E034C7}" srcOrd="6" destOrd="0" presId="urn:microsoft.com/office/officeart/2005/8/layout/v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8C78173-4344-43F1-A068-27AEC22F47F9}" type="doc">
      <dgm:prSet loTypeId="urn:microsoft.com/office/officeart/2008/layout/LinedList" loCatId="list" qsTypeId="urn:microsoft.com/office/officeart/2005/8/quickstyle/simple1#1" qsCatId="simple" csTypeId="urn:microsoft.com/office/officeart/2005/8/colors/accent2_2#1" csCatId="accent2" phldr="1"/>
      <dgm:spPr/>
      <dgm:t>
        <a:bodyPr/>
        <a:lstStyle/>
        <a:p>
          <a:endParaRPr lang="en-US"/>
        </a:p>
      </dgm:t>
    </dgm:pt>
    <dgm:pt modelId="{4DDC61B6-7110-4378-94E8-01A495D08347}">
      <dgm:prSet/>
      <dgm:spPr/>
      <dgm:t>
        <a:bodyPr/>
        <a:lstStyle/>
        <a:p>
          <a:r>
            <a:rPr lang="en-US" b="0" i="0" dirty="0" err="1"/>
            <a:t>За</a:t>
          </a:r>
          <a:r>
            <a:rPr lang="en-US" b="0" i="0" dirty="0"/>
            <a:t> </a:t>
          </a:r>
          <a:r>
            <a:rPr lang="en-US" b="0" i="0" dirty="0" err="1"/>
            <a:t>ухвалення</a:t>
          </a:r>
          <a:r>
            <a:rPr lang="en-US" b="0" i="0" dirty="0"/>
            <a:t> у </a:t>
          </a:r>
          <a:r>
            <a:rPr lang="en-US" b="0" i="0" dirty="0" err="1"/>
            <a:t>другому</a:t>
          </a:r>
          <a:r>
            <a:rPr lang="en-US" b="0" i="0" dirty="0"/>
            <a:t> </a:t>
          </a:r>
          <a:r>
            <a:rPr lang="en-US" b="0" i="0" dirty="0" err="1"/>
            <a:t>читанні</a:t>
          </a:r>
          <a:r>
            <a:rPr lang="en-US" b="0" i="0" dirty="0"/>
            <a:t> </a:t>
          </a:r>
          <a:r>
            <a:rPr lang="en-US" b="0" i="0" dirty="0" err="1"/>
            <a:t>проєкту</a:t>
          </a:r>
          <a:r>
            <a:rPr lang="en-US" b="0" i="0" dirty="0"/>
            <a:t> «</a:t>
          </a:r>
          <a:r>
            <a:rPr lang="en-US" b="0" i="0" dirty="0" err="1"/>
            <a:t>Про</a:t>
          </a:r>
          <a:r>
            <a:rPr lang="en-US" b="0" i="0" dirty="0"/>
            <a:t> </a:t>
          </a:r>
          <a:r>
            <a:rPr lang="en-US" b="0" i="0" dirty="0" err="1"/>
            <a:t>внесення</a:t>
          </a:r>
          <a:r>
            <a:rPr lang="en-US" b="0" i="0" dirty="0"/>
            <a:t> </a:t>
          </a:r>
          <a:r>
            <a:rPr lang="en-US" b="0" i="0" dirty="0" err="1"/>
            <a:t>змін</a:t>
          </a:r>
          <a:r>
            <a:rPr lang="en-US" b="0" i="0" dirty="0"/>
            <a:t> </a:t>
          </a:r>
          <a:r>
            <a:rPr lang="en-US" b="0" i="0" dirty="0" err="1"/>
            <a:t>до</a:t>
          </a:r>
          <a:r>
            <a:rPr lang="en-US" b="0" i="0" dirty="0"/>
            <a:t> </a:t>
          </a:r>
          <a:r>
            <a:rPr lang="en-US" b="0" i="0" dirty="0" err="1"/>
            <a:t>Кодексу</a:t>
          </a:r>
          <a:r>
            <a:rPr lang="en-US" b="0" i="0" dirty="0"/>
            <a:t> </a:t>
          </a:r>
          <a:r>
            <a:rPr lang="en-US" b="0" i="0" dirty="0" err="1"/>
            <a:t>України</a:t>
          </a:r>
          <a:r>
            <a:rPr lang="en-US" b="0" i="0" dirty="0"/>
            <a:t> </a:t>
          </a:r>
          <a:r>
            <a:rPr lang="en-US" b="0" i="0" dirty="0" err="1"/>
            <a:t>про</a:t>
          </a:r>
          <a:r>
            <a:rPr lang="en-US" b="0" i="0" dirty="0"/>
            <a:t> </a:t>
          </a:r>
          <a:r>
            <a:rPr lang="en-US" b="0" i="0" dirty="0" err="1"/>
            <a:t>адміністративні</a:t>
          </a:r>
          <a:r>
            <a:rPr lang="en-US" b="0" i="0" dirty="0"/>
            <a:t> </a:t>
          </a:r>
          <a:r>
            <a:rPr lang="en-US" b="0" i="0" dirty="0" err="1"/>
            <a:t>правопорушення</a:t>
          </a:r>
          <a:r>
            <a:rPr lang="en-US" b="0" i="0" dirty="0"/>
            <a:t> </a:t>
          </a:r>
          <a:r>
            <a:rPr lang="en-US" b="0" i="0" dirty="0" err="1"/>
            <a:t>щодо</a:t>
          </a:r>
          <a:r>
            <a:rPr lang="en-US" b="0" i="0" dirty="0"/>
            <a:t> </a:t>
          </a:r>
          <a:r>
            <a:rPr lang="en-US" b="0" i="0" dirty="0" err="1"/>
            <a:t>протидії</a:t>
          </a:r>
          <a:r>
            <a:rPr lang="en-US" b="0" i="0" dirty="0"/>
            <a:t> </a:t>
          </a:r>
          <a:r>
            <a:rPr lang="en-US" b="0" i="0" dirty="0" err="1"/>
            <a:t>порушенню</a:t>
          </a:r>
          <a:r>
            <a:rPr lang="en-US" b="0" i="0" dirty="0"/>
            <a:t> </a:t>
          </a:r>
          <a:r>
            <a:rPr lang="en-US" b="0" i="0" dirty="0" err="1"/>
            <a:t>прав</a:t>
          </a:r>
          <a:r>
            <a:rPr lang="en-US" b="0" i="0" dirty="0"/>
            <a:t> у </a:t>
          </a:r>
          <a:r>
            <a:rPr lang="en-US" b="0" i="0" dirty="0" err="1"/>
            <a:t>сфері</a:t>
          </a:r>
          <a:r>
            <a:rPr lang="en-US" b="0" i="0" dirty="0"/>
            <a:t> </a:t>
          </a:r>
          <a:r>
            <a:rPr lang="en-US" b="0" i="0" dirty="0" err="1"/>
            <a:t>праці</a:t>
          </a:r>
          <a:r>
            <a:rPr lang="en-US" b="0" i="0" dirty="0"/>
            <a:t>» (№ 5749) </a:t>
          </a:r>
          <a:r>
            <a:rPr lang="en-US" b="1" i="0" dirty="0" err="1"/>
            <a:t>проголосували</a:t>
          </a:r>
          <a:r>
            <a:rPr lang="en-US" b="1" i="0" dirty="0"/>
            <a:t> 290 </a:t>
          </a:r>
          <a:r>
            <a:rPr lang="en-US" b="1" i="0" dirty="0" err="1"/>
            <a:t>народних</a:t>
          </a:r>
          <a:r>
            <a:rPr lang="en-US" b="1" i="0" dirty="0"/>
            <a:t> </a:t>
          </a:r>
          <a:r>
            <a:rPr lang="en-US" b="1" i="0" dirty="0" err="1"/>
            <a:t>депутатів</a:t>
          </a:r>
          <a:endParaRPr lang="en-US" b="1" dirty="0"/>
        </a:p>
      </dgm:t>
    </dgm:pt>
    <dgm:pt modelId="{1A6D4A7D-1444-4CB5-8A46-BBF09734B012}" type="parTrans" cxnId="{9F101E26-83B8-4AC7-9700-52CBC94730D9}">
      <dgm:prSet/>
      <dgm:spPr/>
      <dgm:t>
        <a:bodyPr/>
        <a:lstStyle/>
        <a:p>
          <a:endParaRPr lang="en-US"/>
        </a:p>
      </dgm:t>
    </dgm:pt>
    <dgm:pt modelId="{7D734927-00E1-4C6A-86F5-025EE905B8AE}" type="sibTrans" cxnId="{9F101E26-83B8-4AC7-9700-52CBC94730D9}">
      <dgm:prSet/>
      <dgm:spPr/>
      <dgm:t>
        <a:bodyPr/>
        <a:lstStyle/>
        <a:p>
          <a:endParaRPr lang="en-US"/>
        </a:p>
      </dgm:t>
    </dgm:pt>
    <dgm:pt modelId="{3B7E32FD-9603-4805-868B-58F30AFF1292}">
      <dgm:prSet/>
      <dgm:spPr/>
      <dgm:t>
        <a:bodyPr/>
        <a:lstStyle/>
        <a:p>
          <a:r>
            <a:rPr lang="en-US" b="0" i="0" dirty="0" err="1"/>
            <a:t>Законом</a:t>
          </a:r>
          <a:r>
            <a:rPr lang="en-US" b="0" i="0" dirty="0"/>
            <a:t> </a:t>
          </a:r>
          <a:r>
            <a:rPr lang="en-US" b="0" i="0" dirty="0" err="1"/>
            <a:t>встановлюється</a:t>
          </a:r>
          <a:r>
            <a:rPr lang="en-US" b="0" i="0" dirty="0"/>
            <a:t> </a:t>
          </a:r>
          <a:r>
            <a:rPr lang="en-US" b="1" i="0" dirty="0" err="1"/>
            <a:t>адміністративна</a:t>
          </a:r>
          <a:r>
            <a:rPr lang="en-US" b="1" i="0" dirty="0"/>
            <a:t> </a:t>
          </a:r>
          <a:r>
            <a:rPr lang="en-US" b="1" i="0" dirty="0" err="1"/>
            <a:t>відповідальність</a:t>
          </a:r>
          <a:r>
            <a:rPr lang="en-US" b="1" i="0" dirty="0"/>
            <a:t> </a:t>
          </a:r>
          <a:r>
            <a:rPr lang="en-US" b="0" i="0" dirty="0" err="1"/>
            <a:t>за</a:t>
          </a:r>
          <a:r>
            <a:rPr lang="en-US" b="0" i="0" dirty="0"/>
            <a:t> </a:t>
          </a:r>
          <a:r>
            <a:rPr lang="en-US" b="0" i="0" dirty="0" err="1"/>
            <a:t>систематичне</a:t>
          </a:r>
          <a:r>
            <a:rPr lang="en-US" b="0" i="0" dirty="0"/>
            <a:t> застосування </a:t>
          </a:r>
          <a:r>
            <a:rPr lang="en-US" b="0" i="0" dirty="0" err="1"/>
            <a:t>різних</a:t>
          </a:r>
          <a:r>
            <a:rPr lang="en-US" b="0" i="0" dirty="0"/>
            <a:t> </a:t>
          </a:r>
          <a:r>
            <a:rPr lang="en-US" b="0" i="0" dirty="0" err="1"/>
            <a:t>форм</a:t>
          </a:r>
          <a:r>
            <a:rPr lang="en-US" b="0" i="0" dirty="0"/>
            <a:t> </a:t>
          </a:r>
          <a:r>
            <a:rPr lang="en-US" b="0" i="0" dirty="0" err="1"/>
            <a:t>мобінгу</a:t>
          </a:r>
          <a:r>
            <a:rPr lang="en-US" b="0" i="0" dirty="0"/>
            <a:t> </a:t>
          </a:r>
          <a:r>
            <a:rPr lang="en-US" b="0" i="0" dirty="0" err="1"/>
            <a:t>до</a:t>
          </a:r>
          <a:r>
            <a:rPr lang="en-US" b="0" i="0" dirty="0"/>
            <a:t> </a:t>
          </a:r>
          <a:r>
            <a:rPr lang="en-US" b="0" i="0" dirty="0" err="1"/>
            <a:t>працівника</a:t>
          </a:r>
          <a:r>
            <a:rPr lang="en-US" b="0" i="0" dirty="0"/>
            <a:t>.</a:t>
          </a:r>
          <a:r>
            <a:rPr lang="en-US" dirty="0"/>
            <a:t/>
          </a:r>
          <a:br>
            <a:rPr lang="en-US" dirty="0"/>
          </a:br>
          <a:r>
            <a:rPr lang="en-US" dirty="0"/>
            <a:t/>
          </a:r>
          <a:br>
            <a:rPr lang="en-US" dirty="0"/>
          </a:br>
          <a:r>
            <a:rPr lang="en-US" b="0" i="0" dirty="0" err="1"/>
            <a:t>Зокрема</a:t>
          </a:r>
          <a:r>
            <a:rPr lang="en-US" b="0" i="0" dirty="0"/>
            <a:t>, </a:t>
          </a:r>
          <a:r>
            <a:rPr lang="en-US" b="0" i="0" dirty="0" err="1"/>
            <a:t>за</a:t>
          </a:r>
          <a:r>
            <a:rPr lang="en-US" b="0" i="0" dirty="0"/>
            <a:t> </a:t>
          </a:r>
          <a:r>
            <a:rPr lang="en-US" b="0" i="0" dirty="0" err="1"/>
            <a:t>цькування</a:t>
          </a:r>
          <a:r>
            <a:rPr lang="en-US" b="0" i="0" dirty="0"/>
            <a:t>, </a:t>
          </a:r>
          <a:r>
            <a:rPr lang="en-US" b="0" i="0" dirty="0" err="1"/>
            <a:t>вчинене</a:t>
          </a:r>
          <a:r>
            <a:rPr lang="en-US" b="0" i="0" dirty="0"/>
            <a:t> </a:t>
          </a:r>
          <a:r>
            <a:rPr lang="en-US" b="0" i="0" dirty="0" err="1"/>
            <a:t>вперше</a:t>
          </a:r>
          <a:r>
            <a:rPr lang="en-US" b="0" i="0" dirty="0"/>
            <a:t>, </a:t>
          </a:r>
          <a:r>
            <a:rPr lang="en-US" b="0" i="0" dirty="0" err="1"/>
            <a:t>передбачено</a:t>
          </a:r>
          <a:r>
            <a:rPr lang="en-US" b="0" i="0" dirty="0"/>
            <a:t> </a:t>
          </a:r>
          <a:r>
            <a:rPr lang="en-US" b="0" i="0" dirty="0" err="1"/>
            <a:t>штраф</a:t>
          </a:r>
          <a:r>
            <a:rPr lang="en-US" b="0" i="0" dirty="0"/>
            <a:t> </a:t>
          </a:r>
          <a:r>
            <a:rPr lang="en-US" b="0" i="0" dirty="0" err="1"/>
            <a:t>від</a:t>
          </a:r>
          <a:r>
            <a:rPr lang="en-US" b="0" i="0" dirty="0"/>
            <a:t> 1700 </a:t>
          </a:r>
          <a:r>
            <a:rPr lang="en-US" b="0" i="0" dirty="0" err="1"/>
            <a:t>до</a:t>
          </a:r>
          <a:r>
            <a:rPr lang="en-US" b="0" i="0" dirty="0"/>
            <a:t> 2550 </a:t>
          </a:r>
          <a:r>
            <a:rPr lang="en-US" b="0" i="0" dirty="0" err="1"/>
            <a:t>грн</a:t>
          </a:r>
          <a:r>
            <a:rPr lang="en-US" b="0" i="0" dirty="0"/>
            <a:t> </a:t>
          </a:r>
          <a:r>
            <a:rPr lang="en-US" b="0" i="0" dirty="0" err="1"/>
            <a:t>або</a:t>
          </a:r>
          <a:r>
            <a:rPr lang="en-US" b="0" i="0" dirty="0"/>
            <a:t> 20-40 </a:t>
          </a:r>
          <a:r>
            <a:rPr lang="en-US" b="0" i="0" dirty="0" err="1"/>
            <a:t>годин</a:t>
          </a:r>
          <a:r>
            <a:rPr lang="en-US" b="0" i="0" dirty="0"/>
            <a:t> </a:t>
          </a:r>
          <a:r>
            <a:rPr lang="en-US" b="0" i="0" dirty="0" err="1"/>
            <a:t>громадських</a:t>
          </a:r>
          <a:r>
            <a:rPr lang="en-US" b="0" i="0" dirty="0"/>
            <a:t> </a:t>
          </a:r>
          <a:r>
            <a:rPr lang="en-US" b="0" i="0" dirty="0" err="1"/>
            <a:t>робіт</a:t>
          </a:r>
          <a:r>
            <a:rPr lang="en-US" b="0" i="0" dirty="0"/>
            <a:t>. </a:t>
          </a:r>
          <a:endParaRPr lang="en-US" dirty="0"/>
        </a:p>
      </dgm:t>
    </dgm:pt>
    <dgm:pt modelId="{B03E5B5E-8C9E-4255-A11C-CC0E4528FB11}" type="parTrans" cxnId="{54038AD9-ABEC-41C5-95B1-13FF6A8135BC}">
      <dgm:prSet/>
      <dgm:spPr/>
      <dgm:t>
        <a:bodyPr/>
        <a:lstStyle/>
        <a:p>
          <a:endParaRPr lang="en-US"/>
        </a:p>
      </dgm:t>
    </dgm:pt>
    <dgm:pt modelId="{9064ED9C-C3FD-413E-B417-B8D94CA2B412}" type="sibTrans" cxnId="{54038AD9-ABEC-41C5-95B1-13FF6A8135BC}">
      <dgm:prSet/>
      <dgm:spPr/>
      <dgm:t>
        <a:bodyPr/>
        <a:lstStyle/>
        <a:p>
          <a:endParaRPr lang="en-US"/>
        </a:p>
      </dgm:t>
    </dgm:pt>
    <dgm:pt modelId="{DAA8CD3A-7987-4277-AB0E-8D7530B8563A}">
      <dgm:prSet/>
      <dgm:spPr/>
      <dgm:t>
        <a:bodyPr/>
        <a:lstStyle/>
        <a:p>
          <a:r>
            <a:rPr lang="en-US" b="0" i="0"/>
            <a:t>За мобінг, вчинений повторно протягом року або групою осіб, – штраф від 3400 до 5100 грн або 40-60 год робіт.</a:t>
          </a:r>
          <a:r>
            <a:rPr lang="en-US"/>
            <a:t/>
          </a:r>
          <a:br>
            <a:rPr lang="en-US"/>
          </a:br>
          <a:r>
            <a:rPr lang="en-US"/>
            <a:t/>
          </a:r>
          <a:br>
            <a:rPr lang="en-US"/>
          </a:br>
          <a:endParaRPr lang="en-US"/>
        </a:p>
      </dgm:t>
    </dgm:pt>
    <dgm:pt modelId="{FC1C1DC8-C53B-480C-B0AB-98696CA66A62}" type="parTrans" cxnId="{E827CFE8-B67B-494E-AFB4-E0120BD3739D}">
      <dgm:prSet/>
      <dgm:spPr/>
      <dgm:t>
        <a:bodyPr/>
        <a:lstStyle/>
        <a:p>
          <a:endParaRPr lang="en-US"/>
        </a:p>
      </dgm:t>
    </dgm:pt>
    <dgm:pt modelId="{826E00CF-39A2-4AB0-8C45-EA16161BE509}" type="sibTrans" cxnId="{E827CFE8-B67B-494E-AFB4-E0120BD3739D}">
      <dgm:prSet/>
      <dgm:spPr/>
      <dgm:t>
        <a:bodyPr/>
        <a:lstStyle/>
        <a:p>
          <a:endParaRPr lang="en-US"/>
        </a:p>
      </dgm:t>
    </dgm:pt>
    <dgm:pt modelId="{F088A146-D895-4454-8A06-EE4607A6921D}" type="pres">
      <dgm:prSet presAssocID="{88C78173-4344-43F1-A068-27AEC22F47F9}" presName="vert0" presStyleCnt="0">
        <dgm:presLayoutVars>
          <dgm:dir/>
          <dgm:animOne val="branch"/>
          <dgm:animLvl val="lvl"/>
        </dgm:presLayoutVars>
      </dgm:prSet>
      <dgm:spPr/>
      <dgm:t>
        <a:bodyPr/>
        <a:lstStyle/>
        <a:p>
          <a:endParaRPr lang="uk-UA"/>
        </a:p>
      </dgm:t>
    </dgm:pt>
    <dgm:pt modelId="{014B4FB4-140A-4F72-8F8A-BFF1DC1B96CB}" type="pres">
      <dgm:prSet presAssocID="{4DDC61B6-7110-4378-94E8-01A495D08347}" presName="thickLine" presStyleLbl="alignNode1" presStyleIdx="0" presStyleCnt="3"/>
      <dgm:spPr/>
    </dgm:pt>
    <dgm:pt modelId="{B884CD75-8A59-4254-A6B7-DD87119D2FE0}" type="pres">
      <dgm:prSet presAssocID="{4DDC61B6-7110-4378-94E8-01A495D08347}" presName="horz1" presStyleCnt="0"/>
      <dgm:spPr/>
    </dgm:pt>
    <dgm:pt modelId="{A523B159-A8BF-475E-9AC5-1D7C3747EFDA}" type="pres">
      <dgm:prSet presAssocID="{4DDC61B6-7110-4378-94E8-01A495D08347}" presName="tx1" presStyleLbl="revTx" presStyleIdx="0" presStyleCnt="3"/>
      <dgm:spPr/>
      <dgm:t>
        <a:bodyPr/>
        <a:lstStyle/>
        <a:p>
          <a:endParaRPr lang="uk-UA"/>
        </a:p>
      </dgm:t>
    </dgm:pt>
    <dgm:pt modelId="{AD2F1231-4780-4F64-B00E-8FD3272147A3}" type="pres">
      <dgm:prSet presAssocID="{4DDC61B6-7110-4378-94E8-01A495D08347}" presName="vert1" presStyleCnt="0"/>
      <dgm:spPr/>
    </dgm:pt>
    <dgm:pt modelId="{B4234C14-95DF-4A78-A418-699DE214C1DD}" type="pres">
      <dgm:prSet presAssocID="{3B7E32FD-9603-4805-868B-58F30AFF1292}" presName="thickLine" presStyleLbl="alignNode1" presStyleIdx="1" presStyleCnt="3"/>
      <dgm:spPr/>
    </dgm:pt>
    <dgm:pt modelId="{CCDD5A5C-DA10-4703-8B5B-E70286886AFF}" type="pres">
      <dgm:prSet presAssocID="{3B7E32FD-9603-4805-868B-58F30AFF1292}" presName="horz1" presStyleCnt="0"/>
      <dgm:spPr/>
    </dgm:pt>
    <dgm:pt modelId="{537EB7AC-9AC6-4A77-A03F-8D7F6E90C33E}" type="pres">
      <dgm:prSet presAssocID="{3B7E32FD-9603-4805-868B-58F30AFF1292}" presName="tx1" presStyleLbl="revTx" presStyleIdx="1" presStyleCnt="3" custScaleY="109944"/>
      <dgm:spPr/>
      <dgm:t>
        <a:bodyPr/>
        <a:lstStyle/>
        <a:p>
          <a:endParaRPr lang="uk-UA"/>
        </a:p>
      </dgm:t>
    </dgm:pt>
    <dgm:pt modelId="{F6B6703F-2799-44A5-95B6-70E2D858C704}" type="pres">
      <dgm:prSet presAssocID="{3B7E32FD-9603-4805-868B-58F30AFF1292}" presName="vert1" presStyleCnt="0"/>
      <dgm:spPr/>
    </dgm:pt>
    <dgm:pt modelId="{D2434BE6-E6B9-47FC-8467-D35B45664D99}" type="pres">
      <dgm:prSet presAssocID="{DAA8CD3A-7987-4277-AB0E-8D7530B8563A}" presName="thickLine" presStyleLbl="alignNode1" presStyleIdx="2" presStyleCnt="3"/>
      <dgm:spPr/>
    </dgm:pt>
    <dgm:pt modelId="{902D80A7-76BC-4502-97A6-0FCBF6C2DD37}" type="pres">
      <dgm:prSet presAssocID="{DAA8CD3A-7987-4277-AB0E-8D7530B8563A}" presName="horz1" presStyleCnt="0"/>
      <dgm:spPr/>
    </dgm:pt>
    <dgm:pt modelId="{55E300EE-675C-404F-A99D-792FE801F282}" type="pres">
      <dgm:prSet presAssocID="{DAA8CD3A-7987-4277-AB0E-8D7530B8563A}" presName="tx1" presStyleLbl="revTx" presStyleIdx="2" presStyleCnt="3"/>
      <dgm:spPr/>
      <dgm:t>
        <a:bodyPr/>
        <a:lstStyle/>
        <a:p>
          <a:endParaRPr lang="uk-UA"/>
        </a:p>
      </dgm:t>
    </dgm:pt>
    <dgm:pt modelId="{17FBAEF5-A216-44FC-BA9C-52D3F0726569}" type="pres">
      <dgm:prSet presAssocID="{DAA8CD3A-7987-4277-AB0E-8D7530B8563A}" presName="vert1" presStyleCnt="0"/>
      <dgm:spPr/>
    </dgm:pt>
  </dgm:ptLst>
  <dgm:cxnLst>
    <dgm:cxn modelId="{413F8DF9-AB25-4FF7-9A36-C2540EB40C79}" type="presOf" srcId="{4DDC61B6-7110-4378-94E8-01A495D08347}" destId="{A523B159-A8BF-475E-9AC5-1D7C3747EFDA}" srcOrd="0" destOrd="0" presId="urn:microsoft.com/office/officeart/2008/layout/LinedList"/>
    <dgm:cxn modelId="{68C2599B-9EC3-49F4-81F5-72C6A4C718A0}" type="presOf" srcId="{DAA8CD3A-7987-4277-AB0E-8D7530B8563A}" destId="{55E300EE-675C-404F-A99D-792FE801F282}" srcOrd="0" destOrd="0" presId="urn:microsoft.com/office/officeart/2008/layout/LinedList"/>
    <dgm:cxn modelId="{E827CFE8-B67B-494E-AFB4-E0120BD3739D}" srcId="{88C78173-4344-43F1-A068-27AEC22F47F9}" destId="{DAA8CD3A-7987-4277-AB0E-8D7530B8563A}" srcOrd="2" destOrd="0" parTransId="{FC1C1DC8-C53B-480C-B0AB-98696CA66A62}" sibTransId="{826E00CF-39A2-4AB0-8C45-EA16161BE509}"/>
    <dgm:cxn modelId="{7EF70F68-9FA0-4E55-8649-E8B62BAFB9B8}" type="presOf" srcId="{88C78173-4344-43F1-A068-27AEC22F47F9}" destId="{F088A146-D895-4454-8A06-EE4607A6921D}" srcOrd="0" destOrd="0" presId="urn:microsoft.com/office/officeart/2008/layout/LinedList"/>
    <dgm:cxn modelId="{54038AD9-ABEC-41C5-95B1-13FF6A8135BC}" srcId="{88C78173-4344-43F1-A068-27AEC22F47F9}" destId="{3B7E32FD-9603-4805-868B-58F30AFF1292}" srcOrd="1" destOrd="0" parTransId="{B03E5B5E-8C9E-4255-A11C-CC0E4528FB11}" sibTransId="{9064ED9C-C3FD-413E-B417-B8D94CA2B412}"/>
    <dgm:cxn modelId="{9F101E26-83B8-4AC7-9700-52CBC94730D9}" srcId="{88C78173-4344-43F1-A068-27AEC22F47F9}" destId="{4DDC61B6-7110-4378-94E8-01A495D08347}" srcOrd="0" destOrd="0" parTransId="{1A6D4A7D-1444-4CB5-8A46-BBF09734B012}" sibTransId="{7D734927-00E1-4C6A-86F5-025EE905B8AE}"/>
    <dgm:cxn modelId="{ECEF7B51-FA01-4544-A226-E4F637A1F1A5}" type="presOf" srcId="{3B7E32FD-9603-4805-868B-58F30AFF1292}" destId="{537EB7AC-9AC6-4A77-A03F-8D7F6E90C33E}" srcOrd="0" destOrd="0" presId="urn:microsoft.com/office/officeart/2008/layout/LinedList"/>
    <dgm:cxn modelId="{BDA6FF1A-E610-4B20-A954-7D5ACCC89875}" type="presParOf" srcId="{F088A146-D895-4454-8A06-EE4607A6921D}" destId="{014B4FB4-140A-4F72-8F8A-BFF1DC1B96CB}" srcOrd="0" destOrd="0" presId="urn:microsoft.com/office/officeart/2008/layout/LinedList"/>
    <dgm:cxn modelId="{31E4C38C-4A75-4827-868E-048A49208DAD}" type="presParOf" srcId="{F088A146-D895-4454-8A06-EE4607A6921D}" destId="{B884CD75-8A59-4254-A6B7-DD87119D2FE0}" srcOrd="1" destOrd="0" presId="urn:microsoft.com/office/officeart/2008/layout/LinedList"/>
    <dgm:cxn modelId="{D658328E-31F9-426A-9F01-C87CEB9D7DCC}" type="presParOf" srcId="{B884CD75-8A59-4254-A6B7-DD87119D2FE0}" destId="{A523B159-A8BF-475E-9AC5-1D7C3747EFDA}" srcOrd="0" destOrd="0" presId="urn:microsoft.com/office/officeart/2008/layout/LinedList"/>
    <dgm:cxn modelId="{BDE9227F-10F5-4C52-9D19-D607DC7C2E50}" type="presParOf" srcId="{B884CD75-8A59-4254-A6B7-DD87119D2FE0}" destId="{AD2F1231-4780-4F64-B00E-8FD3272147A3}" srcOrd="1" destOrd="0" presId="urn:microsoft.com/office/officeart/2008/layout/LinedList"/>
    <dgm:cxn modelId="{74FB98F6-1D3B-412C-A249-70730605D622}" type="presParOf" srcId="{F088A146-D895-4454-8A06-EE4607A6921D}" destId="{B4234C14-95DF-4A78-A418-699DE214C1DD}" srcOrd="2" destOrd="0" presId="urn:microsoft.com/office/officeart/2008/layout/LinedList"/>
    <dgm:cxn modelId="{A3F54A25-4195-495A-A03B-A6CC1F9C338B}" type="presParOf" srcId="{F088A146-D895-4454-8A06-EE4607A6921D}" destId="{CCDD5A5C-DA10-4703-8B5B-E70286886AFF}" srcOrd="3" destOrd="0" presId="urn:microsoft.com/office/officeart/2008/layout/LinedList"/>
    <dgm:cxn modelId="{8D46FCF2-9392-4CEB-902C-513CC96F024D}" type="presParOf" srcId="{CCDD5A5C-DA10-4703-8B5B-E70286886AFF}" destId="{537EB7AC-9AC6-4A77-A03F-8D7F6E90C33E}" srcOrd="0" destOrd="0" presId="urn:microsoft.com/office/officeart/2008/layout/LinedList"/>
    <dgm:cxn modelId="{DF4AA6DF-4EB7-488E-AA13-6BA8B505D281}" type="presParOf" srcId="{CCDD5A5C-DA10-4703-8B5B-E70286886AFF}" destId="{F6B6703F-2799-44A5-95B6-70E2D858C704}" srcOrd="1" destOrd="0" presId="urn:microsoft.com/office/officeart/2008/layout/LinedList"/>
    <dgm:cxn modelId="{27F4FAE7-3898-45E9-882D-08D88CED5968}" type="presParOf" srcId="{F088A146-D895-4454-8A06-EE4607A6921D}" destId="{D2434BE6-E6B9-47FC-8467-D35B45664D99}" srcOrd="4" destOrd="0" presId="urn:microsoft.com/office/officeart/2008/layout/LinedList"/>
    <dgm:cxn modelId="{D241FD46-D6A0-4BF8-9514-0F917A1847B1}" type="presParOf" srcId="{F088A146-D895-4454-8A06-EE4607A6921D}" destId="{902D80A7-76BC-4502-97A6-0FCBF6C2DD37}" srcOrd="5" destOrd="0" presId="urn:microsoft.com/office/officeart/2008/layout/LinedList"/>
    <dgm:cxn modelId="{723539AB-158A-4622-85C8-FAD306E6BCA8}" type="presParOf" srcId="{902D80A7-76BC-4502-97A6-0FCBF6C2DD37}" destId="{55E300EE-675C-404F-A99D-792FE801F282}" srcOrd="0" destOrd="0" presId="urn:microsoft.com/office/officeart/2008/layout/LinedList"/>
    <dgm:cxn modelId="{8D805CFD-FDC9-4008-897D-F757D0488101}" type="presParOf" srcId="{902D80A7-76BC-4502-97A6-0FCBF6C2DD37}" destId="{17FBAEF5-A216-44FC-BA9C-52D3F07265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587C2A8-E732-4978-9D77-715973A5C174}" type="doc">
      <dgm:prSet loTypeId="urn:microsoft.com/office/officeart/2005/8/layout/process1" loCatId="process" qsTypeId="urn:microsoft.com/office/officeart/2005/8/quickstyle/simple1#11" qsCatId="simple" csTypeId="urn:microsoft.com/office/officeart/2005/8/colors/colorful1#3" csCatId="colorful" phldr="1"/>
      <dgm:spPr/>
      <dgm:t>
        <a:bodyPr/>
        <a:lstStyle/>
        <a:p>
          <a:endParaRPr lang="en-US"/>
        </a:p>
      </dgm:t>
    </dgm:pt>
    <dgm:pt modelId="{33E2856B-23DA-4615-A32E-B008F95FEAC4}">
      <dgm:prSet/>
      <dgm:spPr>
        <a:solidFill>
          <a:schemeClr val="accent1">
            <a:lumMod val="50000"/>
          </a:schemeClr>
        </a:solidFill>
      </dgm:spPr>
      <dgm:t>
        <a:bodyPr/>
        <a:lstStyle/>
        <a:p>
          <a:r>
            <a:rPr lang="en-US" b="1" dirty="0" err="1"/>
            <a:t>Що</a:t>
          </a:r>
          <a:r>
            <a:rPr lang="en-US" b="1" dirty="0"/>
            <a:t> </a:t>
          </a:r>
          <a:r>
            <a:rPr lang="en-US" b="1" dirty="0" err="1"/>
            <a:t>зміниться</a:t>
          </a:r>
          <a:r>
            <a:rPr lang="en-US" b="1" dirty="0"/>
            <a:t> </a:t>
          </a:r>
          <a:r>
            <a:rPr lang="en-US" b="1" dirty="0" err="1"/>
            <a:t>для</a:t>
          </a:r>
          <a:r>
            <a:rPr lang="en-US" b="1" dirty="0"/>
            <a:t> </a:t>
          </a:r>
          <a:r>
            <a:rPr lang="en-US" b="1" dirty="0" err="1"/>
            <a:t>українських</a:t>
          </a:r>
          <a:r>
            <a:rPr lang="en-US" b="1" dirty="0"/>
            <a:t> </a:t>
          </a:r>
          <a:r>
            <a:rPr lang="en-US" b="1" dirty="0" err="1"/>
            <a:t>працівників</a:t>
          </a:r>
          <a:r>
            <a:rPr lang="en-US" dirty="0"/>
            <a:t/>
          </a:r>
          <a:br>
            <a:rPr lang="en-US" dirty="0"/>
          </a:br>
          <a:r>
            <a:rPr lang="en-US" dirty="0"/>
            <a:t/>
          </a:r>
          <a:br>
            <a:rPr lang="en-US" dirty="0"/>
          </a:br>
          <a:r>
            <a:rPr lang="en-US" dirty="0"/>
            <a:t>В </a:t>
          </a:r>
          <a:r>
            <a:rPr lang="en-US" dirty="0" err="1"/>
            <a:t>законі</a:t>
          </a:r>
          <a:r>
            <a:rPr lang="en-US" dirty="0"/>
            <a:t> є </a:t>
          </a:r>
          <a:r>
            <a:rPr lang="en-US" dirty="0" err="1"/>
            <a:t>перелік</a:t>
          </a:r>
          <a:r>
            <a:rPr lang="en-US" dirty="0"/>
            <a:t> </a:t>
          </a:r>
          <a:r>
            <a:rPr lang="en-US" dirty="0" err="1"/>
            <a:t>дій</a:t>
          </a:r>
          <a:r>
            <a:rPr lang="en-US" dirty="0"/>
            <a:t>, </a:t>
          </a:r>
          <a:r>
            <a:rPr lang="en-US" dirty="0" err="1"/>
            <a:t>які</a:t>
          </a:r>
          <a:r>
            <a:rPr lang="en-US" dirty="0"/>
            <a:t> </a:t>
          </a:r>
          <a:r>
            <a:rPr lang="en-US" dirty="0" err="1"/>
            <a:t>можуть</a:t>
          </a:r>
          <a:r>
            <a:rPr lang="en-US" dirty="0"/>
            <a:t> </a:t>
          </a:r>
          <a:r>
            <a:rPr lang="en-US" dirty="0" err="1"/>
            <a:t>кваліфікуватись</a:t>
          </a:r>
          <a:r>
            <a:rPr lang="en-US" dirty="0"/>
            <a:t> </a:t>
          </a:r>
          <a:r>
            <a:rPr lang="en-US" dirty="0" err="1"/>
            <a:t>як</a:t>
          </a:r>
          <a:r>
            <a:rPr lang="en-US" dirty="0"/>
            <a:t> </a:t>
          </a:r>
          <a:r>
            <a:rPr lang="en-US" dirty="0" err="1"/>
            <a:t>мобінг</a:t>
          </a:r>
          <a:r>
            <a:rPr lang="en-US" dirty="0"/>
            <a:t>.</a:t>
          </a:r>
          <a:br>
            <a:rPr lang="en-US" dirty="0"/>
          </a:br>
          <a:r>
            <a:rPr lang="en-US" dirty="0"/>
            <a:t/>
          </a:r>
          <a:br>
            <a:rPr lang="en-US" dirty="0"/>
          </a:br>
          <a:r>
            <a:rPr lang="en-US" dirty="0" err="1"/>
            <a:t>Це</a:t>
          </a:r>
          <a:r>
            <a:rPr lang="en-US" dirty="0"/>
            <a:t>: </a:t>
          </a:r>
          <a:r>
            <a:rPr lang="en-US" dirty="0" err="1"/>
            <a:t>нерівна</a:t>
          </a:r>
          <a:r>
            <a:rPr lang="en-US" dirty="0"/>
            <a:t> </a:t>
          </a:r>
          <a:r>
            <a:rPr lang="en-US" dirty="0" err="1"/>
            <a:t>оплата</a:t>
          </a:r>
          <a:r>
            <a:rPr lang="en-US" dirty="0"/>
            <a:t> </a:t>
          </a:r>
          <a:r>
            <a:rPr lang="en-US" dirty="0" err="1"/>
            <a:t>праці</a:t>
          </a:r>
          <a:r>
            <a:rPr lang="en-US" dirty="0"/>
            <a:t>, </a:t>
          </a:r>
          <a:r>
            <a:rPr lang="en-US" dirty="0" err="1"/>
            <a:t>безпідставне</a:t>
          </a:r>
          <a:r>
            <a:rPr lang="en-US" dirty="0"/>
            <a:t> </a:t>
          </a:r>
          <a:r>
            <a:rPr lang="en-US" dirty="0" err="1"/>
            <a:t>позбавлення</a:t>
          </a:r>
          <a:r>
            <a:rPr lang="en-US" dirty="0"/>
            <a:t> </a:t>
          </a:r>
          <a:r>
            <a:rPr lang="en-US" dirty="0" err="1"/>
            <a:t>премій</a:t>
          </a:r>
          <a:r>
            <a:rPr lang="en-US" dirty="0"/>
            <a:t> </a:t>
          </a:r>
          <a:r>
            <a:rPr lang="en-US" dirty="0" err="1"/>
            <a:t>та</a:t>
          </a:r>
          <a:r>
            <a:rPr lang="en-US" dirty="0"/>
            <a:t> </a:t>
          </a:r>
          <a:r>
            <a:rPr lang="en-US" dirty="0" err="1"/>
            <a:t>бонусів</a:t>
          </a:r>
          <a:r>
            <a:rPr lang="en-US" dirty="0"/>
            <a:t>, </a:t>
          </a:r>
          <a:r>
            <a:rPr lang="en-US" dirty="0" err="1"/>
            <a:t>погрози</a:t>
          </a:r>
          <a:r>
            <a:rPr lang="en-US" dirty="0"/>
            <a:t> і </a:t>
          </a:r>
          <a:r>
            <a:rPr lang="en-US" dirty="0" err="1"/>
            <a:t>залякування</a:t>
          </a:r>
          <a:r>
            <a:rPr lang="en-US" dirty="0"/>
            <a:t>, </a:t>
          </a:r>
          <a:r>
            <a:rPr lang="en-US" dirty="0" err="1"/>
            <a:t>висміювання</a:t>
          </a:r>
          <a:r>
            <a:rPr lang="en-US" dirty="0"/>
            <a:t> </a:t>
          </a:r>
          <a:r>
            <a:rPr lang="en-US" dirty="0" err="1"/>
            <a:t>та</a:t>
          </a:r>
          <a:r>
            <a:rPr lang="en-US" dirty="0"/>
            <a:t> </a:t>
          </a:r>
          <a:r>
            <a:rPr lang="en-US" dirty="0" err="1"/>
            <a:t>зневага</a:t>
          </a:r>
          <a:r>
            <a:rPr lang="en-US" dirty="0"/>
            <a:t>, </a:t>
          </a:r>
          <a:r>
            <a:rPr lang="en-US" dirty="0" err="1"/>
            <a:t>наклепи</a:t>
          </a:r>
          <a:r>
            <a:rPr lang="en-US" dirty="0"/>
            <a:t>, </a:t>
          </a:r>
          <a:r>
            <a:rPr lang="en-US" dirty="0" err="1"/>
            <a:t>нерівномірний</a:t>
          </a:r>
          <a:r>
            <a:rPr lang="en-US" dirty="0"/>
            <a:t> </a:t>
          </a:r>
          <a:r>
            <a:rPr lang="en-US" dirty="0" err="1"/>
            <a:t>розподіл</a:t>
          </a:r>
          <a:r>
            <a:rPr lang="en-US" dirty="0"/>
            <a:t> </a:t>
          </a:r>
          <a:r>
            <a:rPr lang="en-US" dirty="0" err="1"/>
            <a:t>навантаження</a:t>
          </a:r>
          <a:r>
            <a:rPr lang="en-US" dirty="0"/>
            <a:t>, </a:t>
          </a:r>
          <a:r>
            <a:rPr lang="en-US" dirty="0" err="1"/>
            <a:t>заниження</a:t>
          </a:r>
          <a:r>
            <a:rPr lang="en-US" dirty="0"/>
            <a:t> </a:t>
          </a:r>
          <a:r>
            <a:rPr lang="en-US" dirty="0" err="1"/>
            <a:t>кваліфікації</a:t>
          </a:r>
          <a:r>
            <a:rPr lang="en-US" dirty="0"/>
            <a:t>, </a:t>
          </a:r>
          <a:r>
            <a:rPr lang="en-US" dirty="0" err="1"/>
            <a:t>позбавлення</a:t>
          </a:r>
          <a:r>
            <a:rPr lang="en-US" dirty="0"/>
            <a:t> </a:t>
          </a:r>
          <a:r>
            <a:rPr lang="en-US" dirty="0" err="1"/>
            <a:t>перспектив</a:t>
          </a:r>
          <a:r>
            <a:rPr lang="en-US" dirty="0"/>
            <a:t> </a:t>
          </a:r>
          <a:r>
            <a:rPr lang="en-US" dirty="0" err="1"/>
            <a:t>кар’єрного</a:t>
          </a:r>
          <a:r>
            <a:rPr lang="en-US" dirty="0"/>
            <a:t> </a:t>
          </a:r>
          <a:r>
            <a:rPr lang="en-US" dirty="0" err="1"/>
            <a:t>зростання</a:t>
          </a:r>
          <a:r>
            <a:rPr lang="en-US" dirty="0"/>
            <a:t> </a:t>
          </a:r>
          <a:r>
            <a:rPr lang="en-US" dirty="0" err="1"/>
            <a:t>тощо</a:t>
          </a:r>
          <a:r>
            <a:rPr lang="en-US" dirty="0"/>
            <a:t>.</a:t>
          </a:r>
          <a:br>
            <a:rPr lang="en-US" dirty="0"/>
          </a:br>
          <a:endParaRPr lang="en-US" dirty="0"/>
        </a:p>
      </dgm:t>
    </dgm:pt>
    <dgm:pt modelId="{06C495CF-F057-4360-B00F-F39E1564C29D}" type="parTrans" cxnId="{6635F7A2-5D6E-4016-B396-46B8CE6D2CDA}">
      <dgm:prSet/>
      <dgm:spPr/>
      <dgm:t>
        <a:bodyPr/>
        <a:lstStyle/>
        <a:p>
          <a:endParaRPr lang="en-US"/>
        </a:p>
      </dgm:t>
    </dgm:pt>
    <dgm:pt modelId="{FDE1FE4D-B618-4F2E-A15E-E3EE2E4BB5C0}" type="sibTrans" cxnId="{6635F7A2-5D6E-4016-B396-46B8CE6D2CDA}">
      <dgm:prSet/>
      <dgm:spPr/>
      <dgm:t>
        <a:bodyPr/>
        <a:lstStyle/>
        <a:p>
          <a:endParaRPr lang="en-US"/>
        </a:p>
      </dgm:t>
    </dgm:pt>
    <dgm:pt modelId="{AD0DFA7F-D3E3-4287-8997-46B678C088EA}">
      <dgm:prSet/>
      <dgm:spPr>
        <a:solidFill>
          <a:srgbClr val="C00000"/>
        </a:solidFill>
      </dgm:spPr>
      <dgm:t>
        <a:bodyPr/>
        <a:lstStyle/>
        <a:p>
          <a:r>
            <a:rPr lang="en-US" dirty="0" err="1"/>
            <a:t>Не</a:t>
          </a:r>
          <a:r>
            <a:rPr lang="en-US" dirty="0"/>
            <a:t> </a:t>
          </a:r>
          <a:r>
            <a:rPr lang="en-US" dirty="0" err="1"/>
            <a:t>вважаються</a:t>
          </a:r>
          <a:r>
            <a:rPr lang="en-US" dirty="0"/>
            <a:t> </a:t>
          </a:r>
          <a:r>
            <a:rPr lang="en-US" dirty="0" err="1"/>
            <a:t>мобінгом</a:t>
          </a:r>
          <a:r>
            <a:rPr lang="en-US" dirty="0"/>
            <a:t> </a:t>
          </a:r>
          <a:r>
            <a:rPr lang="en-US" dirty="0" err="1"/>
            <a:t>вимоги</a:t>
          </a:r>
          <a:r>
            <a:rPr lang="en-US" dirty="0"/>
            <a:t> </a:t>
          </a:r>
          <a:r>
            <a:rPr lang="en-US" dirty="0" err="1"/>
            <a:t>роботодавця</a:t>
          </a:r>
          <a:r>
            <a:rPr lang="en-US" dirty="0"/>
            <a:t> </a:t>
          </a:r>
          <a:r>
            <a:rPr lang="en-US" dirty="0" err="1"/>
            <a:t>щодо</a:t>
          </a:r>
          <a:r>
            <a:rPr lang="en-US" dirty="0"/>
            <a:t> </a:t>
          </a:r>
          <a:r>
            <a:rPr lang="en-US" dirty="0" err="1"/>
            <a:t>належного</a:t>
          </a:r>
          <a:r>
            <a:rPr lang="en-US" dirty="0"/>
            <a:t> </a:t>
          </a:r>
          <a:r>
            <a:rPr lang="en-US" dirty="0" err="1"/>
            <a:t>виконання</a:t>
          </a:r>
          <a:r>
            <a:rPr lang="en-US" dirty="0"/>
            <a:t> </a:t>
          </a:r>
          <a:r>
            <a:rPr lang="en-US" dirty="0" err="1"/>
            <a:t>працівником</a:t>
          </a:r>
          <a:r>
            <a:rPr lang="en-US" dirty="0"/>
            <a:t> </a:t>
          </a:r>
          <a:r>
            <a:rPr lang="en-US" dirty="0" err="1"/>
            <a:t>трудових</a:t>
          </a:r>
          <a:r>
            <a:rPr lang="en-US" dirty="0"/>
            <a:t> </a:t>
          </a:r>
          <a:r>
            <a:rPr lang="en-US" dirty="0" err="1"/>
            <a:t>обов’язків</a:t>
          </a:r>
          <a:r>
            <a:rPr lang="en-US" dirty="0"/>
            <a:t>, </a:t>
          </a:r>
          <a:r>
            <a:rPr lang="en-US" dirty="0" err="1"/>
            <a:t>зміна</a:t>
          </a:r>
          <a:r>
            <a:rPr lang="en-US" dirty="0"/>
            <a:t> </a:t>
          </a:r>
          <a:r>
            <a:rPr lang="en-US" dirty="0" err="1"/>
            <a:t>робочого</a:t>
          </a:r>
          <a:r>
            <a:rPr lang="en-US" dirty="0"/>
            <a:t> </a:t>
          </a:r>
          <a:r>
            <a:rPr lang="en-US" dirty="0" err="1"/>
            <a:t>місця</a:t>
          </a:r>
          <a:r>
            <a:rPr lang="en-US" dirty="0"/>
            <a:t>, </a:t>
          </a:r>
          <a:r>
            <a:rPr lang="en-US" dirty="0" err="1"/>
            <a:t>посади</a:t>
          </a:r>
          <a:r>
            <a:rPr lang="en-US" dirty="0"/>
            <a:t> </a:t>
          </a:r>
          <a:r>
            <a:rPr lang="en-US" dirty="0" err="1"/>
            <a:t>працівника</a:t>
          </a:r>
          <a:r>
            <a:rPr lang="en-US" dirty="0"/>
            <a:t> </a:t>
          </a:r>
          <a:r>
            <a:rPr lang="en-US" dirty="0" err="1"/>
            <a:t>або</a:t>
          </a:r>
          <a:r>
            <a:rPr lang="en-US" dirty="0"/>
            <a:t> </a:t>
          </a:r>
          <a:r>
            <a:rPr lang="en-US" dirty="0" err="1"/>
            <a:t>розміру</a:t>
          </a:r>
          <a:r>
            <a:rPr lang="en-US" dirty="0"/>
            <a:t> </a:t>
          </a:r>
          <a:r>
            <a:rPr lang="en-US" dirty="0" err="1"/>
            <a:t>оплати</a:t>
          </a:r>
          <a:r>
            <a:rPr lang="en-US" dirty="0"/>
            <a:t> </a:t>
          </a:r>
          <a:r>
            <a:rPr lang="en-US" dirty="0" err="1"/>
            <a:t>праці</a:t>
          </a:r>
          <a:r>
            <a:rPr lang="en-US" dirty="0"/>
            <a:t> в </a:t>
          </a:r>
          <a:r>
            <a:rPr lang="en-US" dirty="0" err="1"/>
            <a:t>порядку</a:t>
          </a:r>
          <a:r>
            <a:rPr lang="en-US" dirty="0"/>
            <a:t>, </a:t>
          </a:r>
          <a:r>
            <a:rPr lang="en-US" dirty="0" err="1"/>
            <a:t>встановленому</a:t>
          </a:r>
          <a:r>
            <a:rPr lang="en-US" dirty="0"/>
            <a:t> </a:t>
          </a:r>
          <a:r>
            <a:rPr lang="en-US" dirty="0" err="1"/>
            <a:t>законодавством</a:t>
          </a:r>
          <a:r>
            <a:rPr lang="en-US" dirty="0"/>
            <a:t>, </a:t>
          </a:r>
          <a:r>
            <a:rPr lang="en-US" dirty="0" err="1"/>
            <a:t>колективним</a:t>
          </a:r>
          <a:r>
            <a:rPr lang="en-US" dirty="0"/>
            <a:t> </a:t>
          </a:r>
          <a:r>
            <a:rPr lang="en-US" dirty="0" err="1"/>
            <a:t>або</a:t>
          </a:r>
          <a:r>
            <a:rPr lang="en-US" dirty="0"/>
            <a:t> </a:t>
          </a:r>
          <a:r>
            <a:rPr lang="en-US" dirty="0" err="1"/>
            <a:t>трудовим</a:t>
          </a:r>
          <a:r>
            <a:rPr lang="en-US" dirty="0"/>
            <a:t> </a:t>
          </a:r>
          <a:r>
            <a:rPr lang="en-US" dirty="0" err="1"/>
            <a:t>договором</a:t>
          </a:r>
          <a:r>
            <a:rPr lang="en-US" dirty="0"/>
            <a:t>. </a:t>
          </a:r>
          <a:r>
            <a:rPr lang="en-US" dirty="0" err="1"/>
            <a:t>Закон</a:t>
          </a:r>
          <a:r>
            <a:rPr lang="en-US" dirty="0"/>
            <a:t> </a:t>
          </a:r>
          <a:r>
            <a:rPr lang="en-US" dirty="0" err="1"/>
            <a:t>чітко</a:t>
          </a:r>
          <a:r>
            <a:rPr lang="en-US" dirty="0"/>
            <a:t> </a:t>
          </a:r>
          <a:r>
            <a:rPr lang="en-US" dirty="0" err="1"/>
            <a:t>декларує</a:t>
          </a:r>
          <a:r>
            <a:rPr lang="en-US" dirty="0"/>
            <a:t> </a:t>
          </a:r>
          <a:r>
            <a:rPr lang="en-US" dirty="0" err="1"/>
            <a:t>заборону</a:t>
          </a:r>
          <a:r>
            <a:rPr lang="en-US" dirty="0"/>
            <a:t> </a:t>
          </a:r>
          <a:r>
            <a:rPr lang="en-US" dirty="0" err="1"/>
            <a:t>мобінгу</a:t>
          </a:r>
          <a:r>
            <a:rPr lang="en-US" dirty="0"/>
            <a:t> і </a:t>
          </a:r>
          <a:r>
            <a:rPr lang="en-US" dirty="0" err="1"/>
            <a:t>передбачає</a:t>
          </a:r>
          <a:r>
            <a:rPr lang="en-US" dirty="0"/>
            <a:t> </a:t>
          </a:r>
          <a:r>
            <a:rPr lang="en-US" dirty="0" err="1"/>
            <a:t>право</a:t>
          </a:r>
          <a:r>
            <a:rPr lang="en-US" dirty="0"/>
            <a:t> </a:t>
          </a:r>
          <a:r>
            <a:rPr lang="en-US" dirty="0" err="1"/>
            <a:t>осіб</a:t>
          </a:r>
          <a:r>
            <a:rPr lang="en-US" dirty="0"/>
            <a:t>, </a:t>
          </a:r>
          <a:r>
            <a:rPr lang="en-US" dirty="0" err="1"/>
            <a:t>які</a:t>
          </a:r>
          <a:r>
            <a:rPr lang="en-US" dirty="0"/>
            <a:t> </a:t>
          </a:r>
          <a:r>
            <a:rPr lang="en-US" dirty="0" err="1"/>
            <a:t>його</a:t>
          </a:r>
          <a:r>
            <a:rPr lang="en-US" dirty="0"/>
            <a:t> </a:t>
          </a:r>
          <a:r>
            <a:rPr lang="en-US" dirty="0" err="1"/>
            <a:t>зазнали</a:t>
          </a:r>
          <a:r>
            <a:rPr lang="en-US" dirty="0"/>
            <a:t>, </a:t>
          </a:r>
          <a:r>
            <a:rPr lang="en-US" dirty="0" err="1"/>
            <a:t>звернутися</a:t>
          </a:r>
          <a:r>
            <a:rPr lang="en-US" dirty="0"/>
            <a:t> </a:t>
          </a:r>
          <a:r>
            <a:rPr lang="en-US" dirty="0" err="1"/>
            <a:t>зі</a:t>
          </a:r>
          <a:r>
            <a:rPr lang="en-US" dirty="0"/>
            <a:t> </a:t>
          </a:r>
          <a:r>
            <a:rPr lang="en-US" dirty="0" err="1"/>
            <a:t>скаргою</a:t>
          </a:r>
          <a:r>
            <a:rPr lang="en-US" dirty="0"/>
            <a:t> </a:t>
          </a:r>
          <a:r>
            <a:rPr lang="en-US" dirty="0" err="1"/>
            <a:t>до</a:t>
          </a:r>
          <a:r>
            <a:rPr lang="en-US" dirty="0"/>
            <a:t> </a:t>
          </a:r>
          <a:r>
            <a:rPr lang="en-US" dirty="0" err="1"/>
            <a:t>органів</a:t>
          </a:r>
          <a:r>
            <a:rPr lang="en-US" dirty="0"/>
            <a:t> </a:t>
          </a:r>
          <a:r>
            <a:rPr lang="en-US" dirty="0" err="1"/>
            <a:t>Держпраці</a:t>
          </a:r>
          <a:r>
            <a:rPr lang="en-US" dirty="0"/>
            <a:t> </a:t>
          </a:r>
          <a:r>
            <a:rPr lang="en-US" dirty="0" err="1"/>
            <a:t>та</a:t>
          </a:r>
          <a:r>
            <a:rPr lang="en-US" dirty="0"/>
            <a:t>/</a:t>
          </a:r>
          <a:r>
            <a:rPr lang="en-US" dirty="0" err="1"/>
            <a:t>або</a:t>
          </a:r>
          <a:r>
            <a:rPr lang="en-US" dirty="0"/>
            <a:t> </a:t>
          </a:r>
          <a:r>
            <a:rPr lang="en-US" dirty="0" err="1"/>
            <a:t>до</a:t>
          </a:r>
          <a:r>
            <a:rPr lang="en-US" dirty="0"/>
            <a:t> </a:t>
          </a:r>
          <a:r>
            <a:rPr lang="en-US" dirty="0" err="1"/>
            <a:t>суду</a:t>
          </a:r>
          <a:endParaRPr lang="en-US" dirty="0"/>
        </a:p>
      </dgm:t>
    </dgm:pt>
    <dgm:pt modelId="{E7E2D7F0-12FD-4640-B546-78D5D91EB546}" type="parTrans" cxnId="{3665EC0A-4436-465F-A7CA-3BEEEFBF6B88}">
      <dgm:prSet/>
      <dgm:spPr/>
      <dgm:t>
        <a:bodyPr/>
        <a:lstStyle/>
        <a:p>
          <a:endParaRPr lang="en-US"/>
        </a:p>
      </dgm:t>
    </dgm:pt>
    <dgm:pt modelId="{A1AC479B-B871-4D4B-A8E4-9A18E3E69D20}" type="sibTrans" cxnId="{3665EC0A-4436-465F-A7CA-3BEEEFBF6B88}">
      <dgm:prSet/>
      <dgm:spPr/>
      <dgm:t>
        <a:bodyPr/>
        <a:lstStyle/>
        <a:p>
          <a:endParaRPr lang="en-US"/>
        </a:p>
      </dgm:t>
    </dgm:pt>
    <dgm:pt modelId="{8FB44A68-828B-4F22-BFBF-F8C04E9ED499}" type="pres">
      <dgm:prSet presAssocID="{2587C2A8-E732-4978-9D77-715973A5C174}" presName="Name0" presStyleCnt="0">
        <dgm:presLayoutVars>
          <dgm:dir/>
          <dgm:resizeHandles val="exact"/>
        </dgm:presLayoutVars>
      </dgm:prSet>
      <dgm:spPr/>
      <dgm:t>
        <a:bodyPr/>
        <a:lstStyle/>
        <a:p>
          <a:endParaRPr lang="uk-UA"/>
        </a:p>
      </dgm:t>
    </dgm:pt>
    <dgm:pt modelId="{36BA55FB-F102-45FB-B675-594AB4A8A89B}" type="pres">
      <dgm:prSet presAssocID="{33E2856B-23DA-4615-A32E-B008F95FEAC4}" presName="node" presStyleLbl="node1" presStyleIdx="0" presStyleCnt="2">
        <dgm:presLayoutVars>
          <dgm:bulletEnabled val="1"/>
        </dgm:presLayoutVars>
      </dgm:prSet>
      <dgm:spPr/>
      <dgm:t>
        <a:bodyPr/>
        <a:lstStyle/>
        <a:p>
          <a:endParaRPr lang="uk-UA"/>
        </a:p>
      </dgm:t>
    </dgm:pt>
    <dgm:pt modelId="{C9561009-5256-4CF8-B67D-B0A5C0A37A0B}" type="pres">
      <dgm:prSet presAssocID="{FDE1FE4D-B618-4F2E-A15E-E3EE2E4BB5C0}" presName="sibTrans" presStyleLbl="sibTrans2D1" presStyleIdx="0" presStyleCnt="1"/>
      <dgm:spPr/>
      <dgm:t>
        <a:bodyPr/>
        <a:lstStyle/>
        <a:p>
          <a:endParaRPr lang="uk-UA"/>
        </a:p>
      </dgm:t>
    </dgm:pt>
    <dgm:pt modelId="{CE1603D4-022A-4597-BFD0-5B834CC7232A}" type="pres">
      <dgm:prSet presAssocID="{FDE1FE4D-B618-4F2E-A15E-E3EE2E4BB5C0}" presName="connectorText" presStyleLbl="sibTrans2D1" presStyleIdx="0" presStyleCnt="1"/>
      <dgm:spPr/>
      <dgm:t>
        <a:bodyPr/>
        <a:lstStyle/>
        <a:p>
          <a:endParaRPr lang="uk-UA"/>
        </a:p>
      </dgm:t>
    </dgm:pt>
    <dgm:pt modelId="{414CF804-1116-4553-A5D3-0FF629775BAB}" type="pres">
      <dgm:prSet presAssocID="{AD0DFA7F-D3E3-4287-8997-46B678C088EA}" presName="node" presStyleLbl="node1" presStyleIdx="1" presStyleCnt="2">
        <dgm:presLayoutVars>
          <dgm:bulletEnabled val="1"/>
        </dgm:presLayoutVars>
      </dgm:prSet>
      <dgm:spPr/>
      <dgm:t>
        <a:bodyPr/>
        <a:lstStyle/>
        <a:p>
          <a:endParaRPr lang="uk-UA"/>
        </a:p>
      </dgm:t>
    </dgm:pt>
  </dgm:ptLst>
  <dgm:cxnLst>
    <dgm:cxn modelId="{6635F7A2-5D6E-4016-B396-46B8CE6D2CDA}" srcId="{2587C2A8-E732-4978-9D77-715973A5C174}" destId="{33E2856B-23DA-4615-A32E-B008F95FEAC4}" srcOrd="0" destOrd="0" parTransId="{06C495CF-F057-4360-B00F-F39E1564C29D}" sibTransId="{FDE1FE4D-B618-4F2E-A15E-E3EE2E4BB5C0}"/>
    <dgm:cxn modelId="{2E216465-8399-4394-A524-FD9D95058BEC}" type="presOf" srcId="{33E2856B-23DA-4615-A32E-B008F95FEAC4}" destId="{36BA55FB-F102-45FB-B675-594AB4A8A89B}" srcOrd="0" destOrd="0" presId="urn:microsoft.com/office/officeart/2005/8/layout/process1"/>
    <dgm:cxn modelId="{DCF9ED91-736F-4FEB-A308-F153168CBBEC}" type="presOf" srcId="{AD0DFA7F-D3E3-4287-8997-46B678C088EA}" destId="{414CF804-1116-4553-A5D3-0FF629775BAB}" srcOrd="0" destOrd="0" presId="urn:microsoft.com/office/officeart/2005/8/layout/process1"/>
    <dgm:cxn modelId="{72F76395-D5B2-4A25-AFD4-FA6240A620E1}" type="presOf" srcId="{2587C2A8-E732-4978-9D77-715973A5C174}" destId="{8FB44A68-828B-4F22-BFBF-F8C04E9ED499}" srcOrd="0" destOrd="0" presId="urn:microsoft.com/office/officeart/2005/8/layout/process1"/>
    <dgm:cxn modelId="{F2D6014A-DA1E-465D-95D8-5B64C65B0E29}" type="presOf" srcId="{FDE1FE4D-B618-4F2E-A15E-E3EE2E4BB5C0}" destId="{C9561009-5256-4CF8-B67D-B0A5C0A37A0B}" srcOrd="0" destOrd="0" presId="urn:microsoft.com/office/officeart/2005/8/layout/process1"/>
    <dgm:cxn modelId="{3665EC0A-4436-465F-A7CA-3BEEEFBF6B88}" srcId="{2587C2A8-E732-4978-9D77-715973A5C174}" destId="{AD0DFA7F-D3E3-4287-8997-46B678C088EA}" srcOrd="1" destOrd="0" parTransId="{E7E2D7F0-12FD-4640-B546-78D5D91EB546}" sibTransId="{A1AC479B-B871-4D4B-A8E4-9A18E3E69D20}"/>
    <dgm:cxn modelId="{3B688E20-C18A-4D5A-BB20-4A62ABE33EDB}" type="presOf" srcId="{FDE1FE4D-B618-4F2E-A15E-E3EE2E4BB5C0}" destId="{CE1603D4-022A-4597-BFD0-5B834CC7232A}" srcOrd="1" destOrd="0" presId="urn:microsoft.com/office/officeart/2005/8/layout/process1"/>
    <dgm:cxn modelId="{CEFA4888-B061-4791-B2A8-B0E5637FE1DB}" type="presParOf" srcId="{8FB44A68-828B-4F22-BFBF-F8C04E9ED499}" destId="{36BA55FB-F102-45FB-B675-594AB4A8A89B}" srcOrd="0" destOrd="0" presId="urn:microsoft.com/office/officeart/2005/8/layout/process1"/>
    <dgm:cxn modelId="{51102DBA-2882-415E-84D3-49732109B345}" type="presParOf" srcId="{8FB44A68-828B-4F22-BFBF-F8C04E9ED499}" destId="{C9561009-5256-4CF8-B67D-B0A5C0A37A0B}" srcOrd="1" destOrd="0" presId="urn:microsoft.com/office/officeart/2005/8/layout/process1"/>
    <dgm:cxn modelId="{CDFE9C57-9A8C-4224-AF48-9FE1072DAB16}" type="presParOf" srcId="{C9561009-5256-4CF8-B67D-B0A5C0A37A0B}" destId="{CE1603D4-022A-4597-BFD0-5B834CC7232A}" srcOrd="0" destOrd="0" presId="urn:microsoft.com/office/officeart/2005/8/layout/process1"/>
    <dgm:cxn modelId="{E44DA41E-27EB-4EA3-B501-3BF801CEA4B9}" type="presParOf" srcId="{8FB44A68-828B-4F22-BFBF-F8C04E9ED499}" destId="{414CF804-1116-4553-A5D3-0FF629775BA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3A1BF40-C1FC-489A-A809-AA57AC0F4FBE}" type="doc">
      <dgm:prSet loTypeId="urn:microsoft.com/office/officeart/2005/8/layout/hierarchy1#2" loCatId="hierarchy" qsTypeId="urn:microsoft.com/office/officeart/2005/8/quickstyle/simple1#5" qsCatId="simple" csTypeId="urn:microsoft.com/office/officeart/2005/8/colors/accent1_2#2" csCatId="accent1"/>
      <dgm:spPr/>
      <dgm:t>
        <a:bodyPr/>
        <a:lstStyle/>
        <a:p>
          <a:endParaRPr lang="en-US"/>
        </a:p>
      </dgm:t>
    </dgm:pt>
    <dgm:pt modelId="{9070168F-1D96-4842-81A8-4014149971C5}">
      <dgm:prSet/>
      <dgm:spPr/>
      <dgm:t>
        <a:bodyPr/>
        <a:lstStyle/>
        <a:p>
          <a:r>
            <a:rPr lang="ru-RU" b="0" i="0"/>
            <a:t>бойкот, колективне ігнорування, ізоляція жертви в трудовому колективі;</a:t>
          </a:r>
          <a:endParaRPr lang="en-US"/>
        </a:p>
      </dgm:t>
    </dgm:pt>
    <dgm:pt modelId="{8130D4CC-163D-4D95-8E31-22C1C6124C4A}" type="parTrans" cxnId="{946FCD1C-6AA0-45C0-A2DE-B61E177160A9}">
      <dgm:prSet/>
      <dgm:spPr/>
      <dgm:t>
        <a:bodyPr/>
        <a:lstStyle/>
        <a:p>
          <a:endParaRPr lang="en-US"/>
        </a:p>
      </dgm:t>
    </dgm:pt>
    <dgm:pt modelId="{A563B103-C7C1-49B5-8D4C-18F744E7AC2B}" type="sibTrans" cxnId="{946FCD1C-6AA0-45C0-A2DE-B61E177160A9}">
      <dgm:prSet/>
      <dgm:spPr/>
      <dgm:t>
        <a:bodyPr/>
        <a:lstStyle/>
        <a:p>
          <a:endParaRPr lang="en-US"/>
        </a:p>
      </dgm:t>
    </dgm:pt>
    <dgm:pt modelId="{6F8425CD-8365-400D-A034-A0395976AD2B}">
      <dgm:prSet/>
      <dgm:spPr/>
      <dgm:t>
        <a:bodyPr/>
        <a:lstStyle/>
        <a:p>
          <a:r>
            <a:rPr lang="ru-RU" b="0" i="0"/>
            <a:t>дезінформація, приховування інформації;</a:t>
          </a:r>
          <a:endParaRPr lang="en-US"/>
        </a:p>
      </dgm:t>
    </dgm:pt>
    <dgm:pt modelId="{9CDE5A0A-DF52-4A4C-840F-1DE848744D6E}" type="parTrans" cxnId="{61A4291A-A096-467D-82F7-70BAF5024C84}">
      <dgm:prSet/>
      <dgm:spPr/>
      <dgm:t>
        <a:bodyPr/>
        <a:lstStyle/>
        <a:p>
          <a:endParaRPr lang="en-US"/>
        </a:p>
      </dgm:t>
    </dgm:pt>
    <dgm:pt modelId="{271D7D99-6E14-44E2-9FA1-8EC9D45BDEAC}" type="sibTrans" cxnId="{61A4291A-A096-467D-82F7-70BAF5024C84}">
      <dgm:prSet/>
      <dgm:spPr/>
      <dgm:t>
        <a:bodyPr/>
        <a:lstStyle/>
        <a:p>
          <a:endParaRPr lang="en-US"/>
        </a:p>
      </dgm:t>
    </dgm:pt>
    <dgm:pt modelId="{E0DC6740-3652-4AF2-A935-7C3CE244687A}">
      <dgm:prSet/>
      <dgm:spPr/>
      <dgm:t>
        <a:bodyPr/>
        <a:lstStyle/>
        <a:p>
          <a:r>
            <a:rPr lang="ru-RU" b="0" i="0"/>
            <a:t>поширення пліток, «обливання брудом», висміювання;</a:t>
          </a:r>
          <a:endParaRPr lang="en-US"/>
        </a:p>
      </dgm:t>
    </dgm:pt>
    <dgm:pt modelId="{697CF22C-7306-4CAA-A61B-8714231A84C3}" type="parTrans" cxnId="{E23EFFF1-B1A7-44FB-BCC2-5D7C4DD8CD46}">
      <dgm:prSet/>
      <dgm:spPr/>
      <dgm:t>
        <a:bodyPr/>
        <a:lstStyle/>
        <a:p>
          <a:endParaRPr lang="en-US"/>
        </a:p>
      </dgm:t>
    </dgm:pt>
    <dgm:pt modelId="{0C8F7F09-3825-4CD8-9A1F-C50BA5A45077}" type="sibTrans" cxnId="{E23EFFF1-B1A7-44FB-BCC2-5D7C4DD8CD46}">
      <dgm:prSet/>
      <dgm:spPr/>
      <dgm:t>
        <a:bodyPr/>
        <a:lstStyle/>
        <a:p>
          <a:endParaRPr lang="en-US"/>
        </a:p>
      </dgm:t>
    </dgm:pt>
    <dgm:pt modelId="{53551A66-1C2E-4431-8BD3-3F55AD5CB116}">
      <dgm:prSet/>
      <dgm:spPr/>
      <dgm:t>
        <a:bodyPr/>
        <a:lstStyle/>
        <a:p>
          <a:r>
            <a:rPr lang="ru-RU" b="0" i="0"/>
            <a:t>доноси керівництву, наклепи тощо.</a:t>
          </a:r>
          <a:endParaRPr lang="en-US"/>
        </a:p>
      </dgm:t>
    </dgm:pt>
    <dgm:pt modelId="{69A8F7E7-3FD4-4EE3-9201-91FA9CFC599F}" type="parTrans" cxnId="{C440A2AD-D84F-4D57-BE98-B76C62E5C955}">
      <dgm:prSet/>
      <dgm:spPr/>
      <dgm:t>
        <a:bodyPr/>
        <a:lstStyle/>
        <a:p>
          <a:endParaRPr lang="en-US"/>
        </a:p>
      </dgm:t>
    </dgm:pt>
    <dgm:pt modelId="{0B538B4A-82BD-49EA-97A6-368C429849A0}" type="sibTrans" cxnId="{C440A2AD-D84F-4D57-BE98-B76C62E5C955}">
      <dgm:prSet/>
      <dgm:spPr/>
      <dgm:t>
        <a:bodyPr/>
        <a:lstStyle/>
        <a:p>
          <a:endParaRPr lang="en-US"/>
        </a:p>
      </dgm:t>
    </dgm:pt>
    <dgm:pt modelId="{6150D828-DCC2-4457-AFA2-76A7D5F1CE3E}" type="pres">
      <dgm:prSet presAssocID="{73A1BF40-C1FC-489A-A809-AA57AC0F4FBE}" presName="hierChild1" presStyleCnt="0">
        <dgm:presLayoutVars>
          <dgm:chPref val="1"/>
          <dgm:dir/>
          <dgm:animOne val="branch"/>
          <dgm:animLvl val="lvl"/>
          <dgm:resizeHandles/>
        </dgm:presLayoutVars>
      </dgm:prSet>
      <dgm:spPr/>
      <dgm:t>
        <a:bodyPr/>
        <a:lstStyle/>
        <a:p>
          <a:endParaRPr lang="uk-UA"/>
        </a:p>
      </dgm:t>
    </dgm:pt>
    <dgm:pt modelId="{8D52DBA1-8FB3-45DC-AB75-C8A67D45C059}" type="pres">
      <dgm:prSet presAssocID="{9070168F-1D96-4842-81A8-4014149971C5}" presName="hierRoot1" presStyleCnt="0"/>
      <dgm:spPr/>
    </dgm:pt>
    <dgm:pt modelId="{FDB757FE-1410-42ED-B1BB-10C8F0BD284A}" type="pres">
      <dgm:prSet presAssocID="{9070168F-1D96-4842-81A8-4014149971C5}" presName="composite" presStyleCnt="0"/>
      <dgm:spPr/>
    </dgm:pt>
    <dgm:pt modelId="{30AA5363-020C-4C88-AAAE-F2506852B6D6}" type="pres">
      <dgm:prSet presAssocID="{9070168F-1D96-4842-81A8-4014149971C5}" presName="background" presStyleLbl="node0" presStyleIdx="0" presStyleCnt="4"/>
      <dgm:spPr/>
    </dgm:pt>
    <dgm:pt modelId="{F7FE840D-355D-4B26-A120-741A26CC2637}" type="pres">
      <dgm:prSet presAssocID="{9070168F-1D96-4842-81A8-4014149971C5}" presName="text" presStyleLbl="fgAcc0" presStyleIdx="0" presStyleCnt="4">
        <dgm:presLayoutVars>
          <dgm:chPref val="3"/>
        </dgm:presLayoutVars>
      </dgm:prSet>
      <dgm:spPr/>
      <dgm:t>
        <a:bodyPr/>
        <a:lstStyle/>
        <a:p>
          <a:endParaRPr lang="uk-UA"/>
        </a:p>
      </dgm:t>
    </dgm:pt>
    <dgm:pt modelId="{929DF184-797B-4D57-8560-CA8578FBC5F3}" type="pres">
      <dgm:prSet presAssocID="{9070168F-1D96-4842-81A8-4014149971C5}" presName="hierChild2" presStyleCnt="0"/>
      <dgm:spPr/>
    </dgm:pt>
    <dgm:pt modelId="{149092E5-F337-432B-B9B8-39CDB64ED477}" type="pres">
      <dgm:prSet presAssocID="{6F8425CD-8365-400D-A034-A0395976AD2B}" presName="hierRoot1" presStyleCnt="0"/>
      <dgm:spPr/>
    </dgm:pt>
    <dgm:pt modelId="{95130125-9ADC-4A44-BB20-4B4D74DE8933}" type="pres">
      <dgm:prSet presAssocID="{6F8425CD-8365-400D-A034-A0395976AD2B}" presName="composite" presStyleCnt="0"/>
      <dgm:spPr/>
    </dgm:pt>
    <dgm:pt modelId="{1C29D72B-5EF7-4849-8848-F643D193CD94}" type="pres">
      <dgm:prSet presAssocID="{6F8425CD-8365-400D-A034-A0395976AD2B}" presName="background" presStyleLbl="node0" presStyleIdx="1" presStyleCnt="4"/>
      <dgm:spPr/>
    </dgm:pt>
    <dgm:pt modelId="{94DAFF17-3BDB-4F5F-8388-18EF59978AB7}" type="pres">
      <dgm:prSet presAssocID="{6F8425CD-8365-400D-A034-A0395976AD2B}" presName="text" presStyleLbl="fgAcc0" presStyleIdx="1" presStyleCnt="4">
        <dgm:presLayoutVars>
          <dgm:chPref val="3"/>
        </dgm:presLayoutVars>
      </dgm:prSet>
      <dgm:spPr/>
      <dgm:t>
        <a:bodyPr/>
        <a:lstStyle/>
        <a:p>
          <a:endParaRPr lang="uk-UA"/>
        </a:p>
      </dgm:t>
    </dgm:pt>
    <dgm:pt modelId="{E11320CA-0678-4E24-9BC2-6EA16BD2CE82}" type="pres">
      <dgm:prSet presAssocID="{6F8425CD-8365-400D-A034-A0395976AD2B}" presName="hierChild2" presStyleCnt="0"/>
      <dgm:spPr/>
    </dgm:pt>
    <dgm:pt modelId="{2D5CAFC2-D84A-4DEF-8ADE-0C4C7DAD8FE9}" type="pres">
      <dgm:prSet presAssocID="{E0DC6740-3652-4AF2-A935-7C3CE244687A}" presName="hierRoot1" presStyleCnt="0"/>
      <dgm:spPr/>
    </dgm:pt>
    <dgm:pt modelId="{9568EB12-8D01-44CE-BF43-CE4C77160F6A}" type="pres">
      <dgm:prSet presAssocID="{E0DC6740-3652-4AF2-A935-7C3CE244687A}" presName="composite" presStyleCnt="0"/>
      <dgm:spPr/>
    </dgm:pt>
    <dgm:pt modelId="{C991F1CF-1985-4035-8784-762335DEFE57}" type="pres">
      <dgm:prSet presAssocID="{E0DC6740-3652-4AF2-A935-7C3CE244687A}" presName="background" presStyleLbl="node0" presStyleIdx="2" presStyleCnt="4"/>
      <dgm:spPr/>
    </dgm:pt>
    <dgm:pt modelId="{AB7A83DF-F868-4BDC-9E11-85889888E324}" type="pres">
      <dgm:prSet presAssocID="{E0DC6740-3652-4AF2-A935-7C3CE244687A}" presName="text" presStyleLbl="fgAcc0" presStyleIdx="2" presStyleCnt="4">
        <dgm:presLayoutVars>
          <dgm:chPref val="3"/>
        </dgm:presLayoutVars>
      </dgm:prSet>
      <dgm:spPr/>
      <dgm:t>
        <a:bodyPr/>
        <a:lstStyle/>
        <a:p>
          <a:endParaRPr lang="uk-UA"/>
        </a:p>
      </dgm:t>
    </dgm:pt>
    <dgm:pt modelId="{B67DBA4D-D060-41CE-A978-9F8D8548B664}" type="pres">
      <dgm:prSet presAssocID="{E0DC6740-3652-4AF2-A935-7C3CE244687A}" presName="hierChild2" presStyleCnt="0"/>
      <dgm:spPr/>
    </dgm:pt>
    <dgm:pt modelId="{0771ABB5-F81C-47C0-A317-E558C4FB426E}" type="pres">
      <dgm:prSet presAssocID="{53551A66-1C2E-4431-8BD3-3F55AD5CB116}" presName="hierRoot1" presStyleCnt="0"/>
      <dgm:spPr/>
    </dgm:pt>
    <dgm:pt modelId="{E3BD3AD2-9683-44C1-9DD3-81AE4D991A07}" type="pres">
      <dgm:prSet presAssocID="{53551A66-1C2E-4431-8BD3-3F55AD5CB116}" presName="composite" presStyleCnt="0"/>
      <dgm:spPr/>
    </dgm:pt>
    <dgm:pt modelId="{0F622420-8559-4F99-91AF-C2526DEE07B1}" type="pres">
      <dgm:prSet presAssocID="{53551A66-1C2E-4431-8BD3-3F55AD5CB116}" presName="background" presStyleLbl="node0" presStyleIdx="3" presStyleCnt="4"/>
      <dgm:spPr/>
    </dgm:pt>
    <dgm:pt modelId="{301D3224-54EB-4B57-A62E-9CCC76B156E8}" type="pres">
      <dgm:prSet presAssocID="{53551A66-1C2E-4431-8BD3-3F55AD5CB116}" presName="text" presStyleLbl="fgAcc0" presStyleIdx="3" presStyleCnt="4">
        <dgm:presLayoutVars>
          <dgm:chPref val="3"/>
        </dgm:presLayoutVars>
      </dgm:prSet>
      <dgm:spPr/>
      <dgm:t>
        <a:bodyPr/>
        <a:lstStyle/>
        <a:p>
          <a:endParaRPr lang="uk-UA"/>
        </a:p>
      </dgm:t>
    </dgm:pt>
    <dgm:pt modelId="{D8696431-4E04-4FA0-8762-A98F3CDA951D}" type="pres">
      <dgm:prSet presAssocID="{53551A66-1C2E-4431-8BD3-3F55AD5CB116}" presName="hierChild2" presStyleCnt="0"/>
      <dgm:spPr/>
    </dgm:pt>
  </dgm:ptLst>
  <dgm:cxnLst>
    <dgm:cxn modelId="{CD37D396-E561-4C34-A321-B6F88BED53EA}" type="presOf" srcId="{73A1BF40-C1FC-489A-A809-AA57AC0F4FBE}" destId="{6150D828-DCC2-4457-AFA2-76A7D5F1CE3E}" srcOrd="0" destOrd="0" presId="urn:microsoft.com/office/officeart/2005/8/layout/hierarchy1#2"/>
    <dgm:cxn modelId="{419CDA6A-7D33-489B-8EB7-3BE539475C29}" type="presOf" srcId="{6F8425CD-8365-400D-A034-A0395976AD2B}" destId="{94DAFF17-3BDB-4F5F-8388-18EF59978AB7}" srcOrd="0" destOrd="0" presId="urn:microsoft.com/office/officeart/2005/8/layout/hierarchy1#2"/>
    <dgm:cxn modelId="{E23EFFF1-B1A7-44FB-BCC2-5D7C4DD8CD46}" srcId="{73A1BF40-C1FC-489A-A809-AA57AC0F4FBE}" destId="{E0DC6740-3652-4AF2-A935-7C3CE244687A}" srcOrd="2" destOrd="0" parTransId="{697CF22C-7306-4CAA-A61B-8714231A84C3}" sibTransId="{0C8F7F09-3825-4CD8-9A1F-C50BA5A45077}"/>
    <dgm:cxn modelId="{C440A2AD-D84F-4D57-BE98-B76C62E5C955}" srcId="{73A1BF40-C1FC-489A-A809-AA57AC0F4FBE}" destId="{53551A66-1C2E-4431-8BD3-3F55AD5CB116}" srcOrd="3" destOrd="0" parTransId="{69A8F7E7-3FD4-4EE3-9201-91FA9CFC599F}" sibTransId="{0B538B4A-82BD-49EA-97A6-368C429849A0}"/>
    <dgm:cxn modelId="{946FCD1C-6AA0-45C0-A2DE-B61E177160A9}" srcId="{73A1BF40-C1FC-489A-A809-AA57AC0F4FBE}" destId="{9070168F-1D96-4842-81A8-4014149971C5}" srcOrd="0" destOrd="0" parTransId="{8130D4CC-163D-4D95-8E31-22C1C6124C4A}" sibTransId="{A563B103-C7C1-49B5-8D4C-18F744E7AC2B}"/>
    <dgm:cxn modelId="{3CB905A5-A395-4CEF-94AD-F714D3F713AD}" type="presOf" srcId="{E0DC6740-3652-4AF2-A935-7C3CE244687A}" destId="{AB7A83DF-F868-4BDC-9E11-85889888E324}" srcOrd="0" destOrd="0" presId="urn:microsoft.com/office/officeart/2005/8/layout/hierarchy1#2"/>
    <dgm:cxn modelId="{36CEA814-30E0-4EC1-9D8B-419503947AE2}" type="presOf" srcId="{53551A66-1C2E-4431-8BD3-3F55AD5CB116}" destId="{301D3224-54EB-4B57-A62E-9CCC76B156E8}" srcOrd="0" destOrd="0" presId="urn:microsoft.com/office/officeart/2005/8/layout/hierarchy1#2"/>
    <dgm:cxn modelId="{61A4291A-A096-467D-82F7-70BAF5024C84}" srcId="{73A1BF40-C1FC-489A-A809-AA57AC0F4FBE}" destId="{6F8425CD-8365-400D-A034-A0395976AD2B}" srcOrd="1" destOrd="0" parTransId="{9CDE5A0A-DF52-4A4C-840F-1DE848744D6E}" sibTransId="{271D7D99-6E14-44E2-9FA1-8EC9D45BDEAC}"/>
    <dgm:cxn modelId="{B5036045-53A5-42C9-8BA0-EBC98093B7B6}" type="presOf" srcId="{9070168F-1D96-4842-81A8-4014149971C5}" destId="{F7FE840D-355D-4B26-A120-741A26CC2637}" srcOrd="0" destOrd="0" presId="urn:microsoft.com/office/officeart/2005/8/layout/hierarchy1#2"/>
    <dgm:cxn modelId="{3768DDA3-F953-4045-B66B-47F44CF0E8A1}" type="presParOf" srcId="{6150D828-DCC2-4457-AFA2-76A7D5F1CE3E}" destId="{8D52DBA1-8FB3-45DC-AB75-C8A67D45C059}" srcOrd="0" destOrd="0" presId="urn:microsoft.com/office/officeart/2005/8/layout/hierarchy1#2"/>
    <dgm:cxn modelId="{3A5027DB-6EA8-438F-A579-93608F8D5E6E}" type="presParOf" srcId="{8D52DBA1-8FB3-45DC-AB75-C8A67D45C059}" destId="{FDB757FE-1410-42ED-B1BB-10C8F0BD284A}" srcOrd="0" destOrd="0" presId="urn:microsoft.com/office/officeart/2005/8/layout/hierarchy1#2"/>
    <dgm:cxn modelId="{FFC0ADA3-B186-4A4F-858E-B603883ECBF7}" type="presParOf" srcId="{FDB757FE-1410-42ED-B1BB-10C8F0BD284A}" destId="{30AA5363-020C-4C88-AAAE-F2506852B6D6}" srcOrd="0" destOrd="0" presId="urn:microsoft.com/office/officeart/2005/8/layout/hierarchy1#2"/>
    <dgm:cxn modelId="{2685623D-7471-4116-ABA0-0D2A0725ABA4}" type="presParOf" srcId="{FDB757FE-1410-42ED-B1BB-10C8F0BD284A}" destId="{F7FE840D-355D-4B26-A120-741A26CC2637}" srcOrd="1" destOrd="0" presId="urn:microsoft.com/office/officeart/2005/8/layout/hierarchy1#2"/>
    <dgm:cxn modelId="{74A604B4-089A-44CE-AFFD-9318E836B785}" type="presParOf" srcId="{8D52DBA1-8FB3-45DC-AB75-C8A67D45C059}" destId="{929DF184-797B-4D57-8560-CA8578FBC5F3}" srcOrd="1" destOrd="0" presId="urn:microsoft.com/office/officeart/2005/8/layout/hierarchy1#2"/>
    <dgm:cxn modelId="{000597CA-8406-422C-8A01-4AC9052E929B}" type="presParOf" srcId="{6150D828-DCC2-4457-AFA2-76A7D5F1CE3E}" destId="{149092E5-F337-432B-B9B8-39CDB64ED477}" srcOrd="1" destOrd="0" presId="urn:microsoft.com/office/officeart/2005/8/layout/hierarchy1#2"/>
    <dgm:cxn modelId="{3464721C-6A1A-45E5-B532-E44239EC35A9}" type="presParOf" srcId="{149092E5-F337-432B-B9B8-39CDB64ED477}" destId="{95130125-9ADC-4A44-BB20-4B4D74DE8933}" srcOrd="0" destOrd="0" presId="urn:microsoft.com/office/officeart/2005/8/layout/hierarchy1#2"/>
    <dgm:cxn modelId="{1E2C94CD-C9DE-41EA-BFA3-CCD1528F4C47}" type="presParOf" srcId="{95130125-9ADC-4A44-BB20-4B4D74DE8933}" destId="{1C29D72B-5EF7-4849-8848-F643D193CD94}" srcOrd="0" destOrd="0" presId="urn:microsoft.com/office/officeart/2005/8/layout/hierarchy1#2"/>
    <dgm:cxn modelId="{394FA8CF-34A6-4620-9E97-86849D7AF3CD}" type="presParOf" srcId="{95130125-9ADC-4A44-BB20-4B4D74DE8933}" destId="{94DAFF17-3BDB-4F5F-8388-18EF59978AB7}" srcOrd="1" destOrd="0" presId="urn:microsoft.com/office/officeart/2005/8/layout/hierarchy1#2"/>
    <dgm:cxn modelId="{6E8816DC-F719-4AC1-974D-B00A90FA12DE}" type="presParOf" srcId="{149092E5-F337-432B-B9B8-39CDB64ED477}" destId="{E11320CA-0678-4E24-9BC2-6EA16BD2CE82}" srcOrd="1" destOrd="0" presId="urn:microsoft.com/office/officeart/2005/8/layout/hierarchy1#2"/>
    <dgm:cxn modelId="{095915B5-76F8-4EA8-8674-1E1A841A537A}" type="presParOf" srcId="{6150D828-DCC2-4457-AFA2-76A7D5F1CE3E}" destId="{2D5CAFC2-D84A-4DEF-8ADE-0C4C7DAD8FE9}" srcOrd="2" destOrd="0" presId="urn:microsoft.com/office/officeart/2005/8/layout/hierarchy1#2"/>
    <dgm:cxn modelId="{94AF7DCD-278A-4402-B786-0631CCBDBF39}" type="presParOf" srcId="{2D5CAFC2-D84A-4DEF-8ADE-0C4C7DAD8FE9}" destId="{9568EB12-8D01-44CE-BF43-CE4C77160F6A}" srcOrd="0" destOrd="0" presId="urn:microsoft.com/office/officeart/2005/8/layout/hierarchy1#2"/>
    <dgm:cxn modelId="{1D725DE7-A16F-462E-9E6A-8989DDD7964F}" type="presParOf" srcId="{9568EB12-8D01-44CE-BF43-CE4C77160F6A}" destId="{C991F1CF-1985-4035-8784-762335DEFE57}" srcOrd="0" destOrd="0" presId="urn:microsoft.com/office/officeart/2005/8/layout/hierarchy1#2"/>
    <dgm:cxn modelId="{C0B325AB-777C-4D80-9EB9-FDF470553615}" type="presParOf" srcId="{9568EB12-8D01-44CE-BF43-CE4C77160F6A}" destId="{AB7A83DF-F868-4BDC-9E11-85889888E324}" srcOrd="1" destOrd="0" presId="urn:microsoft.com/office/officeart/2005/8/layout/hierarchy1#2"/>
    <dgm:cxn modelId="{2460072A-ED1D-4CED-B621-E72B644EFD5D}" type="presParOf" srcId="{2D5CAFC2-D84A-4DEF-8ADE-0C4C7DAD8FE9}" destId="{B67DBA4D-D060-41CE-A978-9F8D8548B664}" srcOrd="1" destOrd="0" presId="urn:microsoft.com/office/officeart/2005/8/layout/hierarchy1#2"/>
    <dgm:cxn modelId="{28D0BDCF-7BB2-4DC6-87E1-355C3A74EFA2}" type="presParOf" srcId="{6150D828-DCC2-4457-AFA2-76A7D5F1CE3E}" destId="{0771ABB5-F81C-47C0-A317-E558C4FB426E}" srcOrd="3" destOrd="0" presId="urn:microsoft.com/office/officeart/2005/8/layout/hierarchy1#2"/>
    <dgm:cxn modelId="{0267B0C7-A95A-47FD-9507-1AA9DB790728}" type="presParOf" srcId="{0771ABB5-F81C-47C0-A317-E558C4FB426E}" destId="{E3BD3AD2-9683-44C1-9DD3-81AE4D991A07}" srcOrd="0" destOrd="0" presId="urn:microsoft.com/office/officeart/2005/8/layout/hierarchy1#2"/>
    <dgm:cxn modelId="{DE5F04A4-B467-4C10-AE6B-37F4E22EEC8D}" type="presParOf" srcId="{E3BD3AD2-9683-44C1-9DD3-81AE4D991A07}" destId="{0F622420-8559-4F99-91AF-C2526DEE07B1}" srcOrd="0" destOrd="0" presId="urn:microsoft.com/office/officeart/2005/8/layout/hierarchy1#2"/>
    <dgm:cxn modelId="{DB7B96DD-55E3-4549-B502-A9411D74DB76}" type="presParOf" srcId="{E3BD3AD2-9683-44C1-9DD3-81AE4D991A07}" destId="{301D3224-54EB-4B57-A62E-9CCC76B156E8}" srcOrd="1" destOrd="0" presId="urn:microsoft.com/office/officeart/2005/8/layout/hierarchy1#2"/>
    <dgm:cxn modelId="{D173095E-DDB9-4CD6-B040-33BE55B0BF57}" type="presParOf" srcId="{0771ABB5-F81C-47C0-A317-E558C4FB426E}" destId="{D8696431-4E04-4FA0-8762-A98F3CDA951D}" srcOrd="1" destOrd="0" presId="urn:microsoft.com/office/officeart/2005/8/layout/hierarchy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A24136-ABDF-48DF-B72B-AACC75528724}" type="doc">
      <dgm:prSet loTypeId="urn:microsoft.com/office/officeart/2005/8/layout/process2" loCatId="process" qsTypeId="urn:microsoft.com/office/officeart/2005/8/quickstyle/simple1#12" qsCatId="simple" csTypeId="urn:microsoft.com/office/officeart/2005/8/colors/accent1_2#4" csCatId="accent1" phldr="1"/>
      <dgm:spPr/>
      <dgm:t>
        <a:bodyPr/>
        <a:lstStyle/>
        <a:p>
          <a:endParaRPr lang="en-US"/>
        </a:p>
      </dgm:t>
    </dgm:pt>
    <dgm:pt modelId="{CAC3AF77-004A-4F11-888C-DDF6142E3E6B}">
      <dgm:prSet/>
      <dgm:spPr>
        <a:solidFill>
          <a:schemeClr val="accent1">
            <a:lumMod val="50000"/>
          </a:schemeClr>
        </a:solidFill>
      </dgm:spPr>
      <dgm:t>
        <a:bodyPr/>
        <a:lstStyle/>
        <a:p>
          <a:r>
            <a:rPr lang="uk-UA" b="1" dirty="0"/>
            <a:t>П</a:t>
          </a:r>
          <a:r>
            <a:rPr lang="en-US" b="1" dirty="0" err="1"/>
            <a:t>рацівник</a:t>
          </a:r>
          <a:r>
            <a:rPr lang="en-US" b="1" dirty="0"/>
            <a:t>, </a:t>
          </a:r>
          <a:r>
            <a:rPr lang="en-US" b="1" dirty="0" err="1"/>
            <a:t>який</a:t>
          </a:r>
          <a:r>
            <a:rPr lang="en-US" b="1" dirty="0"/>
            <a:t> </a:t>
          </a:r>
          <a:r>
            <a:rPr lang="en-US" b="1" dirty="0" err="1"/>
            <a:t>відчуває</a:t>
          </a:r>
          <a:r>
            <a:rPr lang="en-US" b="1" dirty="0"/>
            <a:t> </a:t>
          </a:r>
          <a:r>
            <a:rPr lang="en-US" b="1" dirty="0" err="1"/>
            <a:t>приниження</a:t>
          </a:r>
          <a:r>
            <a:rPr lang="en-US" b="1" dirty="0"/>
            <a:t> і </a:t>
          </a:r>
          <a:r>
            <a:rPr lang="en-US" b="1" dirty="0" err="1"/>
            <a:t>цькування</a:t>
          </a:r>
          <a:r>
            <a:rPr lang="en-US" b="1" dirty="0"/>
            <a:t> </a:t>
          </a:r>
          <a:r>
            <a:rPr lang="en-US" b="1" dirty="0" err="1"/>
            <a:t>на</a:t>
          </a:r>
          <a:r>
            <a:rPr lang="en-US" b="1" dirty="0"/>
            <a:t> </a:t>
          </a:r>
          <a:r>
            <a:rPr lang="en-US" b="1" dirty="0" err="1"/>
            <a:t>роботі</a:t>
          </a:r>
          <a:r>
            <a:rPr lang="en-US" b="1" dirty="0"/>
            <a:t>, </a:t>
          </a:r>
          <a:r>
            <a:rPr lang="en-US" b="1" dirty="0" err="1"/>
            <a:t>має</a:t>
          </a:r>
          <a:r>
            <a:rPr lang="en-US" b="1" dirty="0"/>
            <a:t> </a:t>
          </a:r>
          <a:r>
            <a:rPr lang="en-US" b="1" dirty="0" err="1"/>
            <a:t>право</a:t>
          </a:r>
          <a:r>
            <a:rPr lang="en-US" b="1" dirty="0"/>
            <a:t>:</a:t>
          </a:r>
          <a:endParaRPr lang="en-US" dirty="0"/>
        </a:p>
      </dgm:t>
    </dgm:pt>
    <dgm:pt modelId="{327BA116-C8A1-43EC-8EAA-E16815F29587}" type="parTrans" cxnId="{72FEC070-EAB0-49E6-A72A-AC229DCDF363}">
      <dgm:prSet/>
      <dgm:spPr/>
      <dgm:t>
        <a:bodyPr/>
        <a:lstStyle/>
        <a:p>
          <a:endParaRPr lang="en-US"/>
        </a:p>
      </dgm:t>
    </dgm:pt>
    <dgm:pt modelId="{ED9989D9-4F5E-4537-BBDE-AF889ED3FFC0}" type="sibTrans" cxnId="{72FEC070-EAB0-49E6-A72A-AC229DCDF363}">
      <dgm:prSet/>
      <dgm:spPr/>
      <dgm:t>
        <a:bodyPr/>
        <a:lstStyle/>
        <a:p>
          <a:endParaRPr lang="en-US"/>
        </a:p>
      </dgm:t>
    </dgm:pt>
    <dgm:pt modelId="{4CE5F9BD-0379-4902-BA99-98CEFC2BBA88}">
      <dgm:prSet/>
      <dgm:spPr>
        <a:solidFill>
          <a:schemeClr val="accent1">
            <a:lumMod val="50000"/>
          </a:schemeClr>
        </a:solidFill>
      </dgm:spPr>
      <dgm:t>
        <a:bodyPr/>
        <a:lstStyle/>
        <a:p>
          <a:r>
            <a:rPr lang="en-US" dirty="0" err="1"/>
            <a:t>Звернутись</a:t>
          </a:r>
          <a:r>
            <a:rPr lang="en-US" dirty="0"/>
            <a:t> з </a:t>
          </a:r>
          <a:r>
            <a:rPr lang="en-US" dirty="0" err="1"/>
            <a:t>скаргою</a:t>
          </a:r>
          <a:r>
            <a:rPr lang="en-US" dirty="0"/>
            <a:t> </a:t>
          </a:r>
          <a:r>
            <a:rPr lang="en-US" dirty="0" err="1"/>
            <a:t>до</a:t>
          </a:r>
          <a:r>
            <a:rPr lang="en-US" dirty="0"/>
            <a:t> </a:t>
          </a:r>
          <a:r>
            <a:rPr lang="en-US" dirty="0" err="1"/>
            <a:t>Управління</a:t>
          </a:r>
          <a:r>
            <a:rPr lang="en-US" dirty="0"/>
            <a:t> </a:t>
          </a:r>
          <a:r>
            <a:rPr lang="en-US" dirty="0" err="1"/>
            <a:t>Державної</a:t>
          </a:r>
          <a:r>
            <a:rPr lang="en-US" dirty="0"/>
            <a:t> </a:t>
          </a:r>
          <a:r>
            <a:rPr lang="en-US" dirty="0" err="1"/>
            <a:t>служби</a:t>
          </a:r>
          <a:r>
            <a:rPr lang="en-US" dirty="0"/>
            <a:t> з </a:t>
          </a:r>
          <a:r>
            <a:rPr lang="en-US" dirty="0" err="1"/>
            <a:t>питань</a:t>
          </a:r>
          <a:r>
            <a:rPr lang="en-US" dirty="0"/>
            <a:t> </a:t>
          </a:r>
          <a:r>
            <a:rPr lang="en-US" dirty="0" err="1"/>
            <a:t>праці</a:t>
          </a:r>
          <a:r>
            <a:rPr lang="en-US" dirty="0"/>
            <a:t>, </a:t>
          </a:r>
          <a:r>
            <a:rPr lang="en-US" dirty="0" err="1"/>
            <a:t>яке</a:t>
          </a:r>
          <a:r>
            <a:rPr lang="en-US" dirty="0"/>
            <a:t> </a:t>
          </a:r>
          <a:r>
            <a:rPr lang="en-US" dirty="0" err="1"/>
            <a:t>реалізує</a:t>
          </a:r>
          <a:r>
            <a:rPr lang="en-US" dirty="0"/>
            <a:t> </a:t>
          </a:r>
          <a:r>
            <a:rPr lang="en-US" dirty="0" err="1"/>
            <a:t>державну</a:t>
          </a:r>
          <a:r>
            <a:rPr lang="en-US" dirty="0"/>
            <a:t> </a:t>
          </a:r>
          <a:r>
            <a:rPr lang="en-US" dirty="0" err="1"/>
            <a:t>політику</a:t>
          </a:r>
          <a:r>
            <a:rPr lang="en-US" dirty="0"/>
            <a:t> у </a:t>
          </a:r>
          <a:r>
            <a:rPr lang="en-US" dirty="0" err="1"/>
            <a:t>сфері</a:t>
          </a:r>
          <a:r>
            <a:rPr lang="en-US" dirty="0"/>
            <a:t> </a:t>
          </a:r>
          <a:r>
            <a:rPr lang="en-US" dirty="0" err="1"/>
            <a:t>нагляду</a:t>
          </a:r>
          <a:r>
            <a:rPr lang="en-US" dirty="0"/>
            <a:t> </a:t>
          </a:r>
          <a:r>
            <a:rPr lang="en-US" dirty="0" err="1"/>
            <a:t>та</a:t>
          </a:r>
          <a:r>
            <a:rPr lang="en-US" dirty="0"/>
            <a:t> </a:t>
          </a:r>
          <a:r>
            <a:rPr lang="en-US" dirty="0" err="1"/>
            <a:t>контролю</a:t>
          </a:r>
          <a:r>
            <a:rPr lang="en-US" dirty="0"/>
            <a:t> </a:t>
          </a:r>
          <a:r>
            <a:rPr lang="en-US" dirty="0" err="1"/>
            <a:t>за</a:t>
          </a:r>
          <a:r>
            <a:rPr lang="en-US" dirty="0"/>
            <a:t> </a:t>
          </a:r>
          <a:r>
            <a:rPr lang="en-US" dirty="0" err="1"/>
            <a:t>додержанням</a:t>
          </a:r>
          <a:r>
            <a:rPr lang="en-US" dirty="0"/>
            <a:t> </a:t>
          </a:r>
          <a:r>
            <a:rPr lang="en-US" dirty="0" err="1"/>
            <a:t>законодавства</a:t>
          </a:r>
          <a:r>
            <a:rPr lang="en-US" dirty="0"/>
            <a:t> </a:t>
          </a:r>
          <a:r>
            <a:rPr lang="en-US" dirty="0" err="1"/>
            <a:t>про</a:t>
          </a:r>
          <a:r>
            <a:rPr lang="en-US" dirty="0"/>
            <a:t> </a:t>
          </a:r>
          <a:r>
            <a:rPr lang="en-US" dirty="0" err="1"/>
            <a:t>працю</a:t>
          </a:r>
          <a:r>
            <a:rPr lang="en-US" dirty="0"/>
            <a:t>.</a:t>
          </a:r>
        </a:p>
      </dgm:t>
    </dgm:pt>
    <dgm:pt modelId="{AF760F26-9E61-4C25-9E2E-EE377F7CEF30}" type="parTrans" cxnId="{C9AA31D8-7BE5-4941-AFCF-A0E95D3DE496}">
      <dgm:prSet/>
      <dgm:spPr/>
      <dgm:t>
        <a:bodyPr/>
        <a:lstStyle/>
        <a:p>
          <a:endParaRPr lang="en-US"/>
        </a:p>
      </dgm:t>
    </dgm:pt>
    <dgm:pt modelId="{94E90C91-F495-4FA7-BB54-E5141046265C}" type="sibTrans" cxnId="{C9AA31D8-7BE5-4941-AFCF-A0E95D3DE496}">
      <dgm:prSet/>
      <dgm:spPr/>
      <dgm:t>
        <a:bodyPr/>
        <a:lstStyle/>
        <a:p>
          <a:endParaRPr lang="en-US"/>
        </a:p>
      </dgm:t>
    </dgm:pt>
    <dgm:pt modelId="{B2621635-C6EB-4E57-A6D5-AB491546D1F2}">
      <dgm:prSet/>
      <dgm:spPr>
        <a:solidFill>
          <a:schemeClr val="accent1">
            <a:lumMod val="50000"/>
          </a:schemeClr>
        </a:solidFill>
      </dgm:spPr>
      <dgm:t>
        <a:bodyPr/>
        <a:lstStyle/>
        <a:p>
          <a:r>
            <a:rPr lang="en-US"/>
            <a:t>Звернутись з позовною заявою до суду щодо визнання фактів цькування та їх усунення </a:t>
          </a:r>
        </a:p>
      </dgm:t>
    </dgm:pt>
    <dgm:pt modelId="{644F846B-ABEB-4092-8104-43AAA74D042D}" type="parTrans" cxnId="{EF438F03-241E-4901-93DF-13290AA1EFF7}">
      <dgm:prSet/>
      <dgm:spPr/>
      <dgm:t>
        <a:bodyPr/>
        <a:lstStyle/>
        <a:p>
          <a:endParaRPr lang="en-US"/>
        </a:p>
      </dgm:t>
    </dgm:pt>
    <dgm:pt modelId="{A9DE5E86-18E6-4F00-B604-297BF4754C12}" type="sibTrans" cxnId="{EF438F03-241E-4901-93DF-13290AA1EFF7}">
      <dgm:prSet/>
      <dgm:spPr/>
      <dgm:t>
        <a:bodyPr/>
        <a:lstStyle/>
        <a:p>
          <a:endParaRPr lang="en-US"/>
        </a:p>
      </dgm:t>
    </dgm:pt>
    <dgm:pt modelId="{C2B4E4FF-5AF3-4C99-AC7D-58022DADA53B}">
      <dgm:prSet/>
      <dgm:spPr>
        <a:solidFill>
          <a:schemeClr val="accent1">
            <a:lumMod val="50000"/>
          </a:schemeClr>
        </a:solidFill>
      </dgm:spPr>
      <dgm:t>
        <a:bodyPr/>
        <a:lstStyle/>
        <a:p>
          <a:r>
            <a:rPr lang="en-US" dirty="0" err="1"/>
            <a:t>Отримати</a:t>
          </a:r>
          <a:r>
            <a:rPr lang="en-US" dirty="0"/>
            <a:t> </a:t>
          </a:r>
          <a:r>
            <a:rPr lang="en-US" dirty="0" err="1"/>
            <a:t>відшкодування</a:t>
          </a:r>
          <a:r>
            <a:rPr lang="en-US" dirty="0"/>
            <a:t> </a:t>
          </a:r>
          <a:r>
            <a:rPr lang="en-US" dirty="0" err="1"/>
            <a:t>шкоди</a:t>
          </a:r>
          <a:r>
            <a:rPr lang="en-US" dirty="0"/>
            <a:t>, </a:t>
          </a:r>
          <a:r>
            <a:rPr lang="en-US" dirty="0" err="1"/>
            <a:t>заподіяної</a:t>
          </a:r>
          <a:r>
            <a:rPr lang="en-US" dirty="0"/>
            <a:t> </a:t>
          </a:r>
          <a:r>
            <a:rPr lang="en-US" dirty="0" err="1"/>
            <a:t>внаслідок</a:t>
          </a:r>
          <a:r>
            <a:rPr lang="en-US" dirty="0"/>
            <a:t> </a:t>
          </a:r>
          <a:r>
            <a:rPr lang="en-US" dirty="0" err="1"/>
            <a:t>мобінгу</a:t>
          </a:r>
          <a:r>
            <a:rPr lang="en-US" dirty="0"/>
            <a:t> у </a:t>
          </a:r>
          <a:r>
            <a:rPr lang="en-US" dirty="0" err="1"/>
            <a:t>розмірі</a:t>
          </a:r>
          <a:r>
            <a:rPr lang="en-US" dirty="0"/>
            <a:t> </a:t>
          </a:r>
          <a:r>
            <a:rPr lang="en-US" dirty="0" err="1"/>
            <a:t>витрат</a:t>
          </a:r>
          <a:r>
            <a:rPr lang="en-US" dirty="0"/>
            <a:t>, </a:t>
          </a:r>
          <a:r>
            <a:rPr lang="en-US" dirty="0" err="1"/>
            <a:t>які</a:t>
          </a:r>
          <a:r>
            <a:rPr lang="en-US" dirty="0"/>
            <a:t> </a:t>
          </a:r>
          <a:r>
            <a:rPr lang="en-US" dirty="0" err="1"/>
            <a:t>понесла</a:t>
          </a:r>
          <a:r>
            <a:rPr lang="en-US" dirty="0"/>
            <a:t> </a:t>
          </a:r>
          <a:r>
            <a:rPr lang="en-US" dirty="0" err="1"/>
            <a:t>особа</a:t>
          </a:r>
          <a:r>
            <a:rPr lang="en-US" dirty="0"/>
            <a:t> </a:t>
          </a:r>
          <a:r>
            <a:rPr lang="en-US" dirty="0" err="1"/>
            <a:t>під</a:t>
          </a:r>
          <a:r>
            <a:rPr lang="en-US" dirty="0"/>
            <a:t> </a:t>
          </a:r>
          <a:r>
            <a:rPr lang="en-US" dirty="0" err="1"/>
            <a:t>час</a:t>
          </a:r>
          <a:r>
            <a:rPr lang="en-US" dirty="0"/>
            <a:t> </a:t>
          </a:r>
          <a:r>
            <a:rPr lang="en-US" dirty="0" err="1"/>
            <a:t>лікування</a:t>
          </a:r>
          <a:r>
            <a:rPr lang="en-US" dirty="0"/>
            <a:t> (</a:t>
          </a:r>
          <a:r>
            <a:rPr lang="en-US" dirty="0" err="1"/>
            <a:t>відшкодування</a:t>
          </a:r>
          <a:r>
            <a:rPr lang="en-US" dirty="0"/>
            <a:t> </a:t>
          </a:r>
          <a:r>
            <a:rPr lang="en-US" dirty="0" err="1"/>
            <a:t>шкоди</a:t>
          </a:r>
          <a:r>
            <a:rPr lang="en-US" dirty="0"/>
            <a:t>, </a:t>
          </a:r>
          <a:r>
            <a:rPr lang="en-US" dirty="0" err="1"/>
            <a:t>заподіяної</a:t>
          </a:r>
          <a:r>
            <a:rPr lang="en-US" dirty="0"/>
            <a:t> </a:t>
          </a:r>
          <a:r>
            <a:rPr lang="en-US" dirty="0" err="1"/>
            <a:t>внаслідок</a:t>
          </a:r>
          <a:r>
            <a:rPr lang="en-US" dirty="0"/>
            <a:t> </a:t>
          </a:r>
          <a:r>
            <a:rPr lang="en-US" dirty="0" err="1"/>
            <a:t>заподіяння</a:t>
          </a:r>
          <a:r>
            <a:rPr lang="en-US" dirty="0"/>
            <a:t> </a:t>
          </a:r>
          <a:r>
            <a:rPr lang="en-US" dirty="0" err="1"/>
            <a:t>мобінгу</a:t>
          </a:r>
          <a:r>
            <a:rPr lang="en-US" dirty="0"/>
            <a:t> </a:t>
          </a:r>
          <a:r>
            <a:rPr lang="en-US" dirty="0" err="1"/>
            <a:t>можливе</a:t>
          </a:r>
          <a:r>
            <a:rPr lang="en-US" dirty="0"/>
            <a:t> у </a:t>
          </a:r>
          <a:r>
            <a:rPr lang="en-US" dirty="0" err="1"/>
            <a:t>разі</a:t>
          </a:r>
          <a:r>
            <a:rPr lang="en-US" dirty="0"/>
            <a:t> </a:t>
          </a:r>
          <a:r>
            <a:rPr lang="en-US" dirty="0" err="1"/>
            <a:t>підтвердження</a:t>
          </a:r>
          <a:r>
            <a:rPr lang="en-US" dirty="0"/>
            <a:t> </a:t>
          </a:r>
          <a:r>
            <a:rPr lang="en-US" dirty="0" err="1"/>
            <a:t>факту</a:t>
          </a:r>
          <a:r>
            <a:rPr lang="en-US" dirty="0"/>
            <a:t> </a:t>
          </a:r>
          <a:r>
            <a:rPr lang="en-US" dirty="0" err="1"/>
            <a:t>його</a:t>
          </a:r>
          <a:r>
            <a:rPr lang="en-US" dirty="0"/>
            <a:t> </a:t>
          </a:r>
          <a:r>
            <a:rPr lang="en-US" dirty="0" err="1"/>
            <a:t>вчинення</a:t>
          </a:r>
          <a:r>
            <a:rPr lang="en-US" dirty="0"/>
            <a:t> </a:t>
          </a:r>
          <a:r>
            <a:rPr lang="en-US" dirty="0" err="1"/>
            <a:t>на</a:t>
          </a:r>
          <a:r>
            <a:rPr lang="en-US" dirty="0"/>
            <a:t> </a:t>
          </a:r>
          <a:r>
            <a:rPr lang="en-US" dirty="0" err="1"/>
            <a:t>підставі</a:t>
          </a:r>
          <a:r>
            <a:rPr lang="en-US" dirty="0"/>
            <a:t> </a:t>
          </a:r>
          <a:r>
            <a:rPr lang="en-US" dirty="0" err="1"/>
            <a:t>судового</a:t>
          </a:r>
          <a:r>
            <a:rPr lang="en-US" dirty="0"/>
            <a:t> </a:t>
          </a:r>
          <a:r>
            <a:rPr lang="en-US" dirty="0" err="1"/>
            <a:t>рішення</a:t>
          </a:r>
          <a:r>
            <a:rPr lang="en-US" dirty="0"/>
            <a:t>, </a:t>
          </a:r>
          <a:r>
            <a:rPr lang="en-US" dirty="0" err="1"/>
            <a:t>що</a:t>
          </a:r>
          <a:r>
            <a:rPr lang="en-US" dirty="0"/>
            <a:t> </a:t>
          </a:r>
          <a:r>
            <a:rPr lang="en-US" dirty="0" err="1"/>
            <a:t>набрало</a:t>
          </a:r>
          <a:r>
            <a:rPr lang="en-US" dirty="0"/>
            <a:t> </a:t>
          </a:r>
          <a:r>
            <a:rPr lang="en-US" dirty="0" err="1"/>
            <a:t>законної</a:t>
          </a:r>
          <a:r>
            <a:rPr lang="en-US" dirty="0"/>
            <a:t> </a:t>
          </a:r>
          <a:r>
            <a:rPr lang="en-US" dirty="0" err="1"/>
            <a:t>сили</a:t>
          </a:r>
          <a:r>
            <a:rPr lang="en-US" dirty="0"/>
            <a:t>).</a:t>
          </a:r>
        </a:p>
      </dgm:t>
    </dgm:pt>
    <dgm:pt modelId="{C50961C0-909E-4922-9151-512479D859AA}" type="parTrans" cxnId="{8F501C5C-1C87-4F01-A714-5BC350BEFF71}">
      <dgm:prSet/>
      <dgm:spPr/>
      <dgm:t>
        <a:bodyPr/>
        <a:lstStyle/>
        <a:p>
          <a:endParaRPr lang="en-US"/>
        </a:p>
      </dgm:t>
    </dgm:pt>
    <dgm:pt modelId="{B30739B6-8FA2-4836-B602-4F8C4FF5819A}" type="sibTrans" cxnId="{8F501C5C-1C87-4F01-A714-5BC350BEFF71}">
      <dgm:prSet/>
      <dgm:spPr/>
      <dgm:t>
        <a:bodyPr/>
        <a:lstStyle/>
        <a:p>
          <a:endParaRPr lang="en-US"/>
        </a:p>
      </dgm:t>
    </dgm:pt>
    <dgm:pt modelId="{1878CE19-4B38-4B0E-BDB2-5B81A04F81FC}">
      <dgm:prSet/>
      <dgm:spPr>
        <a:solidFill>
          <a:schemeClr val="accent1">
            <a:lumMod val="50000"/>
          </a:schemeClr>
        </a:solidFill>
      </dgm:spPr>
      <dgm:t>
        <a:bodyPr/>
        <a:lstStyle/>
        <a:p>
          <a:r>
            <a:rPr lang="uk-UA" dirty="0"/>
            <a:t>Р</a:t>
          </a:r>
          <a:r>
            <a:rPr lang="en-US" dirty="0" err="1"/>
            <a:t>озірвати</a:t>
          </a:r>
          <a:r>
            <a:rPr lang="en-US" dirty="0"/>
            <a:t> </a:t>
          </a:r>
          <a:r>
            <a:rPr lang="en-US" dirty="0" err="1"/>
            <a:t>трудовий</a:t>
          </a:r>
          <a:r>
            <a:rPr lang="en-US" dirty="0"/>
            <a:t> </a:t>
          </a:r>
          <a:r>
            <a:rPr lang="en-US" dirty="0" err="1"/>
            <a:t>договір</a:t>
          </a:r>
          <a:r>
            <a:rPr lang="en-US" dirty="0"/>
            <a:t> у </a:t>
          </a:r>
          <a:r>
            <a:rPr lang="en-US" dirty="0" err="1"/>
            <a:t>визначений</a:t>
          </a:r>
          <a:r>
            <a:rPr lang="en-US" dirty="0"/>
            <a:t> </a:t>
          </a:r>
          <a:r>
            <a:rPr lang="en-US" dirty="0" err="1"/>
            <a:t>ним</a:t>
          </a:r>
          <a:r>
            <a:rPr lang="en-US" dirty="0"/>
            <a:t> </a:t>
          </a:r>
          <a:r>
            <a:rPr lang="en-US" dirty="0" err="1"/>
            <a:t>строк</a:t>
          </a:r>
          <a:r>
            <a:rPr lang="en-US" dirty="0"/>
            <a:t> </a:t>
          </a:r>
          <a:r>
            <a:rPr lang="en-US" dirty="0" err="1"/>
            <a:t>за</a:t>
          </a:r>
          <a:r>
            <a:rPr lang="en-US" dirty="0"/>
            <a:t> </a:t>
          </a:r>
          <a:r>
            <a:rPr lang="en-US" dirty="0" err="1"/>
            <a:t>власним</a:t>
          </a:r>
          <a:r>
            <a:rPr lang="en-US" dirty="0"/>
            <a:t> </a:t>
          </a:r>
          <a:r>
            <a:rPr lang="en-US" dirty="0" err="1"/>
            <a:t>бажанням</a:t>
          </a:r>
          <a:r>
            <a:rPr lang="en-US" dirty="0"/>
            <a:t>, </a:t>
          </a:r>
          <a:r>
            <a:rPr lang="en-US" dirty="0" err="1"/>
            <a:t>якщо</a:t>
          </a:r>
          <a:r>
            <a:rPr lang="en-US" dirty="0"/>
            <a:t> </a:t>
          </a:r>
          <a:r>
            <a:rPr lang="en-US" dirty="0" err="1"/>
            <a:t>роботодавець</a:t>
          </a:r>
          <a:r>
            <a:rPr lang="en-US" dirty="0"/>
            <a:t> </a:t>
          </a:r>
          <a:r>
            <a:rPr lang="en-US" dirty="0" err="1"/>
            <a:t>не</a:t>
          </a:r>
          <a:r>
            <a:rPr lang="en-US" dirty="0"/>
            <a:t> </a:t>
          </a:r>
          <a:r>
            <a:rPr lang="en-US" dirty="0" err="1"/>
            <a:t>виконує</a:t>
          </a:r>
          <a:r>
            <a:rPr lang="en-US" dirty="0"/>
            <a:t> </a:t>
          </a:r>
          <a:r>
            <a:rPr lang="en-US" dirty="0" err="1"/>
            <a:t>законодавство</a:t>
          </a:r>
          <a:r>
            <a:rPr lang="en-US" dirty="0"/>
            <a:t> </a:t>
          </a:r>
          <a:r>
            <a:rPr lang="en-US" dirty="0" err="1"/>
            <a:t>про</a:t>
          </a:r>
          <a:r>
            <a:rPr lang="en-US" dirty="0"/>
            <a:t> </a:t>
          </a:r>
          <a:r>
            <a:rPr lang="en-US" dirty="0" err="1"/>
            <a:t>працю</a:t>
          </a:r>
          <a:r>
            <a:rPr lang="en-US" dirty="0"/>
            <a:t>, </a:t>
          </a:r>
          <a:r>
            <a:rPr lang="en-US" dirty="0" err="1"/>
            <a:t>умови</a:t>
          </a:r>
          <a:r>
            <a:rPr lang="en-US" dirty="0"/>
            <a:t> </a:t>
          </a:r>
          <a:r>
            <a:rPr lang="en-US" dirty="0" err="1"/>
            <a:t>колективного</a:t>
          </a:r>
          <a:r>
            <a:rPr lang="en-US" dirty="0"/>
            <a:t> </a:t>
          </a:r>
          <a:r>
            <a:rPr lang="en-US" dirty="0" err="1"/>
            <a:t>чи</a:t>
          </a:r>
          <a:r>
            <a:rPr lang="en-US" dirty="0"/>
            <a:t> </a:t>
          </a:r>
          <a:r>
            <a:rPr lang="en-US" dirty="0" err="1"/>
            <a:t>трудового</a:t>
          </a:r>
          <a:r>
            <a:rPr lang="en-US" dirty="0"/>
            <a:t> </a:t>
          </a:r>
          <a:r>
            <a:rPr lang="en-US" dirty="0" err="1"/>
            <a:t>договору</a:t>
          </a:r>
          <a:r>
            <a:rPr lang="en-US" dirty="0"/>
            <a:t> </a:t>
          </a:r>
          <a:r>
            <a:rPr lang="en-US" dirty="0" err="1"/>
            <a:t>та</a:t>
          </a:r>
          <a:r>
            <a:rPr lang="en-US" dirty="0"/>
            <a:t> </a:t>
          </a:r>
          <a:r>
            <a:rPr lang="en-US" dirty="0" err="1"/>
            <a:t>продовжує</a:t>
          </a:r>
          <a:r>
            <a:rPr lang="en-US" dirty="0"/>
            <a:t> </a:t>
          </a:r>
          <a:r>
            <a:rPr lang="en-US" dirty="0" err="1"/>
            <a:t>чинити</a:t>
          </a:r>
          <a:r>
            <a:rPr lang="en-US" dirty="0"/>
            <a:t> </a:t>
          </a:r>
          <a:r>
            <a:rPr lang="en-US" dirty="0" err="1"/>
            <a:t>мобінг</a:t>
          </a:r>
          <a:r>
            <a:rPr lang="en-US" dirty="0"/>
            <a:t>.</a:t>
          </a:r>
        </a:p>
      </dgm:t>
    </dgm:pt>
    <dgm:pt modelId="{6F2F8C8A-8F7B-4327-832B-50C3AA0CE686}" type="parTrans" cxnId="{0A8900B1-C627-4F47-8FE7-1F33F036DD6C}">
      <dgm:prSet/>
      <dgm:spPr/>
      <dgm:t>
        <a:bodyPr/>
        <a:lstStyle/>
        <a:p>
          <a:endParaRPr lang="en-US"/>
        </a:p>
      </dgm:t>
    </dgm:pt>
    <dgm:pt modelId="{B0AEF7E7-E8D2-47E6-9F35-3BA1F5825455}" type="sibTrans" cxnId="{0A8900B1-C627-4F47-8FE7-1F33F036DD6C}">
      <dgm:prSet/>
      <dgm:spPr/>
      <dgm:t>
        <a:bodyPr/>
        <a:lstStyle/>
        <a:p>
          <a:endParaRPr lang="en-US"/>
        </a:p>
      </dgm:t>
    </dgm:pt>
    <dgm:pt modelId="{5BD14519-5010-47D1-B16A-9B5533331F23}" type="pres">
      <dgm:prSet presAssocID="{DAA24136-ABDF-48DF-B72B-AACC75528724}" presName="linearFlow" presStyleCnt="0">
        <dgm:presLayoutVars>
          <dgm:resizeHandles val="exact"/>
        </dgm:presLayoutVars>
      </dgm:prSet>
      <dgm:spPr/>
      <dgm:t>
        <a:bodyPr/>
        <a:lstStyle/>
        <a:p>
          <a:endParaRPr lang="uk-UA"/>
        </a:p>
      </dgm:t>
    </dgm:pt>
    <dgm:pt modelId="{D94812A8-ACAF-4449-862C-D5E57B6E3440}" type="pres">
      <dgm:prSet presAssocID="{CAC3AF77-004A-4F11-888C-DDF6142E3E6B}" presName="node" presStyleLbl="node1" presStyleIdx="0" presStyleCnt="1">
        <dgm:presLayoutVars>
          <dgm:bulletEnabled val="1"/>
        </dgm:presLayoutVars>
      </dgm:prSet>
      <dgm:spPr/>
      <dgm:t>
        <a:bodyPr/>
        <a:lstStyle/>
        <a:p>
          <a:endParaRPr lang="uk-UA"/>
        </a:p>
      </dgm:t>
    </dgm:pt>
  </dgm:ptLst>
  <dgm:cxnLst>
    <dgm:cxn modelId="{EF438F03-241E-4901-93DF-13290AA1EFF7}" srcId="{CAC3AF77-004A-4F11-888C-DDF6142E3E6B}" destId="{B2621635-C6EB-4E57-A6D5-AB491546D1F2}" srcOrd="1" destOrd="0" parTransId="{644F846B-ABEB-4092-8104-43AAA74D042D}" sibTransId="{A9DE5E86-18E6-4F00-B604-297BF4754C12}"/>
    <dgm:cxn modelId="{0A8900B1-C627-4F47-8FE7-1F33F036DD6C}" srcId="{CAC3AF77-004A-4F11-888C-DDF6142E3E6B}" destId="{1878CE19-4B38-4B0E-BDB2-5B81A04F81FC}" srcOrd="3" destOrd="0" parTransId="{6F2F8C8A-8F7B-4327-832B-50C3AA0CE686}" sibTransId="{B0AEF7E7-E8D2-47E6-9F35-3BA1F5825455}"/>
    <dgm:cxn modelId="{C9AA31D8-7BE5-4941-AFCF-A0E95D3DE496}" srcId="{CAC3AF77-004A-4F11-888C-DDF6142E3E6B}" destId="{4CE5F9BD-0379-4902-BA99-98CEFC2BBA88}" srcOrd="0" destOrd="0" parTransId="{AF760F26-9E61-4C25-9E2E-EE377F7CEF30}" sibTransId="{94E90C91-F495-4FA7-BB54-E5141046265C}"/>
    <dgm:cxn modelId="{7CF51503-95F5-47E7-81FF-327F47A09240}" type="presOf" srcId="{CAC3AF77-004A-4F11-888C-DDF6142E3E6B}" destId="{D94812A8-ACAF-4449-862C-D5E57B6E3440}" srcOrd="0" destOrd="0" presId="urn:microsoft.com/office/officeart/2005/8/layout/process2"/>
    <dgm:cxn modelId="{72FEC070-EAB0-49E6-A72A-AC229DCDF363}" srcId="{DAA24136-ABDF-48DF-B72B-AACC75528724}" destId="{CAC3AF77-004A-4F11-888C-DDF6142E3E6B}" srcOrd="0" destOrd="0" parTransId="{327BA116-C8A1-43EC-8EAA-E16815F29587}" sibTransId="{ED9989D9-4F5E-4537-BBDE-AF889ED3FFC0}"/>
    <dgm:cxn modelId="{1ABE267B-A34C-4A24-9186-565D5665728C}" type="presOf" srcId="{B2621635-C6EB-4E57-A6D5-AB491546D1F2}" destId="{D94812A8-ACAF-4449-862C-D5E57B6E3440}" srcOrd="0" destOrd="2" presId="urn:microsoft.com/office/officeart/2005/8/layout/process2"/>
    <dgm:cxn modelId="{2038965E-B94E-4A27-A20F-BE51B4D679C6}" type="presOf" srcId="{DAA24136-ABDF-48DF-B72B-AACC75528724}" destId="{5BD14519-5010-47D1-B16A-9B5533331F23}" srcOrd="0" destOrd="0" presId="urn:microsoft.com/office/officeart/2005/8/layout/process2"/>
    <dgm:cxn modelId="{1DA6E72C-476C-407A-8557-CA6C7EE4B5C6}" type="presOf" srcId="{1878CE19-4B38-4B0E-BDB2-5B81A04F81FC}" destId="{D94812A8-ACAF-4449-862C-D5E57B6E3440}" srcOrd="0" destOrd="4" presId="urn:microsoft.com/office/officeart/2005/8/layout/process2"/>
    <dgm:cxn modelId="{FFDBDC3E-CDF7-49D9-809F-9C01EE1E8D45}" type="presOf" srcId="{4CE5F9BD-0379-4902-BA99-98CEFC2BBA88}" destId="{D94812A8-ACAF-4449-862C-D5E57B6E3440}" srcOrd="0" destOrd="1" presId="urn:microsoft.com/office/officeart/2005/8/layout/process2"/>
    <dgm:cxn modelId="{8F501C5C-1C87-4F01-A714-5BC350BEFF71}" srcId="{CAC3AF77-004A-4F11-888C-DDF6142E3E6B}" destId="{C2B4E4FF-5AF3-4C99-AC7D-58022DADA53B}" srcOrd="2" destOrd="0" parTransId="{C50961C0-909E-4922-9151-512479D859AA}" sibTransId="{B30739B6-8FA2-4836-B602-4F8C4FF5819A}"/>
    <dgm:cxn modelId="{28221F0C-DBC4-46EE-8F17-A27E9B9DF75C}" type="presOf" srcId="{C2B4E4FF-5AF3-4C99-AC7D-58022DADA53B}" destId="{D94812A8-ACAF-4449-862C-D5E57B6E3440}" srcOrd="0" destOrd="3" presId="urn:microsoft.com/office/officeart/2005/8/layout/process2"/>
    <dgm:cxn modelId="{D01F430B-E9F2-495C-B061-AEE23E802DA1}" type="presParOf" srcId="{5BD14519-5010-47D1-B16A-9B5533331F23}" destId="{D94812A8-ACAF-4449-862C-D5E57B6E3440}"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ECAB2B-AEDC-4E5A-89B2-F73C8BC8AEDC}"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F92940B2-AF0D-44B0-B3BA-E37B17066A47}">
      <dgm:prSet custT="1"/>
      <dgm:spPr/>
      <dgm:t>
        <a:bodyPr/>
        <a:lstStyle/>
        <a:p>
          <a:r>
            <a:rPr lang="en-US" sz="2400" b="0" i="0" dirty="0" err="1"/>
            <a:t>Визначення</a:t>
          </a:r>
          <a:r>
            <a:rPr lang="en-US" sz="2400" b="0" i="0" dirty="0"/>
            <a:t> </a:t>
          </a:r>
          <a:r>
            <a:rPr lang="en-US" sz="2400" b="0" i="0" dirty="0" err="1"/>
            <a:t>поняття</a:t>
          </a:r>
          <a:r>
            <a:rPr lang="en-US" sz="2400" b="0" i="0" dirty="0"/>
            <a:t> «</a:t>
          </a:r>
          <a:r>
            <a:rPr lang="en-US" sz="2400" b="0" i="0" dirty="0" err="1"/>
            <a:t>дитина</a:t>
          </a:r>
          <a:r>
            <a:rPr lang="en-US" sz="2400" b="0" i="0" dirty="0"/>
            <a:t>» </a:t>
          </a:r>
          <a:r>
            <a:rPr lang="en-US" sz="2400" b="0" i="0" dirty="0" err="1"/>
            <a:t>так</a:t>
          </a:r>
          <a:r>
            <a:rPr lang="en-US" sz="2400" b="0" i="0" dirty="0"/>
            <a:t> </a:t>
          </a:r>
          <a:r>
            <a:rPr lang="en-US" sz="2400" b="0" i="0" dirty="0" err="1"/>
            <a:t>само</a:t>
          </a:r>
          <a:r>
            <a:rPr lang="en-US" sz="2400" b="0" i="0" dirty="0"/>
            <a:t> </a:t>
          </a:r>
          <a:r>
            <a:rPr lang="en-US" sz="2400" b="0" i="0" dirty="0" err="1"/>
            <a:t>як</a:t>
          </a:r>
          <a:r>
            <a:rPr lang="en-US" sz="2400" b="0" i="0" dirty="0"/>
            <a:t> і </a:t>
          </a:r>
          <a:r>
            <a:rPr lang="en-US" sz="2400" b="0" i="0" dirty="0" err="1"/>
            <a:t>поняття</a:t>
          </a:r>
          <a:r>
            <a:rPr lang="en-US" sz="2400" b="0" i="0" dirty="0"/>
            <a:t> «</a:t>
          </a:r>
          <a:r>
            <a:rPr lang="en-US" sz="2400" b="0" i="0" dirty="0" err="1"/>
            <a:t>дорослий</a:t>
          </a:r>
          <a:r>
            <a:rPr lang="en-US" sz="2400" b="0" i="0" dirty="0"/>
            <a:t> </a:t>
          </a:r>
          <a:r>
            <a:rPr lang="en-US" sz="2400" b="0" i="0" dirty="0" err="1"/>
            <a:t>вік</a:t>
          </a:r>
          <a:r>
            <a:rPr lang="en-US" sz="2400" b="0" i="0" dirty="0"/>
            <a:t>» </a:t>
          </a:r>
          <a:r>
            <a:rPr lang="en-US" sz="2400" b="0" i="0" dirty="0" err="1"/>
            <a:t>змінюється</a:t>
          </a:r>
          <a:r>
            <a:rPr lang="en-US" sz="2400" b="0" i="0" dirty="0"/>
            <a:t> в </a:t>
          </a:r>
          <a:r>
            <a:rPr lang="en-US" sz="2400" b="0" i="0" dirty="0" err="1"/>
            <a:t>залежності</a:t>
          </a:r>
          <a:r>
            <a:rPr lang="en-US" sz="2400" b="0" i="0" dirty="0"/>
            <a:t> </a:t>
          </a:r>
          <a:r>
            <a:rPr lang="en-US" sz="2400" b="0" i="0" dirty="0" err="1"/>
            <a:t>від</a:t>
          </a:r>
          <a:r>
            <a:rPr lang="en-US" sz="2400" b="0" i="0" dirty="0"/>
            <a:t> </a:t>
          </a:r>
          <a:r>
            <a:rPr lang="en-US" sz="2400" b="0" i="0" dirty="0" err="1"/>
            <a:t>культурних</a:t>
          </a:r>
          <a:r>
            <a:rPr lang="en-US" sz="2400" b="0" i="0" dirty="0"/>
            <a:t> </a:t>
          </a:r>
          <a:r>
            <a:rPr lang="en-US" sz="2400" b="0" i="0" dirty="0" err="1"/>
            <a:t>особливостей</a:t>
          </a:r>
          <a:r>
            <a:rPr lang="en-US" sz="2400" b="0" i="0" dirty="0"/>
            <a:t> </a:t>
          </a:r>
          <a:r>
            <a:rPr lang="en-US" sz="2400" b="0" i="0" dirty="0" err="1"/>
            <a:t>кожної</a:t>
          </a:r>
          <a:r>
            <a:rPr lang="en-US" sz="2400" b="0" i="0" dirty="0"/>
            <a:t> </a:t>
          </a:r>
          <a:r>
            <a:rPr lang="en-US" sz="2400" b="0" i="0" dirty="0" err="1"/>
            <a:t>країни</a:t>
          </a:r>
          <a:r>
            <a:rPr lang="en-US" sz="2400" b="0" i="0" dirty="0"/>
            <a:t>.</a:t>
          </a:r>
          <a:endParaRPr lang="en-US" sz="2400" dirty="0"/>
        </a:p>
      </dgm:t>
    </dgm:pt>
    <dgm:pt modelId="{D77A8313-6438-4336-90C0-DE619AC5E322}" type="parTrans" cxnId="{108EE880-1C37-4705-B3F9-9C4AFC438048}">
      <dgm:prSet/>
      <dgm:spPr/>
      <dgm:t>
        <a:bodyPr/>
        <a:lstStyle/>
        <a:p>
          <a:endParaRPr lang="en-US"/>
        </a:p>
      </dgm:t>
    </dgm:pt>
    <dgm:pt modelId="{F1B763CB-C37C-47B6-AFD2-6F2C053BC3D7}" type="sibTrans" cxnId="{108EE880-1C37-4705-B3F9-9C4AFC438048}">
      <dgm:prSet/>
      <dgm:spPr/>
      <dgm:t>
        <a:bodyPr/>
        <a:lstStyle/>
        <a:p>
          <a:endParaRPr lang="en-US"/>
        </a:p>
      </dgm:t>
    </dgm:pt>
    <dgm:pt modelId="{4DCE8449-843C-441F-8315-82B9D7665ED6}">
      <dgm:prSet custT="1"/>
      <dgm:spPr/>
      <dgm:t>
        <a:bodyPr/>
        <a:lstStyle/>
        <a:p>
          <a:r>
            <a:rPr lang="uk-UA" sz="2400" b="0" i="0" dirty="0"/>
            <a:t>Конвенція з прав дитини </a:t>
          </a:r>
          <a:r>
            <a:rPr lang="en-US" sz="2400" b="0" i="0" dirty="0" err="1"/>
            <a:t>визначає</a:t>
          </a:r>
          <a:r>
            <a:rPr lang="en-US" sz="2400" b="0" i="0" dirty="0"/>
            <a:t> </a:t>
          </a:r>
          <a:r>
            <a:rPr lang="en-US" sz="2400" b="1" i="0" dirty="0" err="1"/>
            <a:t>дитину</a:t>
          </a:r>
          <a:r>
            <a:rPr lang="en-US" sz="2400" b="1" i="0" dirty="0"/>
            <a:t> </a:t>
          </a:r>
          <a:r>
            <a:rPr lang="en-US" sz="2400" b="1" i="0" dirty="0" err="1"/>
            <a:t>як</a:t>
          </a:r>
          <a:r>
            <a:rPr lang="en-US" sz="2400" b="1" i="0" dirty="0"/>
            <a:t> </a:t>
          </a:r>
          <a:r>
            <a:rPr lang="en-US" sz="2400" b="1" i="0" dirty="0" err="1"/>
            <a:t>людську</a:t>
          </a:r>
          <a:r>
            <a:rPr lang="en-US" sz="2400" b="1" i="0" dirty="0"/>
            <a:t> </a:t>
          </a:r>
          <a:r>
            <a:rPr lang="en-US" sz="2400" b="1" i="0" dirty="0" err="1"/>
            <a:t>істоту</a:t>
          </a:r>
          <a:r>
            <a:rPr lang="en-US" sz="2400" b="1" i="0" dirty="0"/>
            <a:t>, </a:t>
          </a:r>
          <a:r>
            <a:rPr lang="en-US" sz="2400" b="1" i="0" dirty="0" err="1"/>
            <a:t>що</a:t>
          </a:r>
          <a:r>
            <a:rPr lang="en-US" sz="2400" b="1" i="0" dirty="0"/>
            <a:t> </a:t>
          </a:r>
          <a:r>
            <a:rPr lang="en-US" sz="2400" b="1" i="0" dirty="0" err="1"/>
            <a:t>не</a:t>
          </a:r>
          <a:r>
            <a:rPr lang="en-US" sz="2400" b="1" i="0" dirty="0"/>
            <a:t> </a:t>
          </a:r>
          <a:r>
            <a:rPr lang="en-US" sz="2400" b="1" i="0" dirty="0" err="1"/>
            <a:t>досягла</a:t>
          </a:r>
          <a:r>
            <a:rPr lang="en-US" sz="2400" b="1" i="0" dirty="0"/>
            <a:t> </a:t>
          </a:r>
          <a:r>
            <a:rPr lang="en-US" sz="2400" b="1" i="0" dirty="0" err="1"/>
            <a:t>віку</a:t>
          </a:r>
          <a:r>
            <a:rPr lang="en-US" sz="2400" b="1" i="0" dirty="0"/>
            <a:t> </a:t>
          </a:r>
          <a:r>
            <a:rPr lang="en-US" sz="2400" b="1" i="0" dirty="0" err="1"/>
            <a:t>вісімнадцяти</a:t>
          </a:r>
          <a:r>
            <a:rPr lang="en-US" sz="2400" b="1" i="0" dirty="0"/>
            <a:t> </a:t>
          </a:r>
          <a:r>
            <a:rPr lang="en-US" sz="2400" b="1" i="0" dirty="0" err="1"/>
            <a:t>років</a:t>
          </a:r>
          <a:r>
            <a:rPr lang="en-US" sz="2400" b="1" i="0" dirty="0"/>
            <a:t>. </a:t>
          </a:r>
          <a:r>
            <a:rPr lang="en-US" sz="2400" b="0" i="0" dirty="0" err="1"/>
            <a:t>Але</a:t>
          </a:r>
          <a:r>
            <a:rPr lang="en-US" sz="2400" b="0" i="0" dirty="0"/>
            <a:t> </a:t>
          </a:r>
          <a:r>
            <a:rPr lang="en-US" sz="2400" b="0" i="0" dirty="0" err="1"/>
            <a:t>пріоритет</a:t>
          </a:r>
          <a:r>
            <a:rPr lang="en-US" sz="2400" b="0" i="0" dirty="0"/>
            <a:t> у </a:t>
          </a:r>
          <a:r>
            <a:rPr lang="en-US" sz="2400" b="0" i="0" dirty="0" err="1"/>
            <a:t>цій</a:t>
          </a:r>
          <a:r>
            <a:rPr lang="en-US" sz="2400" b="0" i="0" dirty="0"/>
            <a:t> </a:t>
          </a:r>
          <a:r>
            <a:rPr lang="en-US" sz="2400" b="0" i="0" dirty="0" err="1"/>
            <a:t>сфері</a:t>
          </a:r>
          <a:r>
            <a:rPr lang="en-US" sz="2400" b="0" i="0" dirty="0"/>
            <a:t> </a:t>
          </a:r>
          <a:r>
            <a:rPr lang="en-US" sz="2400" b="0" i="0" dirty="0" err="1"/>
            <a:t>залишається</a:t>
          </a:r>
          <a:r>
            <a:rPr lang="en-US" sz="2400" b="0" i="0" dirty="0"/>
            <a:t> </a:t>
          </a:r>
          <a:r>
            <a:rPr lang="en-US" sz="2400" b="0" i="0" dirty="0" err="1"/>
            <a:t>за</a:t>
          </a:r>
          <a:r>
            <a:rPr lang="en-US" sz="2400" b="0" i="0" dirty="0"/>
            <a:t> </a:t>
          </a:r>
          <a:r>
            <a:rPr lang="en-US" sz="2400" b="0" i="0" dirty="0" err="1"/>
            <a:t>національними</a:t>
          </a:r>
          <a:r>
            <a:rPr lang="en-US" sz="2400" b="0" i="0" dirty="0"/>
            <a:t> </a:t>
          </a:r>
          <a:r>
            <a:rPr lang="en-US" sz="2400" b="0" i="0" dirty="0" err="1"/>
            <a:t>законодавствами</a:t>
          </a:r>
          <a:r>
            <a:rPr lang="en-US" sz="2400" b="0" i="0" dirty="0"/>
            <a:t>. </a:t>
          </a:r>
          <a:endParaRPr lang="en-US" sz="2400" dirty="0"/>
        </a:p>
      </dgm:t>
    </dgm:pt>
    <dgm:pt modelId="{730C3E5A-A0F3-41EF-8C43-C70F4605A995}" type="parTrans" cxnId="{23659590-2BB5-4C47-B3ED-47409466E555}">
      <dgm:prSet/>
      <dgm:spPr/>
      <dgm:t>
        <a:bodyPr/>
        <a:lstStyle/>
        <a:p>
          <a:endParaRPr lang="en-US"/>
        </a:p>
      </dgm:t>
    </dgm:pt>
    <dgm:pt modelId="{C36FC910-8D72-4EA2-9146-46A02FE51ED7}" type="sibTrans" cxnId="{23659590-2BB5-4C47-B3ED-47409466E555}">
      <dgm:prSet/>
      <dgm:spPr/>
      <dgm:t>
        <a:bodyPr/>
        <a:lstStyle/>
        <a:p>
          <a:endParaRPr lang="en-US"/>
        </a:p>
      </dgm:t>
    </dgm:pt>
    <dgm:pt modelId="{6C067F67-70A8-4490-BFA3-9DFD45C1A0EF}" type="pres">
      <dgm:prSet presAssocID="{BBECAB2B-AEDC-4E5A-89B2-F73C8BC8AEDC}" presName="vert0" presStyleCnt="0">
        <dgm:presLayoutVars>
          <dgm:dir/>
          <dgm:animOne val="branch"/>
          <dgm:animLvl val="lvl"/>
        </dgm:presLayoutVars>
      </dgm:prSet>
      <dgm:spPr/>
      <dgm:t>
        <a:bodyPr/>
        <a:lstStyle/>
        <a:p>
          <a:endParaRPr lang="uk-UA"/>
        </a:p>
      </dgm:t>
    </dgm:pt>
    <dgm:pt modelId="{2BECB769-B158-43E8-9787-D72B1CE0DB55}" type="pres">
      <dgm:prSet presAssocID="{F92940B2-AF0D-44B0-B3BA-E37B17066A47}" presName="thickLine" presStyleLbl="alignNode1" presStyleIdx="0" presStyleCnt="2"/>
      <dgm:spPr/>
    </dgm:pt>
    <dgm:pt modelId="{40C96D97-08FD-4B47-934A-99909FD688E5}" type="pres">
      <dgm:prSet presAssocID="{F92940B2-AF0D-44B0-B3BA-E37B17066A47}" presName="horz1" presStyleCnt="0"/>
      <dgm:spPr/>
    </dgm:pt>
    <dgm:pt modelId="{E20AF887-E8B0-447F-AB12-AE1F4D5DC76F}" type="pres">
      <dgm:prSet presAssocID="{F92940B2-AF0D-44B0-B3BA-E37B17066A47}" presName="tx1" presStyleLbl="revTx" presStyleIdx="0" presStyleCnt="2"/>
      <dgm:spPr/>
      <dgm:t>
        <a:bodyPr/>
        <a:lstStyle/>
        <a:p>
          <a:endParaRPr lang="uk-UA"/>
        </a:p>
      </dgm:t>
    </dgm:pt>
    <dgm:pt modelId="{5048E979-3F38-4F52-BC4C-E4817159D3D6}" type="pres">
      <dgm:prSet presAssocID="{F92940B2-AF0D-44B0-B3BA-E37B17066A47}" presName="vert1" presStyleCnt="0"/>
      <dgm:spPr/>
    </dgm:pt>
    <dgm:pt modelId="{4634E308-946A-4227-8720-26B5FEE6AFDD}" type="pres">
      <dgm:prSet presAssocID="{4DCE8449-843C-441F-8315-82B9D7665ED6}" presName="thickLine" presStyleLbl="alignNode1" presStyleIdx="1" presStyleCnt="2"/>
      <dgm:spPr/>
    </dgm:pt>
    <dgm:pt modelId="{A0E44BC8-F616-45AC-B7FD-F7B1ACBA68EA}" type="pres">
      <dgm:prSet presAssocID="{4DCE8449-843C-441F-8315-82B9D7665ED6}" presName="horz1" presStyleCnt="0"/>
      <dgm:spPr/>
    </dgm:pt>
    <dgm:pt modelId="{4790BF12-56E9-4F5E-BBFD-290FB8E573B5}" type="pres">
      <dgm:prSet presAssocID="{4DCE8449-843C-441F-8315-82B9D7665ED6}" presName="tx1" presStyleLbl="revTx" presStyleIdx="1" presStyleCnt="2"/>
      <dgm:spPr/>
      <dgm:t>
        <a:bodyPr/>
        <a:lstStyle/>
        <a:p>
          <a:endParaRPr lang="uk-UA"/>
        </a:p>
      </dgm:t>
    </dgm:pt>
    <dgm:pt modelId="{1790FC53-18D4-45EE-A975-EB2EEB9D9B4C}" type="pres">
      <dgm:prSet presAssocID="{4DCE8449-843C-441F-8315-82B9D7665ED6}" presName="vert1" presStyleCnt="0"/>
      <dgm:spPr/>
    </dgm:pt>
  </dgm:ptLst>
  <dgm:cxnLst>
    <dgm:cxn modelId="{E0596AB0-D0D3-48C7-98F5-89EE83790E92}" type="presOf" srcId="{F92940B2-AF0D-44B0-B3BA-E37B17066A47}" destId="{E20AF887-E8B0-447F-AB12-AE1F4D5DC76F}" srcOrd="0" destOrd="0" presId="urn:microsoft.com/office/officeart/2008/layout/LinedList"/>
    <dgm:cxn modelId="{F49D2FBE-7DCA-44A2-9C15-5C3174253664}" type="presOf" srcId="{BBECAB2B-AEDC-4E5A-89B2-F73C8BC8AEDC}" destId="{6C067F67-70A8-4490-BFA3-9DFD45C1A0EF}" srcOrd="0" destOrd="0" presId="urn:microsoft.com/office/officeart/2008/layout/LinedList"/>
    <dgm:cxn modelId="{C3E1BA1D-2C2A-492D-AC72-836D6C1F544C}" type="presOf" srcId="{4DCE8449-843C-441F-8315-82B9D7665ED6}" destId="{4790BF12-56E9-4F5E-BBFD-290FB8E573B5}" srcOrd="0" destOrd="0" presId="urn:microsoft.com/office/officeart/2008/layout/LinedList"/>
    <dgm:cxn modelId="{23659590-2BB5-4C47-B3ED-47409466E555}" srcId="{BBECAB2B-AEDC-4E5A-89B2-F73C8BC8AEDC}" destId="{4DCE8449-843C-441F-8315-82B9D7665ED6}" srcOrd="1" destOrd="0" parTransId="{730C3E5A-A0F3-41EF-8C43-C70F4605A995}" sibTransId="{C36FC910-8D72-4EA2-9146-46A02FE51ED7}"/>
    <dgm:cxn modelId="{108EE880-1C37-4705-B3F9-9C4AFC438048}" srcId="{BBECAB2B-AEDC-4E5A-89B2-F73C8BC8AEDC}" destId="{F92940B2-AF0D-44B0-B3BA-E37B17066A47}" srcOrd="0" destOrd="0" parTransId="{D77A8313-6438-4336-90C0-DE619AC5E322}" sibTransId="{F1B763CB-C37C-47B6-AFD2-6F2C053BC3D7}"/>
    <dgm:cxn modelId="{6A453FB4-79C1-4B8E-9BBB-0E1687324C46}" type="presParOf" srcId="{6C067F67-70A8-4490-BFA3-9DFD45C1A0EF}" destId="{2BECB769-B158-43E8-9787-D72B1CE0DB55}" srcOrd="0" destOrd="0" presId="urn:microsoft.com/office/officeart/2008/layout/LinedList"/>
    <dgm:cxn modelId="{77246103-0E91-43F8-9DD0-BA3FCCB59242}" type="presParOf" srcId="{6C067F67-70A8-4490-BFA3-9DFD45C1A0EF}" destId="{40C96D97-08FD-4B47-934A-99909FD688E5}" srcOrd="1" destOrd="0" presId="urn:microsoft.com/office/officeart/2008/layout/LinedList"/>
    <dgm:cxn modelId="{A07433A0-9002-4183-89A1-22EB9A33D212}" type="presParOf" srcId="{40C96D97-08FD-4B47-934A-99909FD688E5}" destId="{E20AF887-E8B0-447F-AB12-AE1F4D5DC76F}" srcOrd="0" destOrd="0" presId="urn:microsoft.com/office/officeart/2008/layout/LinedList"/>
    <dgm:cxn modelId="{2836739F-BAAB-45DD-A376-A541BF77E03A}" type="presParOf" srcId="{40C96D97-08FD-4B47-934A-99909FD688E5}" destId="{5048E979-3F38-4F52-BC4C-E4817159D3D6}" srcOrd="1" destOrd="0" presId="urn:microsoft.com/office/officeart/2008/layout/LinedList"/>
    <dgm:cxn modelId="{95096FE5-0162-4178-B988-D1A6D5E77FB8}" type="presParOf" srcId="{6C067F67-70A8-4490-BFA3-9DFD45C1A0EF}" destId="{4634E308-946A-4227-8720-26B5FEE6AFDD}" srcOrd="2" destOrd="0" presId="urn:microsoft.com/office/officeart/2008/layout/LinedList"/>
    <dgm:cxn modelId="{33064F12-EAC9-4DB4-AED8-0E338AF1737A}" type="presParOf" srcId="{6C067F67-70A8-4490-BFA3-9DFD45C1A0EF}" destId="{A0E44BC8-F616-45AC-B7FD-F7B1ACBA68EA}" srcOrd="3" destOrd="0" presId="urn:microsoft.com/office/officeart/2008/layout/LinedList"/>
    <dgm:cxn modelId="{A76062B7-6E45-49CA-A101-7E05C233160B}" type="presParOf" srcId="{A0E44BC8-F616-45AC-B7FD-F7B1ACBA68EA}" destId="{4790BF12-56E9-4F5E-BBFD-290FB8E573B5}" srcOrd="0" destOrd="0" presId="urn:microsoft.com/office/officeart/2008/layout/LinedList"/>
    <dgm:cxn modelId="{F1B5E798-7113-443E-9D36-7BD1E614921E}" type="presParOf" srcId="{A0E44BC8-F616-45AC-B7FD-F7B1ACBA68EA}" destId="{1790FC53-18D4-45EE-A975-EB2EEB9D9B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E8549C-F71F-4368-B53E-FD9C079D1A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11B1F4-E5C4-4358-A905-7138ADD35DE2}">
      <dgm:prSet/>
      <dgm:spPr>
        <a:solidFill>
          <a:schemeClr val="accent2">
            <a:lumMod val="75000"/>
          </a:schemeClr>
        </a:solidFill>
      </dgm:spPr>
      <dgm:t>
        <a:bodyPr/>
        <a:lstStyle/>
        <a:p>
          <a:r>
            <a:rPr lang="uk-UA" dirty="0"/>
            <a:t>Дискримінація - упереджене ставлення до людини через будь-яку її захищену ознаку. </a:t>
          </a:r>
          <a:endParaRPr lang="en-US" dirty="0"/>
        </a:p>
      </dgm:t>
    </dgm:pt>
    <dgm:pt modelId="{A7477176-1737-43A8-B38D-A7F8C99FB190}" type="parTrans" cxnId="{726B69F1-9D9E-4B0D-B749-11E0B181E5F9}">
      <dgm:prSet/>
      <dgm:spPr/>
      <dgm:t>
        <a:bodyPr/>
        <a:lstStyle/>
        <a:p>
          <a:endParaRPr lang="en-US"/>
        </a:p>
      </dgm:t>
    </dgm:pt>
    <dgm:pt modelId="{6479BFF3-199C-4D36-A180-2B6AE80D938F}" type="sibTrans" cxnId="{726B69F1-9D9E-4B0D-B749-11E0B181E5F9}">
      <dgm:prSet/>
      <dgm:spPr/>
      <dgm:t>
        <a:bodyPr/>
        <a:lstStyle/>
        <a:p>
          <a:endParaRPr lang="en-US"/>
        </a:p>
      </dgm:t>
    </dgm:pt>
    <dgm:pt modelId="{E89BC0A9-1EFB-48B3-B6C4-62B919993D27}">
      <dgm:prSet/>
      <dgm:spPr/>
      <dgm:t>
        <a:bodyPr/>
        <a:lstStyle/>
        <a:p>
          <a:r>
            <a:rPr lang="uk-UA" dirty="0"/>
            <a:t>Дискримінація на робочому місці не завжди проявляється в діях керівництва. Вона може виражатися в бездіяльності та відсутності реакції на утиски з боку колег. </a:t>
          </a:r>
          <a:endParaRPr lang="en-US" dirty="0"/>
        </a:p>
      </dgm:t>
    </dgm:pt>
    <dgm:pt modelId="{E4D21C20-CC6B-4183-94C9-C37D9F2AE162}" type="parTrans" cxnId="{5185B5FD-3B44-4D68-8437-74A857A8E384}">
      <dgm:prSet/>
      <dgm:spPr/>
      <dgm:t>
        <a:bodyPr/>
        <a:lstStyle/>
        <a:p>
          <a:endParaRPr lang="en-US"/>
        </a:p>
      </dgm:t>
    </dgm:pt>
    <dgm:pt modelId="{3C038347-404B-49B4-B2A0-D977A85A9248}" type="sibTrans" cxnId="{5185B5FD-3B44-4D68-8437-74A857A8E384}">
      <dgm:prSet/>
      <dgm:spPr/>
      <dgm:t>
        <a:bodyPr/>
        <a:lstStyle/>
        <a:p>
          <a:endParaRPr lang="en-US"/>
        </a:p>
      </dgm:t>
    </dgm:pt>
    <dgm:pt modelId="{7FBE66F2-F511-4404-B8E1-8F9B4F2A944B}">
      <dgm:prSet/>
      <dgm:spPr/>
      <dgm:t>
        <a:bodyPr/>
        <a:lstStyle/>
        <a:p>
          <a:r>
            <a:rPr lang="uk-UA"/>
            <a:t>Важливо створити дійсно інклюзивну команду й побудувати механізми запобігання дискримінації</a:t>
          </a:r>
          <a:endParaRPr lang="en-US"/>
        </a:p>
      </dgm:t>
    </dgm:pt>
    <dgm:pt modelId="{3F22479F-9390-4812-844F-4B584D63D7BD}" type="parTrans" cxnId="{210A41E1-714C-4094-8464-F84BD3A3A48C}">
      <dgm:prSet/>
      <dgm:spPr/>
      <dgm:t>
        <a:bodyPr/>
        <a:lstStyle/>
        <a:p>
          <a:endParaRPr lang="en-US"/>
        </a:p>
      </dgm:t>
    </dgm:pt>
    <dgm:pt modelId="{6C77A70E-0C2B-44A9-B31D-C7E678CA1D3C}" type="sibTrans" cxnId="{210A41E1-714C-4094-8464-F84BD3A3A48C}">
      <dgm:prSet/>
      <dgm:spPr/>
      <dgm:t>
        <a:bodyPr/>
        <a:lstStyle/>
        <a:p>
          <a:endParaRPr lang="en-US"/>
        </a:p>
      </dgm:t>
    </dgm:pt>
    <dgm:pt modelId="{3445C36E-11B0-430A-BB95-CAD0C488897C}" type="pres">
      <dgm:prSet presAssocID="{8AE8549C-F71F-4368-B53E-FD9C079D1AE7}" presName="linear" presStyleCnt="0">
        <dgm:presLayoutVars>
          <dgm:animLvl val="lvl"/>
          <dgm:resizeHandles val="exact"/>
        </dgm:presLayoutVars>
      </dgm:prSet>
      <dgm:spPr/>
      <dgm:t>
        <a:bodyPr/>
        <a:lstStyle/>
        <a:p>
          <a:endParaRPr lang="uk-UA"/>
        </a:p>
      </dgm:t>
    </dgm:pt>
    <dgm:pt modelId="{C38356FC-0EEF-4738-8B38-4CD6C947A527}" type="pres">
      <dgm:prSet presAssocID="{5311B1F4-E5C4-4358-A905-7138ADD35DE2}" presName="parentText" presStyleLbl="node1" presStyleIdx="0" presStyleCnt="3">
        <dgm:presLayoutVars>
          <dgm:chMax val="0"/>
          <dgm:bulletEnabled val="1"/>
        </dgm:presLayoutVars>
      </dgm:prSet>
      <dgm:spPr/>
      <dgm:t>
        <a:bodyPr/>
        <a:lstStyle/>
        <a:p>
          <a:endParaRPr lang="uk-UA"/>
        </a:p>
      </dgm:t>
    </dgm:pt>
    <dgm:pt modelId="{AB6EF50A-842C-4BE3-8EF5-C939B55B172F}" type="pres">
      <dgm:prSet presAssocID="{6479BFF3-199C-4D36-A180-2B6AE80D938F}" presName="spacer" presStyleCnt="0"/>
      <dgm:spPr/>
    </dgm:pt>
    <dgm:pt modelId="{C13318D4-1FA9-4B45-958D-94CA0FE83C0B}" type="pres">
      <dgm:prSet presAssocID="{E89BC0A9-1EFB-48B3-B6C4-62B919993D27}" presName="parentText" presStyleLbl="node1" presStyleIdx="1" presStyleCnt="3">
        <dgm:presLayoutVars>
          <dgm:chMax val="0"/>
          <dgm:bulletEnabled val="1"/>
        </dgm:presLayoutVars>
      </dgm:prSet>
      <dgm:spPr/>
      <dgm:t>
        <a:bodyPr/>
        <a:lstStyle/>
        <a:p>
          <a:endParaRPr lang="uk-UA"/>
        </a:p>
      </dgm:t>
    </dgm:pt>
    <dgm:pt modelId="{9D959C58-3A29-474B-BE88-1D228BDB6421}" type="pres">
      <dgm:prSet presAssocID="{3C038347-404B-49B4-B2A0-D977A85A9248}" presName="spacer" presStyleCnt="0"/>
      <dgm:spPr/>
    </dgm:pt>
    <dgm:pt modelId="{3ADA6F0E-8CDB-46DA-82FC-E5D05E1AF515}" type="pres">
      <dgm:prSet presAssocID="{7FBE66F2-F511-4404-B8E1-8F9B4F2A944B}" presName="parentText" presStyleLbl="node1" presStyleIdx="2" presStyleCnt="3">
        <dgm:presLayoutVars>
          <dgm:chMax val="0"/>
          <dgm:bulletEnabled val="1"/>
        </dgm:presLayoutVars>
      </dgm:prSet>
      <dgm:spPr/>
      <dgm:t>
        <a:bodyPr/>
        <a:lstStyle/>
        <a:p>
          <a:endParaRPr lang="uk-UA"/>
        </a:p>
      </dgm:t>
    </dgm:pt>
  </dgm:ptLst>
  <dgm:cxnLst>
    <dgm:cxn modelId="{387AE6AA-6BE9-4229-A4FB-A78C60A6363E}" type="presOf" srcId="{7FBE66F2-F511-4404-B8E1-8F9B4F2A944B}" destId="{3ADA6F0E-8CDB-46DA-82FC-E5D05E1AF515}" srcOrd="0" destOrd="0" presId="urn:microsoft.com/office/officeart/2005/8/layout/vList2"/>
    <dgm:cxn modelId="{5185B5FD-3B44-4D68-8437-74A857A8E384}" srcId="{8AE8549C-F71F-4368-B53E-FD9C079D1AE7}" destId="{E89BC0A9-1EFB-48B3-B6C4-62B919993D27}" srcOrd="1" destOrd="0" parTransId="{E4D21C20-CC6B-4183-94C9-C37D9F2AE162}" sibTransId="{3C038347-404B-49B4-B2A0-D977A85A9248}"/>
    <dgm:cxn modelId="{726B69F1-9D9E-4B0D-B749-11E0B181E5F9}" srcId="{8AE8549C-F71F-4368-B53E-FD9C079D1AE7}" destId="{5311B1F4-E5C4-4358-A905-7138ADD35DE2}" srcOrd="0" destOrd="0" parTransId="{A7477176-1737-43A8-B38D-A7F8C99FB190}" sibTransId="{6479BFF3-199C-4D36-A180-2B6AE80D938F}"/>
    <dgm:cxn modelId="{A541D148-61CD-417F-A4B5-83ED19505B9A}" type="presOf" srcId="{5311B1F4-E5C4-4358-A905-7138ADD35DE2}" destId="{C38356FC-0EEF-4738-8B38-4CD6C947A527}" srcOrd="0" destOrd="0" presId="urn:microsoft.com/office/officeart/2005/8/layout/vList2"/>
    <dgm:cxn modelId="{5DD653D5-06DD-4243-9CEC-2D99B596C864}" type="presOf" srcId="{E89BC0A9-1EFB-48B3-B6C4-62B919993D27}" destId="{C13318D4-1FA9-4B45-958D-94CA0FE83C0B}" srcOrd="0" destOrd="0" presId="urn:microsoft.com/office/officeart/2005/8/layout/vList2"/>
    <dgm:cxn modelId="{63A40D45-3FC1-44E3-8299-55CCA83AC128}" type="presOf" srcId="{8AE8549C-F71F-4368-B53E-FD9C079D1AE7}" destId="{3445C36E-11B0-430A-BB95-CAD0C488897C}" srcOrd="0" destOrd="0" presId="urn:microsoft.com/office/officeart/2005/8/layout/vList2"/>
    <dgm:cxn modelId="{210A41E1-714C-4094-8464-F84BD3A3A48C}" srcId="{8AE8549C-F71F-4368-B53E-FD9C079D1AE7}" destId="{7FBE66F2-F511-4404-B8E1-8F9B4F2A944B}" srcOrd="2" destOrd="0" parTransId="{3F22479F-9390-4812-844F-4B584D63D7BD}" sibTransId="{6C77A70E-0C2B-44A9-B31D-C7E678CA1D3C}"/>
    <dgm:cxn modelId="{0928AD48-3DB5-4DE0-8F13-CF5150146EDD}" type="presParOf" srcId="{3445C36E-11B0-430A-BB95-CAD0C488897C}" destId="{C38356FC-0EEF-4738-8B38-4CD6C947A527}" srcOrd="0" destOrd="0" presId="urn:microsoft.com/office/officeart/2005/8/layout/vList2"/>
    <dgm:cxn modelId="{CA0CAA79-2744-4A4E-AC27-5A7B8C0E075B}" type="presParOf" srcId="{3445C36E-11B0-430A-BB95-CAD0C488897C}" destId="{AB6EF50A-842C-4BE3-8EF5-C939B55B172F}" srcOrd="1" destOrd="0" presId="urn:microsoft.com/office/officeart/2005/8/layout/vList2"/>
    <dgm:cxn modelId="{E029B4F7-15A8-497E-8D2E-2FD5968609CF}" type="presParOf" srcId="{3445C36E-11B0-430A-BB95-CAD0C488897C}" destId="{C13318D4-1FA9-4B45-958D-94CA0FE83C0B}" srcOrd="2" destOrd="0" presId="urn:microsoft.com/office/officeart/2005/8/layout/vList2"/>
    <dgm:cxn modelId="{E9015F47-2E6A-461A-A320-B155D9E7C584}" type="presParOf" srcId="{3445C36E-11B0-430A-BB95-CAD0C488897C}" destId="{9D959C58-3A29-474B-BE88-1D228BDB6421}" srcOrd="3" destOrd="0" presId="urn:microsoft.com/office/officeart/2005/8/layout/vList2"/>
    <dgm:cxn modelId="{2E19FB68-BA98-4FE2-A041-D6CF4BA321D9}" type="presParOf" srcId="{3445C36E-11B0-430A-BB95-CAD0C488897C}" destId="{3ADA6F0E-8CDB-46DA-82FC-E5D05E1AF5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B9A5B1-0615-4EB0-A14C-B7965B87607C}" type="doc">
      <dgm:prSet loTypeId="urn:microsoft.com/office/officeart/2005/8/layout/hierarchy1#1" loCatId="hierarchy" qsTypeId="urn:microsoft.com/office/officeart/2005/8/quickstyle/simple1#4" qsCatId="simple" csTypeId="urn:microsoft.com/office/officeart/2005/8/colors/colorful1#1" csCatId="colorful" phldr="1"/>
      <dgm:spPr/>
      <dgm:t>
        <a:bodyPr/>
        <a:lstStyle/>
        <a:p>
          <a:endParaRPr lang="en-US"/>
        </a:p>
      </dgm:t>
    </dgm:pt>
    <dgm:pt modelId="{515060EA-D98D-441B-A7B4-331D690E9BFC}">
      <dgm:prSet/>
      <dgm:spPr/>
      <dgm:t>
        <a:bodyPr/>
        <a:lstStyle/>
        <a:p>
          <a:r>
            <a:rPr lang="en-US" b="0" i="0" dirty="0"/>
            <a:t>«</a:t>
          </a:r>
          <a:r>
            <a:rPr lang="en-US" b="1" i="0" dirty="0" err="1"/>
            <a:t>Захищені</a:t>
          </a:r>
          <a:r>
            <a:rPr lang="en-US" b="1" i="0" dirty="0"/>
            <a:t> </a:t>
          </a:r>
          <a:r>
            <a:rPr lang="en-US" b="1" i="0" dirty="0" err="1"/>
            <a:t>ознаки</a:t>
          </a:r>
          <a:r>
            <a:rPr lang="en-US" b="1" i="0" dirty="0"/>
            <a:t>» є </a:t>
          </a:r>
          <a:r>
            <a:rPr lang="en-US" b="1" i="0" dirty="0" err="1"/>
            <a:t>визначальними</a:t>
          </a:r>
          <a:r>
            <a:rPr lang="en-US" b="1" i="0" dirty="0"/>
            <a:t> </a:t>
          </a:r>
          <a:r>
            <a:rPr lang="en-US" b="1" i="0" dirty="0" err="1"/>
            <a:t>для</a:t>
          </a:r>
          <a:r>
            <a:rPr lang="en-US" b="1" i="0" dirty="0"/>
            <a:t> </a:t>
          </a:r>
          <a:r>
            <a:rPr lang="en-US" b="1" i="0" dirty="0" err="1"/>
            <a:t>людини</a:t>
          </a:r>
          <a:r>
            <a:rPr lang="en-US" b="1" i="0" dirty="0"/>
            <a:t> </a:t>
          </a:r>
          <a:r>
            <a:rPr lang="en-US" b="1" i="0" dirty="0" err="1"/>
            <a:t>та</a:t>
          </a:r>
          <a:r>
            <a:rPr lang="en-US" b="1" i="0" dirty="0"/>
            <a:t> </a:t>
          </a:r>
          <a:r>
            <a:rPr lang="en-US" b="1" i="0" dirty="0" err="1"/>
            <a:t>невіддільними</a:t>
          </a:r>
          <a:r>
            <a:rPr lang="en-US" b="1" i="0" dirty="0"/>
            <a:t> </a:t>
          </a:r>
          <a:r>
            <a:rPr lang="en-US" b="1" i="0" dirty="0" err="1"/>
            <a:t>від</a:t>
          </a:r>
          <a:r>
            <a:rPr lang="en-US" b="1" i="0" dirty="0"/>
            <a:t> </a:t>
          </a:r>
          <a:r>
            <a:rPr lang="en-US" b="1" i="0" dirty="0" err="1"/>
            <a:t>її</a:t>
          </a:r>
          <a:r>
            <a:rPr lang="en-US" b="1" i="0" dirty="0"/>
            <a:t> </a:t>
          </a:r>
          <a:r>
            <a:rPr lang="en-US" b="1" i="0" dirty="0" err="1"/>
            <a:t>ідентичності</a:t>
          </a:r>
          <a:endParaRPr lang="en-US" dirty="0"/>
        </a:p>
      </dgm:t>
    </dgm:pt>
    <dgm:pt modelId="{DF3E85A0-7040-4022-B07D-9FF2880BDB66}" type="parTrans" cxnId="{0734D447-F969-4146-81D7-723D550333A7}">
      <dgm:prSet/>
      <dgm:spPr/>
      <dgm:t>
        <a:bodyPr/>
        <a:lstStyle/>
        <a:p>
          <a:endParaRPr lang="en-US"/>
        </a:p>
      </dgm:t>
    </dgm:pt>
    <dgm:pt modelId="{410E12FC-23D5-41C6-BD27-8FC97AC23673}" type="sibTrans" cxnId="{0734D447-F969-4146-81D7-723D550333A7}">
      <dgm:prSet/>
      <dgm:spPr/>
      <dgm:t>
        <a:bodyPr/>
        <a:lstStyle/>
        <a:p>
          <a:endParaRPr lang="en-US"/>
        </a:p>
      </dgm:t>
    </dgm:pt>
    <dgm:pt modelId="{E4637CED-D9D3-4198-BA66-4AF3346EFDB9}">
      <dgm:prSet/>
      <dgm:spPr/>
      <dgm:t>
        <a:bodyPr/>
        <a:lstStyle/>
        <a:p>
          <a:r>
            <a:rPr lang="en-US" b="0" i="0"/>
            <a:t>До них відносяться: стать, гендерна ідентичність, вік, сімейний стан, ВІЛ-статус, релігійні переконання, колір шкіри, раса, фінансовий стан, мова, стан здоров'я, статус ВПО, громадянство, сексуальна орієнтація, професія, наявність інвалідності, політичні погляди, етнічність чи національність, місце проживання тощо.</a:t>
          </a:r>
          <a:br>
            <a:rPr lang="en-US" b="0" i="0"/>
          </a:br>
          <a:endParaRPr lang="en-US"/>
        </a:p>
      </dgm:t>
    </dgm:pt>
    <dgm:pt modelId="{645AD5D3-2BE2-475F-A51A-C1863AD609EA}" type="parTrans" cxnId="{60E4222B-6B7D-4C17-898A-64CB8488BFE6}">
      <dgm:prSet/>
      <dgm:spPr/>
      <dgm:t>
        <a:bodyPr/>
        <a:lstStyle/>
        <a:p>
          <a:endParaRPr lang="en-US"/>
        </a:p>
      </dgm:t>
    </dgm:pt>
    <dgm:pt modelId="{7F1645C5-B302-4D11-AB10-9B492C14DCB7}" type="sibTrans" cxnId="{60E4222B-6B7D-4C17-898A-64CB8488BFE6}">
      <dgm:prSet/>
      <dgm:spPr/>
      <dgm:t>
        <a:bodyPr/>
        <a:lstStyle/>
        <a:p>
          <a:endParaRPr lang="en-US"/>
        </a:p>
      </dgm:t>
    </dgm:pt>
    <dgm:pt modelId="{9878C3EE-D12D-418D-9AAC-C50E7FF63B6E}" type="pres">
      <dgm:prSet presAssocID="{46B9A5B1-0615-4EB0-A14C-B7965B87607C}" presName="hierChild1" presStyleCnt="0">
        <dgm:presLayoutVars>
          <dgm:chPref val="1"/>
          <dgm:dir/>
          <dgm:animOne val="branch"/>
          <dgm:animLvl val="lvl"/>
          <dgm:resizeHandles/>
        </dgm:presLayoutVars>
      </dgm:prSet>
      <dgm:spPr/>
      <dgm:t>
        <a:bodyPr/>
        <a:lstStyle/>
        <a:p>
          <a:endParaRPr lang="uk-UA"/>
        </a:p>
      </dgm:t>
    </dgm:pt>
    <dgm:pt modelId="{A8D14D7A-1558-430D-83D2-9DE07EB66ED7}" type="pres">
      <dgm:prSet presAssocID="{515060EA-D98D-441B-A7B4-331D690E9BFC}" presName="hierRoot1" presStyleCnt="0"/>
      <dgm:spPr/>
    </dgm:pt>
    <dgm:pt modelId="{5F4174AE-030A-4262-8DED-75E448E576F4}" type="pres">
      <dgm:prSet presAssocID="{515060EA-D98D-441B-A7B4-331D690E9BFC}" presName="composite" presStyleCnt="0"/>
      <dgm:spPr/>
    </dgm:pt>
    <dgm:pt modelId="{926814E0-D83B-4F42-917F-E9B44D1E2384}" type="pres">
      <dgm:prSet presAssocID="{515060EA-D98D-441B-A7B4-331D690E9BFC}" presName="background" presStyleLbl="node0" presStyleIdx="0" presStyleCnt="2"/>
      <dgm:spPr/>
    </dgm:pt>
    <dgm:pt modelId="{60E63C88-07E3-4249-A134-5C931C144DFF}" type="pres">
      <dgm:prSet presAssocID="{515060EA-D98D-441B-A7B4-331D690E9BFC}" presName="text" presStyleLbl="fgAcc0" presStyleIdx="0" presStyleCnt="2">
        <dgm:presLayoutVars>
          <dgm:chPref val="3"/>
        </dgm:presLayoutVars>
      </dgm:prSet>
      <dgm:spPr/>
      <dgm:t>
        <a:bodyPr/>
        <a:lstStyle/>
        <a:p>
          <a:endParaRPr lang="uk-UA"/>
        </a:p>
      </dgm:t>
    </dgm:pt>
    <dgm:pt modelId="{2437487F-A33C-40F7-AE0E-0E13B2CF42C8}" type="pres">
      <dgm:prSet presAssocID="{515060EA-D98D-441B-A7B4-331D690E9BFC}" presName="hierChild2" presStyleCnt="0"/>
      <dgm:spPr/>
    </dgm:pt>
    <dgm:pt modelId="{A3765E2B-76B9-4AD0-BDAC-A44A73AB47CD}" type="pres">
      <dgm:prSet presAssocID="{E4637CED-D9D3-4198-BA66-4AF3346EFDB9}" presName="hierRoot1" presStyleCnt="0"/>
      <dgm:spPr/>
    </dgm:pt>
    <dgm:pt modelId="{B58FA755-EE28-4D0A-817C-197D88D38270}" type="pres">
      <dgm:prSet presAssocID="{E4637CED-D9D3-4198-BA66-4AF3346EFDB9}" presName="composite" presStyleCnt="0"/>
      <dgm:spPr/>
    </dgm:pt>
    <dgm:pt modelId="{99A98860-E9DC-4512-9ADF-6946A7184858}" type="pres">
      <dgm:prSet presAssocID="{E4637CED-D9D3-4198-BA66-4AF3346EFDB9}" presName="background" presStyleLbl="node0" presStyleIdx="1" presStyleCnt="2"/>
      <dgm:spPr/>
    </dgm:pt>
    <dgm:pt modelId="{EAD0FD00-1979-4AAA-BA73-0317C24BC26F}" type="pres">
      <dgm:prSet presAssocID="{E4637CED-D9D3-4198-BA66-4AF3346EFDB9}" presName="text" presStyleLbl="fgAcc0" presStyleIdx="1" presStyleCnt="2">
        <dgm:presLayoutVars>
          <dgm:chPref val="3"/>
        </dgm:presLayoutVars>
      </dgm:prSet>
      <dgm:spPr/>
      <dgm:t>
        <a:bodyPr/>
        <a:lstStyle/>
        <a:p>
          <a:endParaRPr lang="uk-UA"/>
        </a:p>
      </dgm:t>
    </dgm:pt>
    <dgm:pt modelId="{C4E5947C-37FA-4170-A40B-1900A39AFD20}" type="pres">
      <dgm:prSet presAssocID="{E4637CED-D9D3-4198-BA66-4AF3346EFDB9}" presName="hierChild2" presStyleCnt="0"/>
      <dgm:spPr/>
    </dgm:pt>
  </dgm:ptLst>
  <dgm:cxnLst>
    <dgm:cxn modelId="{F7FDA0D1-462D-49A2-9CAC-F1F3ACCC2533}" type="presOf" srcId="{46B9A5B1-0615-4EB0-A14C-B7965B87607C}" destId="{9878C3EE-D12D-418D-9AAC-C50E7FF63B6E}" srcOrd="0" destOrd="0" presId="urn:microsoft.com/office/officeart/2005/8/layout/hierarchy1#1"/>
    <dgm:cxn modelId="{60E4222B-6B7D-4C17-898A-64CB8488BFE6}" srcId="{46B9A5B1-0615-4EB0-A14C-B7965B87607C}" destId="{E4637CED-D9D3-4198-BA66-4AF3346EFDB9}" srcOrd="1" destOrd="0" parTransId="{645AD5D3-2BE2-475F-A51A-C1863AD609EA}" sibTransId="{7F1645C5-B302-4D11-AB10-9B492C14DCB7}"/>
    <dgm:cxn modelId="{0734D447-F969-4146-81D7-723D550333A7}" srcId="{46B9A5B1-0615-4EB0-A14C-B7965B87607C}" destId="{515060EA-D98D-441B-A7B4-331D690E9BFC}" srcOrd="0" destOrd="0" parTransId="{DF3E85A0-7040-4022-B07D-9FF2880BDB66}" sibTransId="{410E12FC-23D5-41C6-BD27-8FC97AC23673}"/>
    <dgm:cxn modelId="{3D8A61D6-EAC2-40D6-8B33-716E7B857372}" type="presOf" srcId="{515060EA-D98D-441B-A7B4-331D690E9BFC}" destId="{60E63C88-07E3-4249-A134-5C931C144DFF}" srcOrd="0" destOrd="0" presId="urn:microsoft.com/office/officeart/2005/8/layout/hierarchy1#1"/>
    <dgm:cxn modelId="{FB5DD81B-40B7-4F87-86B7-A78AFC30E210}" type="presOf" srcId="{E4637CED-D9D3-4198-BA66-4AF3346EFDB9}" destId="{EAD0FD00-1979-4AAA-BA73-0317C24BC26F}" srcOrd="0" destOrd="0" presId="urn:microsoft.com/office/officeart/2005/8/layout/hierarchy1#1"/>
    <dgm:cxn modelId="{8CAC5C69-7BE6-453B-A4F8-2D7C8B6F1505}" type="presParOf" srcId="{9878C3EE-D12D-418D-9AAC-C50E7FF63B6E}" destId="{A8D14D7A-1558-430D-83D2-9DE07EB66ED7}" srcOrd="0" destOrd="0" presId="urn:microsoft.com/office/officeart/2005/8/layout/hierarchy1#1"/>
    <dgm:cxn modelId="{62319405-CA52-4710-AB0D-317D4A3A6A83}" type="presParOf" srcId="{A8D14D7A-1558-430D-83D2-9DE07EB66ED7}" destId="{5F4174AE-030A-4262-8DED-75E448E576F4}" srcOrd="0" destOrd="0" presId="urn:microsoft.com/office/officeart/2005/8/layout/hierarchy1#1"/>
    <dgm:cxn modelId="{845E77F5-050A-4853-99FD-EC6C736CA592}" type="presParOf" srcId="{5F4174AE-030A-4262-8DED-75E448E576F4}" destId="{926814E0-D83B-4F42-917F-E9B44D1E2384}" srcOrd="0" destOrd="0" presId="urn:microsoft.com/office/officeart/2005/8/layout/hierarchy1#1"/>
    <dgm:cxn modelId="{A46FDBB9-09AC-42E1-AD39-6059A285EB6E}" type="presParOf" srcId="{5F4174AE-030A-4262-8DED-75E448E576F4}" destId="{60E63C88-07E3-4249-A134-5C931C144DFF}" srcOrd="1" destOrd="0" presId="urn:microsoft.com/office/officeart/2005/8/layout/hierarchy1#1"/>
    <dgm:cxn modelId="{CFFBE203-BFC2-4730-B1C0-F2C151377B1B}" type="presParOf" srcId="{A8D14D7A-1558-430D-83D2-9DE07EB66ED7}" destId="{2437487F-A33C-40F7-AE0E-0E13B2CF42C8}" srcOrd="1" destOrd="0" presId="urn:microsoft.com/office/officeart/2005/8/layout/hierarchy1#1"/>
    <dgm:cxn modelId="{B8F726EA-E75E-47DC-8C73-EBB03EC64186}" type="presParOf" srcId="{9878C3EE-D12D-418D-9AAC-C50E7FF63B6E}" destId="{A3765E2B-76B9-4AD0-BDAC-A44A73AB47CD}" srcOrd="1" destOrd="0" presId="urn:microsoft.com/office/officeart/2005/8/layout/hierarchy1#1"/>
    <dgm:cxn modelId="{24F00C51-347A-4AB7-B687-9277DC0A9E7F}" type="presParOf" srcId="{A3765E2B-76B9-4AD0-BDAC-A44A73AB47CD}" destId="{B58FA755-EE28-4D0A-817C-197D88D38270}" srcOrd="0" destOrd="0" presId="urn:microsoft.com/office/officeart/2005/8/layout/hierarchy1#1"/>
    <dgm:cxn modelId="{46F7AB1B-0C00-46E3-9131-9F9839718338}" type="presParOf" srcId="{B58FA755-EE28-4D0A-817C-197D88D38270}" destId="{99A98860-E9DC-4512-9ADF-6946A7184858}" srcOrd="0" destOrd="0" presId="urn:microsoft.com/office/officeart/2005/8/layout/hierarchy1#1"/>
    <dgm:cxn modelId="{A6F56C11-26D1-44E1-AA5F-3DAA957CADD2}" type="presParOf" srcId="{B58FA755-EE28-4D0A-817C-197D88D38270}" destId="{EAD0FD00-1979-4AAA-BA73-0317C24BC26F}" srcOrd="1" destOrd="0" presId="urn:microsoft.com/office/officeart/2005/8/layout/hierarchy1#1"/>
    <dgm:cxn modelId="{31C7ABC5-54DC-4DA2-B6B9-DC591089BB07}" type="presParOf" srcId="{A3765E2B-76B9-4AD0-BDAC-A44A73AB47CD}" destId="{C4E5947C-37FA-4170-A40B-1900A39AFD20}" srcOrd="1" destOrd="0" presId="urn:microsoft.com/office/officeart/2005/8/layout/hierarchy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202F0A-09C8-42EA-ABF8-CBD5CC43CB01}" type="doc">
      <dgm:prSet loTypeId="urn:microsoft.com/office/officeart/2005/8/layout/vList2#3" loCatId="list" qsTypeId="urn:microsoft.com/office/officeart/2005/8/quickstyle/simple1#10" qsCatId="simple" csTypeId="urn:microsoft.com/office/officeart/2005/8/colors/accent1_2#3" csCatId="accent1" phldr="1"/>
      <dgm:spPr/>
      <dgm:t>
        <a:bodyPr/>
        <a:lstStyle/>
        <a:p>
          <a:endParaRPr lang="en-US"/>
        </a:p>
      </dgm:t>
    </dgm:pt>
    <dgm:pt modelId="{639B3E65-2BDF-49CD-B5E3-1ADF455A3446}">
      <dgm:prSet/>
      <dgm:spPr>
        <a:solidFill>
          <a:schemeClr val="accent1">
            <a:lumMod val="50000"/>
          </a:schemeClr>
        </a:solidFill>
      </dgm:spPr>
      <dgm:t>
        <a:bodyPr/>
        <a:lstStyle/>
        <a:p>
          <a:r>
            <a:rPr lang="uk-UA" b="0" i="0"/>
            <a:t>Х</a:t>
          </a:r>
          <a:r>
            <a:rPr lang="en-US" b="0" i="0"/>
            <a:t>арасмент — це форма дискримінації, яка включає будь-яку небажану та настирливу фізичну і словесну поведінку, що ображає або принижує людину, порушує недоторканність її приватного життя.</a:t>
          </a:r>
          <a:endParaRPr lang="en-US"/>
        </a:p>
      </dgm:t>
    </dgm:pt>
    <dgm:pt modelId="{A72A674C-E9BF-4BA0-B715-B05E561E9571}" type="parTrans" cxnId="{0E54D8AE-39D2-4809-B6A7-44D250A797C4}">
      <dgm:prSet/>
      <dgm:spPr/>
      <dgm:t>
        <a:bodyPr/>
        <a:lstStyle/>
        <a:p>
          <a:endParaRPr lang="en-US"/>
        </a:p>
      </dgm:t>
    </dgm:pt>
    <dgm:pt modelId="{8E8FFE99-C4D7-4C18-8B37-0F4E9BABA2F3}" type="sibTrans" cxnId="{0E54D8AE-39D2-4809-B6A7-44D250A797C4}">
      <dgm:prSet/>
      <dgm:spPr/>
      <dgm:t>
        <a:bodyPr/>
        <a:lstStyle/>
        <a:p>
          <a:endParaRPr lang="en-US"/>
        </a:p>
      </dgm:t>
    </dgm:pt>
    <dgm:pt modelId="{CDD406A9-0E55-419E-B115-103FB39E208E}">
      <dgm:prSet/>
      <dgm:spPr/>
      <dgm:t>
        <a:bodyPr/>
        <a:lstStyle/>
        <a:p>
          <a:r>
            <a:rPr lang="en-US" b="0" i="0" dirty="0" err="1"/>
            <a:t>Харасментом</a:t>
          </a:r>
          <a:r>
            <a:rPr lang="en-US" b="0" i="0" dirty="0"/>
            <a:t> </a:t>
          </a:r>
          <a:r>
            <a:rPr lang="en-US" b="0" i="0" dirty="0" err="1"/>
            <a:t>можна</a:t>
          </a:r>
          <a:r>
            <a:rPr lang="en-US" b="0" i="0" dirty="0"/>
            <a:t> </a:t>
          </a:r>
          <a:r>
            <a:rPr lang="en-US" b="0" i="0" dirty="0" err="1"/>
            <a:t>назвати</a:t>
          </a:r>
          <a:r>
            <a:rPr lang="en-US" b="0" i="0" dirty="0"/>
            <a:t> </a:t>
          </a:r>
          <a:r>
            <a:rPr lang="en-US" b="0" i="0" dirty="0" err="1"/>
            <a:t>не</a:t>
          </a:r>
          <a:r>
            <a:rPr lang="en-US" b="0" i="0" dirty="0"/>
            <a:t> </a:t>
          </a:r>
          <a:r>
            <a:rPr lang="en-US" b="0" i="0" dirty="0" err="1"/>
            <a:t>лише</a:t>
          </a:r>
          <a:r>
            <a:rPr lang="en-US" b="0" i="0" dirty="0"/>
            <a:t> </a:t>
          </a:r>
          <a:r>
            <a:rPr lang="en-US" b="0" i="0" dirty="0" err="1"/>
            <a:t>сексуальні</a:t>
          </a:r>
          <a:r>
            <a:rPr lang="en-US" b="0" i="0" dirty="0"/>
            <a:t> </a:t>
          </a:r>
          <a:r>
            <a:rPr lang="en-US" b="0" i="0" dirty="0" err="1"/>
            <a:t>домагання</a:t>
          </a:r>
          <a:r>
            <a:rPr lang="en-US" b="0" i="0" dirty="0"/>
            <a:t>, а й </a:t>
          </a:r>
          <a:r>
            <a:rPr lang="en-US" b="0" i="0" dirty="0" err="1"/>
            <a:t>небажані</a:t>
          </a:r>
          <a:r>
            <a:rPr lang="en-US" b="0" i="0" dirty="0"/>
            <a:t> </a:t>
          </a:r>
          <a:r>
            <a:rPr lang="en-US" b="0" i="0" dirty="0" err="1"/>
            <a:t>зауваження</a:t>
          </a:r>
          <a:r>
            <a:rPr lang="en-US" b="0" i="0" dirty="0"/>
            <a:t>, </a:t>
          </a:r>
          <a:r>
            <a:rPr lang="en-US" b="0" i="0" dirty="0" err="1"/>
            <a:t>жести</a:t>
          </a:r>
          <a:r>
            <a:rPr lang="en-US" b="0" i="0" dirty="0"/>
            <a:t>, </a:t>
          </a:r>
          <a:r>
            <a:rPr lang="en-US" b="0" i="0" dirty="0" err="1"/>
            <a:t>міміку</a:t>
          </a:r>
          <a:r>
            <a:rPr lang="en-US" b="0" i="0" dirty="0"/>
            <a:t> </a:t>
          </a:r>
          <a:r>
            <a:rPr lang="en-US" b="0" i="0" dirty="0" err="1"/>
            <a:t>або</a:t>
          </a:r>
          <a:r>
            <a:rPr lang="en-US" b="0" i="0" dirty="0"/>
            <a:t> </a:t>
          </a:r>
          <a:r>
            <a:rPr lang="en-US" b="0" i="0" dirty="0" err="1"/>
            <a:t>жарти</a:t>
          </a:r>
          <a:r>
            <a:rPr lang="en-US" b="0" i="0" dirty="0"/>
            <a:t> з </a:t>
          </a:r>
          <a:r>
            <a:rPr lang="en-US" b="0" i="0" dirty="0" err="1"/>
            <a:t>приводу</a:t>
          </a:r>
          <a:r>
            <a:rPr lang="en-US" b="0" i="0" dirty="0"/>
            <a:t> </a:t>
          </a:r>
          <a:r>
            <a:rPr lang="en-US" b="0" i="0" dirty="0" err="1"/>
            <a:t>раси</a:t>
          </a:r>
          <a:r>
            <a:rPr lang="en-US" b="0" i="0" dirty="0"/>
            <a:t>, </a:t>
          </a:r>
          <a:r>
            <a:rPr lang="en-US" b="0" i="0" dirty="0" err="1"/>
            <a:t>національності</a:t>
          </a:r>
          <a:r>
            <a:rPr lang="en-US" b="0" i="0" dirty="0"/>
            <a:t>, </a:t>
          </a:r>
          <a:r>
            <a:rPr lang="en-US" b="0" i="0" dirty="0" err="1"/>
            <a:t>релігії</a:t>
          </a:r>
          <a:r>
            <a:rPr lang="en-US" b="0" i="0" dirty="0"/>
            <a:t>, </a:t>
          </a:r>
          <a:r>
            <a:rPr lang="en-US" b="0" i="0" dirty="0" err="1"/>
            <a:t>статі</a:t>
          </a:r>
          <a:r>
            <a:rPr lang="en-US" b="0" i="0" dirty="0"/>
            <a:t>, </a:t>
          </a:r>
          <a:r>
            <a:rPr lang="en-US" b="0" i="0" dirty="0" err="1"/>
            <a:t>гендеру</a:t>
          </a:r>
          <a:r>
            <a:rPr lang="en-US" b="0" i="0" dirty="0"/>
            <a:t>, </a:t>
          </a:r>
          <a:r>
            <a:rPr lang="en-US" b="0" i="0" dirty="0" err="1"/>
            <a:t>або</a:t>
          </a:r>
          <a:r>
            <a:rPr lang="en-US" b="0" i="0" dirty="0"/>
            <a:t> ж </a:t>
          </a:r>
          <a:r>
            <a:rPr lang="en-US" b="0" i="0" dirty="0" err="1"/>
            <a:t>небажані</a:t>
          </a:r>
          <a:r>
            <a:rPr lang="en-US" b="0" i="0" dirty="0"/>
            <a:t> </a:t>
          </a:r>
          <a:r>
            <a:rPr lang="en-US" b="0" i="0" dirty="0" err="1"/>
            <a:t>фізичні</a:t>
          </a:r>
          <a:r>
            <a:rPr lang="en-US" b="0" i="0" dirty="0"/>
            <a:t> </a:t>
          </a:r>
          <a:r>
            <a:rPr lang="en-US" b="0" i="0" dirty="0" err="1"/>
            <a:t>контакти</a:t>
          </a:r>
          <a:r>
            <a:rPr lang="en-US" b="0" i="0" dirty="0"/>
            <a:t>, — </a:t>
          </a:r>
          <a:r>
            <a:rPr lang="en-US" b="0" i="0" dirty="0" err="1"/>
            <a:t>поплескування</a:t>
          </a:r>
          <a:r>
            <a:rPr lang="en-US" b="0" i="0" dirty="0"/>
            <a:t>, </a:t>
          </a:r>
          <a:r>
            <a:rPr lang="en-US" b="0" i="0" dirty="0" err="1"/>
            <a:t>пощипування</a:t>
          </a:r>
          <a:r>
            <a:rPr lang="en-US" b="0" i="0" dirty="0"/>
            <a:t> </a:t>
          </a:r>
          <a:r>
            <a:rPr lang="en-US" b="0" i="0" dirty="0" err="1"/>
            <a:t>тощо</a:t>
          </a:r>
          <a:r>
            <a:rPr lang="en-US" b="0" i="0" dirty="0"/>
            <a:t>. </a:t>
          </a:r>
          <a:r>
            <a:rPr lang="en-US" b="0" i="0" dirty="0" err="1"/>
            <a:t>Наприклад</a:t>
          </a:r>
          <a:r>
            <a:rPr lang="en-US" b="0" i="0" dirty="0"/>
            <a:t>, </a:t>
          </a:r>
          <a:r>
            <a:rPr lang="en-US" b="0" i="0" dirty="0" err="1"/>
            <a:t>якщо</a:t>
          </a:r>
          <a:r>
            <a:rPr lang="en-US" b="0" i="0" dirty="0"/>
            <a:t> </a:t>
          </a:r>
          <a:r>
            <a:rPr lang="en-US" b="0" i="0" dirty="0" err="1"/>
            <a:t>жінка</a:t>
          </a:r>
          <a:r>
            <a:rPr lang="en-US" b="0" i="0" dirty="0"/>
            <a:t> </a:t>
          </a:r>
          <a:r>
            <a:rPr lang="en-US" b="0" i="0" dirty="0" err="1"/>
            <a:t>потерпає</a:t>
          </a:r>
          <a:r>
            <a:rPr lang="en-US" b="0" i="0" dirty="0"/>
            <a:t> </a:t>
          </a:r>
          <a:r>
            <a:rPr lang="en-US" b="0" i="0" dirty="0" err="1"/>
            <a:t>від</a:t>
          </a:r>
          <a:r>
            <a:rPr lang="en-US" b="0" i="0" dirty="0"/>
            <a:t> </a:t>
          </a:r>
          <a:r>
            <a:rPr lang="en-US" b="0" i="0" dirty="0" err="1"/>
            <a:t>домагань</a:t>
          </a:r>
          <a:r>
            <a:rPr lang="en-US" b="0" i="0" dirty="0"/>
            <a:t> у </a:t>
          </a:r>
          <a:r>
            <a:rPr lang="en-US" b="0" i="0" dirty="0" err="1"/>
            <a:t>публічному</a:t>
          </a:r>
          <a:r>
            <a:rPr lang="en-US" b="0" i="0" dirty="0"/>
            <a:t> </a:t>
          </a:r>
          <a:r>
            <a:rPr lang="en-US" b="0" i="0" dirty="0" err="1"/>
            <a:t>місці</a:t>
          </a:r>
          <a:r>
            <a:rPr lang="en-US" b="0" i="0" dirty="0"/>
            <a:t>, </a:t>
          </a:r>
          <a:r>
            <a:rPr lang="en-US" b="0" i="0" dirty="0" err="1"/>
            <a:t>таке</a:t>
          </a:r>
          <a:r>
            <a:rPr lang="en-US" b="0" i="0" dirty="0"/>
            <a:t> </a:t>
          </a:r>
          <a:r>
            <a:rPr lang="en-US" b="0" i="0" dirty="0" err="1"/>
            <a:t>насильство</a:t>
          </a:r>
          <a:r>
            <a:rPr lang="en-US" b="0" i="0" dirty="0"/>
            <a:t> </a:t>
          </a:r>
          <a:r>
            <a:rPr lang="en-US" b="0" i="0" dirty="0" err="1"/>
            <a:t>можна</a:t>
          </a:r>
          <a:r>
            <a:rPr lang="en-US" b="0" i="0" dirty="0"/>
            <a:t> </a:t>
          </a:r>
          <a:r>
            <a:rPr lang="en-US" b="0" i="0" dirty="0" err="1"/>
            <a:t>назвати</a:t>
          </a:r>
          <a:r>
            <a:rPr lang="en-US" b="0" i="0" dirty="0"/>
            <a:t> </a:t>
          </a:r>
          <a:r>
            <a:rPr lang="en-US" b="0" i="0" dirty="0" err="1"/>
            <a:t>гендернозумовленим</a:t>
          </a:r>
          <a:r>
            <a:rPr lang="en-US" b="0" i="0" dirty="0"/>
            <a:t>.</a:t>
          </a:r>
          <a:endParaRPr lang="en-US" dirty="0"/>
        </a:p>
      </dgm:t>
    </dgm:pt>
    <dgm:pt modelId="{7E6C884D-11D9-4DBF-9BBA-A43C19A984F0}" type="parTrans" cxnId="{C56F8ED1-4318-4CC8-8458-91456EB4028D}">
      <dgm:prSet/>
      <dgm:spPr/>
      <dgm:t>
        <a:bodyPr/>
        <a:lstStyle/>
        <a:p>
          <a:endParaRPr lang="en-US"/>
        </a:p>
      </dgm:t>
    </dgm:pt>
    <dgm:pt modelId="{93D940ED-65E7-44EB-BDFC-A2DE29511D8D}" type="sibTrans" cxnId="{C56F8ED1-4318-4CC8-8458-91456EB4028D}">
      <dgm:prSet/>
      <dgm:spPr/>
      <dgm:t>
        <a:bodyPr/>
        <a:lstStyle/>
        <a:p>
          <a:endParaRPr lang="en-US"/>
        </a:p>
      </dgm:t>
    </dgm:pt>
    <dgm:pt modelId="{5F2E9366-5B73-4824-BBFA-D4D9EB7FF092}">
      <dgm:prSet/>
      <dgm:spPr>
        <a:solidFill>
          <a:schemeClr val="accent1">
            <a:lumMod val="50000"/>
          </a:schemeClr>
        </a:solidFill>
      </dgm:spPr>
      <dgm:t>
        <a:bodyPr/>
        <a:lstStyle/>
        <a:p>
          <a:r>
            <a:rPr lang="uk-UA" b="0" i="0" dirty="0"/>
            <a:t>А</a:t>
          </a:r>
          <a:r>
            <a:rPr lang="en-US" b="0" i="0" dirty="0" err="1"/>
            <a:t>б’юз</a:t>
          </a:r>
          <a:r>
            <a:rPr lang="en-US" b="0" i="0" dirty="0"/>
            <a:t> — </a:t>
          </a:r>
          <a:r>
            <a:rPr lang="en-US" b="0" i="0" dirty="0" err="1"/>
            <a:t>це</a:t>
          </a:r>
          <a:r>
            <a:rPr lang="en-US" b="0" i="0" dirty="0"/>
            <a:t> </a:t>
          </a:r>
          <a:r>
            <a:rPr lang="en-US" b="0" i="0" dirty="0" err="1"/>
            <a:t>психологічне</a:t>
          </a:r>
          <a:r>
            <a:rPr lang="en-US" b="0" i="0" dirty="0"/>
            <a:t>, </a:t>
          </a:r>
          <a:r>
            <a:rPr lang="en-US" b="0" i="0" dirty="0" err="1"/>
            <a:t>фізичне</a:t>
          </a:r>
          <a:r>
            <a:rPr lang="en-US" b="0" i="0" dirty="0"/>
            <a:t>, </a:t>
          </a:r>
          <a:r>
            <a:rPr lang="en-US" b="0" i="0" dirty="0" err="1"/>
            <a:t>сексуальне</a:t>
          </a:r>
          <a:r>
            <a:rPr lang="en-US" b="0" i="0" dirty="0"/>
            <a:t>, </a:t>
          </a:r>
          <a:r>
            <a:rPr lang="en-US" b="0" i="0" dirty="0" err="1"/>
            <a:t>економічне</a:t>
          </a:r>
          <a:r>
            <a:rPr lang="en-US" b="0" i="0" dirty="0"/>
            <a:t> </a:t>
          </a:r>
          <a:r>
            <a:rPr lang="en-US" b="0" i="0" dirty="0" err="1"/>
            <a:t>насильство</a:t>
          </a:r>
          <a:r>
            <a:rPr lang="en-US" b="0" i="0" dirty="0"/>
            <a:t>, </a:t>
          </a:r>
          <a:r>
            <a:rPr lang="en-US" b="0" i="0" dirty="0" err="1"/>
            <a:t>що</a:t>
          </a:r>
          <a:r>
            <a:rPr lang="en-US" b="0" i="0" dirty="0"/>
            <a:t> </a:t>
          </a:r>
          <a:r>
            <a:rPr lang="en-US" b="0" i="0" dirty="0" err="1"/>
            <a:t>відбувається</a:t>
          </a:r>
          <a:r>
            <a:rPr lang="en-US" b="0" i="0" dirty="0"/>
            <a:t> </a:t>
          </a:r>
          <a:r>
            <a:rPr lang="en-US" b="0" i="0" dirty="0" err="1"/>
            <a:t>всередині</a:t>
          </a:r>
          <a:r>
            <a:rPr lang="en-US" b="0" i="0" dirty="0"/>
            <a:t> </a:t>
          </a:r>
          <a:r>
            <a:rPr lang="en-US" b="0" i="0" dirty="0" err="1"/>
            <a:t>близьких</a:t>
          </a:r>
          <a:r>
            <a:rPr lang="en-US" b="0" i="0" dirty="0"/>
            <a:t> </a:t>
          </a:r>
          <a:r>
            <a:rPr lang="en-US" b="0" i="0" dirty="0" err="1"/>
            <a:t>стосунків</a:t>
          </a:r>
          <a:r>
            <a:rPr lang="en-US" b="0" i="0" dirty="0"/>
            <a:t>, і </a:t>
          </a:r>
          <a:r>
            <a:rPr lang="en-US" b="0" i="0" dirty="0" err="1"/>
            <a:t>часто</a:t>
          </a:r>
          <a:r>
            <a:rPr lang="en-US" b="0" i="0" dirty="0"/>
            <a:t> </a:t>
          </a:r>
          <a:r>
            <a:rPr lang="en-US" b="0" i="0" dirty="0" err="1"/>
            <a:t>маскується</a:t>
          </a:r>
          <a:r>
            <a:rPr lang="en-US" b="0" i="0" dirty="0"/>
            <a:t> </a:t>
          </a:r>
          <a:r>
            <a:rPr lang="en-US" b="0" i="0" dirty="0" err="1"/>
            <a:t>під</a:t>
          </a:r>
          <a:r>
            <a:rPr lang="en-US" b="0" i="0" dirty="0"/>
            <a:t> </a:t>
          </a:r>
          <a:r>
            <a:rPr lang="en-US" b="0" i="0" dirty="0" err="1"/>
            <a:t>турботу</a:t>
          </a:r>
          <a:r>
            <a:rPr lang="en-US" b="0" i="0" dirty="0"/>
            <a:t>. </a:t>
          </a:r>
          <a:endParaRPr lang="uk-UA" b="0" i="0" dirty="0"/>
        </a:p>
        <a:p>
          <a:r>
            <a:rPr lang="uk-UA" b="0" i="0" dirty="0"/>
            <a:t>Н</a:t>
          </a:r>
          <a:r>
            <a:rPr lang="en-US" b="0" i="0" dirty="0" err="1"/>
            <a:t>асильство</a:t>
          </a:r>
          <a:r>
            <a:rPr lang="en-US" b="0" i="0" dirty="0"/>
            <a:t>, </a:t>
          </a:r>
          <a:r>
            <a:rPr lang="en-US" b="0" i="0" dirty="0" err="1"/>
            <a:t>яке</a:t>
          </a:r>
          <a:r>
            <a:rPr lang="en-US" b="0" i="0" dirty="0"/>
            <a:t> </a:t>
          </a:r>
          <a:r>
            <a:rPr lang="en-US" b="0" i="0" dirty="0" err="1"/>
            <a:t>чиниться</a:t>
          </a:r>
          <a:r>
            <a:rPr lang="en-US" b="0" i="0" dirty="0"/>
            <a:t> в </a:t>
          </a:r>
          <a:r>
            <a:rPr lang="en-US" b="0" i="0" dirty="0" err="1"/>
            <a:t>сім’ї</a:t>
          </a:r>
          <a:r>
            <a:rPr lang="en-US" b="0" i="0" dirty="0"/>
            <a:t>, </a:t>
          </a:r>
          <a:r>
            <a:rPr lang="en-US" b="0" i="0" dirty="0" err="1"/>
            <a:t>наприклад</a:t>
          </a:r>
          <a:r>
            <a:rPr lang="en-US" b="0" i="0" dirty="0"/>
            <a:t>, </a:t>
          </a:r>
          <a:r>
            <a:rPr lang="en-US" b="0" i="0" dirty="0" err="1"/>
            <a:t>чоловіком</a:t>
          </a:r>
          <a:r>
            <a:rPr lang="en-US" b="0" i="0" dirty="0"/>
            <a:t> </a:t>
          </a:r>
          <a:r>
            <a:rPr lang="en-US" b="0" i="0" dirty="0" err="1"/>
            <a:t>над</a:t>
          </a:r>
          <a:r>
            <a:rPr lang="en-US" b="0" i="0" dirty="0"/>
            <a:t> </a:t>
          </a:r>
          <a:r>
            <a:rPr lang="en-US" b="0" i="0" dirty="0" err="1"/>
            <a:t>жінкою</a:t>
          </a:r>
          <a:r>
            <a:rPr lang="en-US" b="0" i="0" dirty="0"/>
            <a:t>, </a:t>
          </a:r>
          <a:r>
            <a:rPr lang="en-US" b="0" i="0" dirty="0" err="1"/>
            <a:t>можна</a:t>
          </a:r>
          <a:r>
            <a:rPr lang="en-US" b="0" i="0" dirty="0"/>
            <a:t> </a:t>
          </a:r>
          <a:r>
            <a:rPr lang="en-US" b="0" i="0" dirty="0" err="1"/>
            <a:t>визначити</a:t>
          </a:r>
          <a:r>
            <a:rPr lang="en-US" b="0" i="0" dirty="0"/>
            <a:t> </a:t>
          </a:r>
          <a:r>
            <a:rPr lang="en-US" b="0" i="0" dirty="0" err="1"/>
            <a:t>як</a:t>
          </a:r>
          <a:r>
            <a:rPr lang="en-US" b="0" i="0" dirty="0"/>
            <a:t> </a:t>
          </a:r>
          <a:r>
            <a:rPr lang="en-US" b="0" i="0" dirty="0" err="1"/>
            <a:t>гендерно</a:t>
          </a:r>
          <a:r>
            <a:rPr lang="uk-UA" b="0" i="0" dirty="0"/>
            <a:t>-</a:t>
          </a:r>
          <a:r>
            <a:rPr lang="en-US" b="0" i="0" dirty="0" err="1"/>
            <a:t>зумовлене</a:t>
          </a:r>
          <a:r>
            <a:rPr lang="en-US" b="0" i="0" dirty="0"/>
            <a:t>.</a:t>
          </a:r>
          <a:endParaRPr lang="en-US" dirty="0"/>
        </a:p>
      </dgm:t>
    </dgm:pt>
    <dgm:pt modelId="{948E3487-41CF-4853-AE63-2BB40D5C50FC}" type="parTrans" cxnId="{CF1ACAA5-89E8-425A-A8D9-3D099DB26FB6}">
      <dgm:prSet/>
      <dgm:spPr/>
      <dgm:t>
        <a:bodyPr/>
        <a:lstStyle/>
        <a:p>
          <a:endParaRPr lang="en-US"/>
        </a:p>
      </dgm:t>
    </dgm:pt>
    <dgm:pt modelId="{A35AF642-99FF-4FDD-96F3-A54D638F3130}" type="sibTrans" cxnId="{CF1ACAA5-89E8-425A-A8D9-3D099DB26FB6}">
      <dgm:prSet/>
      <dgm:spPr/>
      <dgm:t>
        <a:bodyPr/>
        <a:lstStyle/>
        <a:p>
          <a:endParaRPr lang="en-US"/>
        </a:p>
      </dgm:t>
    </dgm:pt>
    <dgm:pt modelId="{7512D8C9-631E-461A-83A0-4577149214BF}" type="pres">
      <dgm:prSet presAssocID="{EB202F0A-09C8-42EA-ABF8-CBD5CC43CB01}" presName="linear" presStyleCnt="0">
        <dgm:presLayoutVars>
          <dgm:animLvl val="lvl"/>
          <dgm:resizeHandles val="exact"/>
        </dgm:presLayoutVars>
      </dgm:prSet>
      <dgm:spPr/>
      <dgm:t>
        <a:bodyPr/>
        <a:lstStyle/>
        <a:p>
          <a:endParaRPr lang="uk-UA"/>
        </a:p>
      </dgm:t>
    </dgm:pt>
    <dgm:pt modelId="{BF938EF3-C95C-4F5F-B01C-CA67907FC0E7}" type="pres">
      <dgm:prSet presAssocID="{639B3E65-2BDF-49CD-B5E3-1ADF455A3446}" presName="parentText" presStyleLbl="node1" presStyleIdx="0" presStyleCnt="3">
        <dgm:presLayoutVars>
          <dgm:chMax val="0"/>
          <dgm:bulletEnabled val="1"/>
        </dgm:presLayoutVars>
      </dgm:prSet>
      <dgm:spPr/>
      <dgm:t>
        <a:bodyPr/>
        <a:lstStyle/>
        <a:p>
          <a:endParaRPr lang="uk-UA"/>
        </a:p>
      </dgm:t>
    </dgm:pt>
    <dgm:pt modelId="{AB7B03C4-5DF8-4111-94D9-FDDBBA1C5325}" type="pres">
      <dgm:prSet presAssocID="{8E8FFE99-C4D7-4C18-8B37-0F4E9BABA2F3}" presName="spacer" presStyleCnt="0"/>
      <dgm:spPr/>
    </dgm:pt>
    <dgm:pt modelId="{C4EAB117-76BF-453B-8AEA-289D6D0C1288}" type="pres">
      <dgm:prSet presAssocID="{CDD406A9-0E55-419E-B115-103FB39E208E}" presName="parentText" presStyleLbl="node1" presStyleIdx="1" presStyleCnt="3">
        <dgm:presLayoutVars>
          <dgm:chMax val="0"/>
          <dgm:bulletEnabled val="1"/>
        </dgm:presLayoutVars>
      </dgm:prSet>
      <dgm:spPr/>
      <dgm:t>
        <a:bodyPr/>
        <a:lstStyle/>
        <a:p>
          <a:endParaRPr lang="uk-UA"/>
        </a:p>
      </dgm:t>
    </dgm:pt>
    <dgm:pt modelId="{4F25C47A-9A43-48CF-90F2-895C9157027C}" type="pres">
      <dgm:prSet presAssocID="{93D940ED-65E7-44EB-BDFC-A2DE29511D8D}" presName="spacer" presStyleCnt="0"/>
      <dgm:spPr/>
    </dgm:pt>
    <dgm:pt modelId="{81825B20-B6E8-477D-A4E5-61716EB8BDEA}" type="pres">
      <dgm:prSet presAssocID="{5F2E9366-5B73-4824-BBFA-D4D9EB7FF092}" presName="parentText" presStyleLbl="node1" presStyleIdx="2" presStyleCnt="3">
        <dgm:presLayoutVars>
          <dgm:chMax val="0"/>
          <dgm:bulletEnabled val="1"/>
        </dgm:presLayoutVars>
      </dgm:prSet>
      <dgm:spPr/>
      <dgm:t>
        <a:bodyPr/>
        <a:lstStyle/>
        <a:p>
          <a:endParaRPr lang="uk-UA"/>
        </a:p>
      </dgm:t>
    </dgm:pt>
  </dgm:ptLst>
  <dgm:cxnLst>
    <dgm:cxn modelId="{CF1ACAA5-89E8-425A-A8D9-3D099DB26FB6}" srcId="{EB202F0A-09C8-42EA-ABF8-CBD5CC43CB01}" destId="{5F2E9366-5B73-4824-BBFA-D4D9EB7FF092}" srcOrd="2" destOrd="0" parTransId="{948E3487-41CF-4853-AE63-2BB40D5C50FC}" sibTransId="{A35AF642-99FF-4FDD-96F3-A54D638F3130}"/>
    <dgm:cxn modelId="{1E3EE8EA-D8E7-4C5F-BC42-7DA36A4DEE07}" type="presOf" srcId="{EB202F0A-09C8-42EA-ABF8-CBD5CC43CB01}" destId="{7512D8C9-631E-461A-83A0-4577149214BF}" srcOrd="0" destOrd="0" presId="urn:microsoft.com/office/officeart/2005/8/layout/vList2#3"/>
    <dgm:cxn modelId="{C56F8ED1-4318-4CC8-8458-91456EB4028D}" srcId="{EB202F0A-09C8-42EA-ABF8-CBD5CC43CB01}" destId="{CDD406A9-0E55-419E-B115-103FB39E208E}" srcOrd="1" destOrd="0" parTransId="{7E6C884D-11D9-4DBF-9BBA-A43C19A984F0}" sibTransId="{93D940ED-65E7-44EB-BDFC-A2DE29511D8D}"/>
    <dgm:cxn modelId="{974BE9A7-09CE-42B5-BBD0-BBE99BF370C0}" type="presOf" srcId="{5F2E9366-5B73-4824-BBFA-D4D9EB7FF092}" destId="{81825B20-B6E8-477D-A4E5-61716EB8BDEA}" srcOrd="0" destOrd="0" presId="urn:microsoft.com/office/officeart/2005/8/layout/vList2#3"/>
    <dgm:cxn modelId="{3D26777B-A14B-409D-8711-C481AF1B9D35}" type="presOf" srcId="{CDD406A9-0E55-419E-B115-103FB39E208E}" destId="{C4EAB117-76BF-453B-8AEA-289D6D0C1288}" srcOrd="0" destOrd="0" presId="urn:microsoft.com/office/officeart/2005/8/layout/vList2#3"/>
    <dgm:cxn modelId="{0E54D8AE-39D2-4809-B6A7-44D250A797C4}" srcId="{EB202F0A-09C8-42EA-ABF8-CBD5CC43CB01}" destId="{639B3E65-2BDF-49CD-B5E3-1ADF455A3446}" srcOrd="0" destOrd="0" parTransId="{A72A674C-E9BF-4BA0-B715-B05E561E9571}" sibTransId="{8E8FFE99-C4D7-4C18-8B37-0F4E9BABA2F3}"/>
    <dgm:cxn modelId="{3D0D25AD-C777-49E2-A8F2-C891A54E476F}" type="presOf" srcId="{639B3E65-2BDF-49CD-B5E3-1ADF455A3446}" destId="{BF938EF3-C95C-4F5F-B01C-CA67907FC0E7}" srcOrd="0" destOrd="0" presId="urn:microsoft.com/office/officeart/2005/8/layout/vList2#3"/>
    <dgm:cxn modelId="{9A13EE36-1768-4D73-A96A-A707A6AAC562}" type="presParOf" srcId="{7512D8C9-631E-461A-83A0-4577149214BF}" destId="{BF938EF3-C95C-4F5F-B01C-CA67907FC0E7}" srcOrd="0" destOrd="0" presId="urn:microsoft.com/office/officeart/2005/8/layout/vList2#3"/>
    <dgm:cxn modelId="{E51DAADD-CEC8-4527-B5BB-3F5FDC21BAF3}" type="presParOf" srcId="{7512D8C9-631E-461A-83A0-4577149214BF}" destId="{AB7B03C4-5DF8-4111-94D9-FDDBBA1C5325}" srcOrd="1" destOrd="0" presId="urn:microsoft.com/office/officeart/2005/8/layout/vList2#3"/>
    <dgm:cxn modelId="{E7836F01-01BD-41F6-939E-A3DB8C9D3E87}" type="presParOf" srcId="{7512D8C9-631E-461A-83A0-4577149214BF}" destId="{C4EAB117-76BF-453B-8AEA-289D6D0C1288}" srcOrd="2" destOrd="0" presId="urn:microsoft.com/office/officeart/2005/8/layout/vList2#3"/>
    <dgm:cxn modelId="{E338EF51-59B0-4AF5-934D-2E413FD63DFF}" type="presParOf" srcId="{7512D8C9-631E-461A-83A0-4577149214BF}" destId="{4F25C47A-9A43-48CF-90F2-895C9157027C}" srcOrd="3" destOrd="0" presId="urn:microsoft.com/office/officeart/2005/8/layout/vList2#3"/>
    <dgm:cxn modelId="{81A1E8F5-F073-4ADA-AC95-71667D58B3AC}" type="presParOf" srcId="{7512D8C9-631E-461A-83A0-4577149214BF}" destId="{81825B20-B6E8-477D-A4E5-61716EB8BDEA}" srcOrd="4"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75C0B0-9E75-4FA0-A3A6-8D5EDB14C79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4957DD2-B4AF-422C-A584-D7F38B627494}">
      <dgm:prSet/>
      <dgm:spPr/>
      <dgm:t>
        <a:bodyPr/>
        <a:lstStyle/>
        <a:p>
          <a:r>
            <a:rPr lang="ru-RU" b="0" i="0"/>
            <a:t>За даними досліджень, Україна увійшла до ТОП-10 країн із поширеною дитячою агресією у школах. Жертвами при цьому є здебільшого учні від 11 до 15 років.</a:t>
          </a:r>
          <a:endParaRPr lang="en-US"/>
        </a:p>
      </dgm:t>
    </dgm:pt>
    <dgm:pt modelId="{D28C5BE0-B867-48CD-915A-CA175CE4A5E4}" type="parTrans" cxnId="{8B42ED29-0E22-4EF0-B3BE-D7BEDF0754CA}">
      <dgm:prSet/>
      <dgm:spPr/>
      <dgm:t>
        <a:bodyPr/>
        <a:lstStyle/>
        <a:p>
          <a:endParaRPr lang="en-US"/>
        </a:p>
      </dgm:t>
    </dgm:pt>
    <dgm:pt modelId="{3B9A7987-8168-48D5-B5C3-2E934CE16534}" type="sibTrans" cxnId="{8B42ED29-0E22-4EF0-B3BE-D7BEDF0754CA}">
      <dgm:prSet/>
      <dgm:spPr/>
      <dgm:t>
        <a:bodyPr/>
        <a:lstStyle/>
        <a:p>
          <a:endParaRPr lang="en-US"/>
        </a:p>
      </dgm:t>
    </dgm:pt>
    <dgm:pt modelId="{348EF67C-17BA-482A-9EFF-53D965CDEF62}">
      <dgm:prSet/>
      <dgm:spPr/>
      <dgm:t>
        <a:bodyPr/>
        <a:lstStyle/>
        <a:p>
          <a:r>
            <a:rPr lang="uk-UA"/>
            <a:t>В</a:t>
          </a:r>
          <a:r>
            <a:rPr lang="ru-RU" b="0" i="0"/>
            <a:t>ерховна Рада України 18 грудня 2018 року прийняла Закон України №8584 «Про внесення змін до деяких законодавчих актів щодо протидії булінгу», який вперше визнає юридично поняття булінгу в українському законодавстві та передбачає відповідальність не тільки за вчинення, але й за приховування випадків булінгу.</a:t>
          </a:r>
          <a:endParaRPr lang="en-US"/>
        </a:p>
      </dgm:t>
    </dgm:pt>
    <dgm:pt modelId="{0FFA964A-E9A1-4451-9DA2-7E31A954601B}" type="parTrans" cxnId="{97B6A1A0-D937-4FA9-A217-A81082DC3CF6}">
      <dgm:prSet/>
      <dgm:spPr/>
      <dgm:t>
        <a:bodyPr/>
        <a:lstStyle/>
        <a:p>
          <a:endParaRPr lang="en-US"/>
        </a:p>
      </dgm:t>
    </dgm:pt>
    <dgm:pt modelId="{6A2794F9-89A6-40F3-A102-508D24C1312B}" type="sibTrans" cxnId="{97B6A1A0-D937-4FA9-A217-A81082DC3CF6}">
      <dgm:prSet/>
      <dgm:spPr/>
      <dgm:t>
        <a:bodyPr/>
        <a:lstStyle/>
        <a:p>
          <a:endParaRPr lang="en-US"/>
        </a:p>
      </dgm:t>
    </dgm:pt>
    <dgm:pt modelId="{8A9C01BA-1E98-4C37-8D9C-BB8E93548145}" type="pres">
      <dgm:prSet presAssocID="{AF75C0B0-9E75-4FA0-A3A6-8D5EDB14C796}" presName="hierChild1" presStyleCnt="0">
        <dgm:presLayoutVars>
          <dgm:chPref val="1"/>
          <dgm:dir/>
          <dgm:animOne val="branch"/>
          <dgm:animLvl val="lvl"/>
          <dgm:resizeHandles/>
        </dgm:presLayoutVars>
      </dgm:prSet>
      <dgm:spPr/>
      <dgm:t>
        <a:bodyPr/>
        <a:lstStyle/>
        <a:p>
          <a:endParaRPr lang="uk-UA"/>
        </a:p>
      </dgm:t>
    </dgm:pt>
    <dgm:pt modelId="{494B2344-C55F-4E22-8512-C90E65E0A94B}" type="pres">
      <dgm:prSet presAssocID="{24957DD2-B4AF-422C-A584-D7F38B627494}" presName="hierRoot1" presStyleCnt="0"/>
      <dgm:spPr/>
    </dgm:pt>
    <dgm:pt modelId="{42C807D5-7CD0-4D2E-99FA-BE6C36B38084}" type="pres">
      <dgm:prSet presAssocID="{24957DD2-B4AF-422C-A584-D7F38B627494}" presName="composite" presStyleCnt="0"/>
      <dgm:spPr/>
    </dgm:pt>
    <dgm:pt modelId="{1D03CE60-C879-401D-BDF4-66466B38334E}" type="pres">
      <dgm:prSet presAssocID="{24957DD2-B4AF-422C-A584-D7F38B627494}" presName="background" presStyleLbl="node0" presStyleIdx="0" presStyleCnt="2"/>
      <dgm:spPr/>
    </dgm:pt>
    <dgm:pt modelId="{B2712BB3-EAEA-4797-92F1-7CF895F60E8E}" type="pres">
      <dgm:prSet presAssocID="{24957DD2-B4AF-422C-A584-D7F38B627494}" presName="text" presStyleLbl="fgAcc0" presStyleIdx="0" presStyleCnt="2">
        <dgm:presLayoutVars>
          <dgm:chPref val="3"/>
        </dgm:presLayoutVars>
      </dgm:prSet>
      <dgm:spPr/>
      <dgm:t>
        <a:bodyPr/>
        <a:lstStyle/>
        <a:p>
          <a:endParaRPr lang="uk-UA"/>
        </a:p>
      </dgm:t>
    </dgm:pt>
    <dgm:pt modelId="{AD9B8A50-10CC-4D55-BF4D-810F723576FD}" type="pres">
      <dgm:prSet presAssocID="{24957DD2-B4AF-422C-A584-D7F38B627494}" presName="hierChild2" presStyleCnt="0"/>
      <dgm:spPr/>
    </dgm:pt>
    <dgm:pt modelId="{ED231667-7B9F-40F3-BD6C-7367897C9CAB}" type="pres">
      <dgm:prSet presAssocID="{348EF67C-17BA-482A-9EFF-53D965CDEF62}" presName="hierRoot1" presStyleCnt="0"/>
      <dgm:spPr/>
    </dgm:pt>
    <dgm:pt modelId="{68B0F821-422A-439F-9604-E8F35D933A34}" type="pres">
      <dgm:prSet presAssocID="{348EF67C-17BA-482A-9EFF-53D965CDEF62}" presName="composite" presStyleCnt="0"/>
      <dgm:spPr/>
    </dgm:pt>
    <dgm:pt modelId="{D5CACBBC-15C6-4E94-AD8B-21CC28BBB9BE}" type="pres">
      <dgm:prSet presAssocID="{348EF67C-17BA-482A-9EFF-53D965CDEF62}" presName="background" presStyleLbl="node0" presStyleIdx="1" presStyleCnt="2"/>
      <dgm:spPr/>
    </dgm:pt>
    <dgm:pt modelId="{AF1113D8-346A-4D4B-9097-CFA86DECABE0}" type="pres">
      <dgm:prSet presAssocID="{348EF67C-17BA-482A-9EFF-53D965CDEF62}" presName="text" presStyleLbl="fgAcc0" presStyleIdx="1" presStyleCnt="2">
        <dgm:presLayoutVars>
          <dgm:chPref val="3"/>
        </dgm:presLayoutVars>
      </dgm:prSet>
      <dgm:spPr/>
      <dgm:t>
        <a:bodyPr/>
        <a:lstStyle/>
        <a:p>
          <a:endParaRPr lang="uk-UA"/>
        </a:p>
      </dgm:t>
    </dgm:pt>
    <dgm:pt modelId="{4DB8891F-3278-479D-9372-0E48408CEA11}" type="pres">
      <dgm:prSet presAssocID="{348EF67C-17BA-482A-9EFF-53D965CDEF62}" presName="hierChild2" presStyleCnt="0"/>
      <dgm:spPr/>
    </dgm:pt>
  </dgm:ptLst>
  <dgm:cxnLst>
    <dgm:cxn modelId="{21E9F68D-1F02-4F2D-A72F-0ACAB48CBFB3}" type="presOf" srcId="{24957DD2-B4AF-422C-A584-D7F38B627494}" destId="{B2712BB3-EAEA-4797-92F1-7CF895F60E8E}" srcOrd="0" destOrd="0" presId="urn:microsoft.com/office/officeart/2005/8/layout/hierarchy1"/>
    <dgm:cxn modelId="{8B42ED29-0E22-4EF0-B3BE-D7BEDF0754CA}" srcId="{AF75C0B0-9E75-4FA0-A3A6-8D5EDB14C796}" destId="{24957DD2-B4AF-422C-A584-D7F38B627494}" srcOrd="0" destOrd="0" parTransId="{D28C5BE0-B867-48CD-915A-CA175CE4A5E4}" sibTransId="{3B9A7987-8168-48D5-B5C3-2E934CE16534}"/>
    <dgm:cxn modelId="{9D32A3BC-261F-451A-8F36-9D980B6B1A1B}" type="presOf" srcId="{AF75C0B0-9E75-4FA0-A3A6-8D5EDB14C796}" destId="{8A9C01BA-1E98-4C37-8D9C-BB8E93548145}" srcOrd="0" destOrd="0" presId="urn:microsoft.com/office/officeart/2005/8/layout/hierarchy1"/>
    <dgm:cxn modelId="{97B6A1A0-D937-4FA9-A217-A81082DC3CF6}" srcId="{AF75C0B0-9E75-4FA0-A3A6-8D5EDB14C796}" destId="{348EF67C-17BA-482A-9EFF-53D965CDEF62}" srcOrd="1" destOrd="0" parTransId="{0FFA964A-E9A1-4451-9DA2-7E31A954601B}" sibTransId="{6A2794F9-89A6-40F3-A102-508D24C1312B}"/>
    <dgm:cxn modelId="{B2A599ED-98D7-4EAE-8B7E-5E1F9D590CF9}" type="presOf" srcId="{348EF67C-17BA-482A-9EFF-53D965CDEF62}" destId="{AF1113D8-346A-4D4B-9097-CFA86DECABE0}" srcOrd="0" destOrd="0" presId="urn:microsoft.com/office/officeart/2005/8/layout/hierarchy1"/>
    <dgm:cxn modelId="{CCC2F253-80BF-4C56-8E56-E0B1AB3576CC}" type="presParOf" srcId="{8A9C01BA-1E98-4C37-8D9C-BB8E93548145}" destId="{494B2344-C55F-4E22-8512-C90E65E0A94B}" srcOrd="0" destOrd="0" presId="urn:microsoft.com/office/officeart/2005/8/layout/hierarchy1"/>
    <dgm:cxn modelId="{AA2452E8-E59C-4D9F-A6AA-9E891716D618}" type="presParOf" srcId="{494B2344-C55F-4E22-8512-C90E65E0A94B}" destId="{42C807D5-7CD0-4D2E-99FA-BE6C36B38084}" srcOrd="0" destOrd="0" presId="urn:microsoft.com/office/officeart/2005/8/layout/hierarchy1"/>
    <dgm:cxn modelId="{B8B3BFD9-CB73-4C6C-8035-9D1B89B3012F}" type="presParOf" srcId="{42C807D5-7CD0-4D2E-99FA-BE6C36B38084}" destId="{1D03CE60-C879-401D-BDF4-66466B38334E}" srcOrd="0" destOrd="0" presId="urn:microsoft.com/office/officeart/2005/8/layout/hierarchy1"/>
    <dgm:cxn modelId="{6B4AEEF0-7278-4A04-9152-7314853EE625}" type="presParOf" srcId="{42C807D5-7CD0-4D2E-99FA-BE6C36B38084}" destId="{B2712BB3-EAEA-4797-92F1-7CF895F60E8E}" srcOrd="1" destOrd="0" presId="urn:microsoft.com/office/officeart/2005/8/layout/hierarchy1"/>
    <dgm:cxn modelId="{868A8A48-92C6-416B-98C2-64693DB7D08A}" type="presParOf" srcId="{494B2344-C55F-4E22-8512-C90E65E0A94B}" destId="{AD9B8A50-10CC-4D55-BF4D-810F723576FD}" srcOrd="1" destOrd="0" presId="urn:microsoft.com/office/officeart/2005/8/layout/hierarchy1"/>
    <dgm:cxn modelId="{34FA534A-6E5C-40D8-BCCC-D45B36D1739D}" type="presParOf" srcId="{8A9C01BA-1E98-4C37-8D9C-BB8E93548145}" destId="{ED231667-7B9F-40F3-BD6C-7367897C9CAB}" srcOrd="1" destOrd="0" presId="urn:microsoft.com/office/officeart/2005/8/layout/hierarchy1"/>
    <dgm:cxn modelId="{76C8CF73-CABD-4E2C-9FAF-C55B573BB813}" type="presParOf" srcId="{ED231667-7B9F-40F3-BD6C-7367897C9CAB}" destId="{68B0F821-422A-439F-9604-E8F35D933A34}" srcOrd="0" destOrd="0" presId="urn:microsoft.com/office/officeart/2005/8/layout/hierarchy1"/>
    <dgm:cxn modelId="{21B7912E-F6EA-44CA-8C28-40A2862D5A44}" type="presParOf" srcId="{68B0F821-422A-439F-9604-E8F35D933A34}" destId="{D5CACBBC-15C6-4E94-AD8B-21CC28BBB9BE}" srcOrd="0" destOrd="0" presId="urn:microsoft.com/office/officeart/2005/8/layout/hierarchy1"/>
    <dgm:cxn modelId="{7DDB367F-AC5C-454D-890E-37AFDD67FB72}" type="presParOf" srcId="{68B0F821-422A-439F-9604-E8F35D933A34}" destId="{AF1113D8-346A-4D4B-9097-CFA86DECABE0}" srcOrd="1" destOrd="0" presId="urn:microsoft.com/office/officeart/2005/8/layout/hierarchy1"/>
    <dgm:cxn modelId="{E3A5CC51-5609-498E-A2CF-819BE7B11219}" type="presParOf" srcId="{ED231667-7B9F-40F3-BD6C-7367897C9CAB}" destId="{4DB8891F-3278-479D-9372-0E48408CEA1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46575F-45D5-4EE6-83AF-E54C9D9D000A}"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2BEC1E1C-9875-4244-A4E7-8C8309C281E6}">
      <dgm:prSet/>
      <dgm:spPr/>
      <dgm:t>
        <a:bodyPr/>
        <a:lstStyle/>
        <a:p>
          <a:pPr algn="l"/>
          <a:r>
            <a:rPr lang="ru-RU" b="0" i="0" dirty="0"/>
            <a:t>Закон вносить </a:t>
          </a:r>
          <a:r>
            <a:rPr lang="ru-RU" b="0" i="0" dirty="0" err="1"/>
            <a:t>зміни</a:t>
          </a:r>
          <a:r>
            <a:rPr lang="ru-RU" b="0" i="0" dirty="0"/>
            <a:t> до </a:t>
          </a:r>
          <a:r>
            <a:rPr lang="ru-RU" b="0" i="0" dirty="0">
              <a:hlinkClick xmlns:r="http://schemas.openxmlformats.org/officeDocument/2006/relationships" r:id="rId1"/>
            </a:rPr>
            <a:t>Кодексу </a:t>
          </a:r>
          <a:r>
            <a:rPr lang="ru-RU" b="0" i="0" dirty="0" err="1">
              <a:hlinkClick xmlns:r="http://schemas.openxmlformats.org/officeDocument/2006/relationships" r:id="rId1"/>
            </a:rPr>
            <a:t>України</a:t>
          </a:r>
          <a:r>
            <a:rPr lang="ru-RU" b="0" i="0" dirty="0">
              <a:hlinkClick xmlns:r="http://schemas.openxmlformats.org/officeDocument/2006/relationships" r:id="rId1"/>
            </a:rPr>
            <a:t> про </a:t>
          </a:r>
          <a:r>
            <a:rPr lang="ru-RU" b="0" i="0" dirty="0" err="1">
              <a:hlinkClick xmlns:r="http://schemas.openxmlformats.org/officeDocument/2006/relationships" r:id="rId1"/>
            </a:rPr>
            <a:t>адміністративні</a:t>
          </a:r>
          <a:r>
            <a:rPr lang="ru-RU" b="0" i="0" dirty="0">
              <a:hlinkClick xmlns:r="http://schemas.openxmlformats.org/officeDocument/2006/relationships" r:id="rId1"/>
            </a:rPr>
            <a:t> </a:t>
          </a:r>
          <a:r>
            <a:rPr lang="ru-RU" b="0" i="0" dirty="0" err="1">
              <a:hlinkClick xmlns:r="http://schemas.openxmlformats.org/officeDocument/2006/relationships" r:id="rId1"/>
            </a:rPr>
            <a:t>правопорушення</a:t>
          </a:r>
          <a:r>
            <a:rPr lang="ru-RU" b="0" i="0" dirty="0"/>
            <a:t>, </a:t>
          </a:r>
          <a:r>
            <a:rPr lang="ru-RU" b="0" i="0" dirty="0" err="1"/>
            <a:t>згідно</a:t>
          </a:r>
          <a:r>
            <a:rPr lang="ru-RU" b="0" i="0" dirty="0"/>
            <a:t> з </a:t>
          </a:r>
          <a:r>
            <a:rPr lang="ru-RU" b="0" i="0" dirty="0" err="1"/>
            <a:t>якими</a:t>
          </a:r>
          <a:r>
            <a:rPr lang="ru-RU" b="0" i="0" dirty="0"/>
            <a:t> </a:t>
          </a:r>
          <a:r>
            <a:rPr lang="ru-RU" b="0" i="0" dirty="0" err="1"/>
            <a:t>встановлюється</a:t>
          </a:r>
          <a:r>
            <a:rPr lang="ru-RU" b="0" i="0" dirty="0"/>
            <a:t> </a:t>
          </a:r>
          <a:r>
            <a:rPr lang="ru-RU" b="1" i="0" dirty="0" err="1"/>
            <a:t>відповідальність</a:t>
          </a:r>
          <a:r>
            <a:rPr lang="ru-RU" b="1" i="0" dirty="0"/>
            <a:t> за </a:t>
          </a:r>
          <a:r>
            <a:rPr lang="ru-RU" b="1" i="0" dirty="0" err="1"/>
            <a:t>булінг</a:t>
          </a:r>
          <a:r>
            <a:rPr lang="ru-RU" b="0" i="0" dirty="0"/>
            <a:t>.</a:t>
          </a:r>
          <a:r>
            <a:rPr lang="ru-RU" dirty="0"/>
            <a:t/>
          </a:r>
          <a:br>
            <a:rPr lang="ru-RU" dirty="0"/>
          </a:br>
          <a:r>
            <a:rPr lang="ru-RU" dirty="0" err="1"/>
            <a:t>В</a:t>
          </a:r>
          <a:r>
            <a:rPr lang="ru-RU" b="0" i="0" dirty="0" err="1"/>
            <a:t>чинення</a:t>
          </a:r>
          <a:r>
            <a:rPr lang="ru-RU" b="0" i="0" dirty="0"/>
            <a:t> </a:t>
          </a:r>
          <a:r>
            <a:rPr lang="ru-RU" b="0" i="0" dirty="0" err="1"/>
            <a:t>булінгу</a:t>
          </a:r>
          <a:r>
            <a:rPr lang="ru-RU" b="0" i="0" dirty="0"/>
            <a:t> </a:t>
          </a:r>
          <a:r>
            <a:rPr lang="ru-RU" b="0" i="0" dirty="0" err="1"/>
            <a:t>тягне</a:t>
          </a:r>
          <a:r>
            <a:rPr lang="ru-RU" b="0" i="0" dirty="0"/>
            <a:t> за собою </a:t>
          </a:r>
          <a:r>
            <a:rPr lang="ru-RU" b="0" i="0" dirty="0" err="1"/>
            <a:t>накладення</a:t>
          </a:r>
          <a:r>
            <a:rPr lang="ru-RU" b="0" i="0" dirty="0"/>
            <a:t> штрафу </a:t>
          </a:r>
          <a:r>
            <a:rPr lang="ru-RU" b="0" i="0" dirty="0" err="1"/>
            <a:t>від</a:t>
          </a:r>
          <a:r>
            <a:rPr lang="ru-RU" b="0" i="0" dirty="0"/>
            <a:t> 850 до 1700 грн </a:t>
          </a:r>
          <a:r>
            <a:rPr lang="ru-RU" b="0" i="0" dirty="0" err="1"/>
            <a:t>або</a:t>
          </a:r>
          <a:r>
            <a:rPr lang="ru-RU" b="0" i="0" dirty="0"/>
            <a:t> </a:t>
          </a:r>
          <a:r>
            <a:rPr lang="ru-RU" b="0" i="0" dirty="0" err="1"/>
            <a:t>громадські</a:t>
          </a:r>
          <a:r>
            <a:rPr lang="ru-RU" b="0" i="0" dirty="0"/>
            <a:t> </a:t>
          </a:r>
          <a:r>
            <a:rPr lang="ru-RU" b="0" i="0" dirty="0" err="1"/>
            <a:t>роботи</a:t>
          </a:r>
          <a:r>
            <a:rPr lang="ru-RU" b="0" i="0" dirty="0"/>
            <a:t> на строк </a:t>
          </a:r>
          <a:r>
            <a:rPr lang="ru-RU" b="0" i="0" dirty="0" err="1"/>
            <a:t>від</a:t>
          </a:r>
          <a:r>
            <a:rPr lang="ru-RU" b="0" i="0" dirty="0"/>
            <a:t> 20-ти до 40-ка годин.</a:t>
          </a:r>
          <a:r>
            <a:rPr lang="ru-RU" dirty="0"/>
            <a:t/>
          </a:r>
          <a:br>
            <a:rPr lang="ru-RU" dirty="0"/>
          </a:br>
          <a:r>
            <a:rPr lang="ru-RU" b="0" i="0" dirty="0" err="1"/>
            <a:t>Водночас</a:t>
          </a:r>
          <a:r>
            <a:rPr lang="ru-RU" b="0" i="0" dirty="0"/>
            <a:t> за </a:t>
          </a:r>
          <a:r>
            <a:rPr lang="ru-RU" b="0" i="0" dirty="0" err="1"/>
            <a:t>булінг</a:t>
          </a:r>
          <a:r>
            <a:rPr lang="ru-RU" b="0" i="0" dirty="0"/>
            <a:t>, </a:t>
          </a:r>
          <a:r>
            <a:rPr lang="ru-RU" b="0" i="0" dirty="0" err="1"/>
            <a:t>вчинений</a:t>
          </a:r>
          <a:r>
            <a:rPr lang="ru-RU" b="0" i="0" dirty="0"/>
            <a:t> </a:t>
          </a:r>
          <a:r>
            <a:rPr lang="ru-RU" b="0" i="0" dirty="0" err="1"/>
            <a:t>групою</a:t>
          </a:r>
          <a:r>
            <a:rPr lang="ru-RU" b="0" i="0" dirty="0"/>
            <a:t> </a:t>
          </a:r>
          <a:r>
            <a:rPr lang="ru-RU" b="0" i="0" dirty="0" err="1"/>
            <a:t>осіб</a:t>
          </a:r>
          <a:r>
            <a:rPr lang="ru-RU" b="0" i="0" dirty="0"/>
            <a:t> </a:t>
          </a:r>
          <a:r>
            <a:rPr lang="ru-RU" b="0" i="0" dirty="0" err="1"/>
            <a:t>або</a:t>
          </a:r>
          <a:r>
            <a:rPr lang="ru-RU" b="0" i="0" dirty="0"/>
            <a:t> повторно </a:t>
          </a:r>
          <a:r>
            <a:rPr lang="ru-RU" b="0" i="0" dirty="0" err="1"/>
            <a:t>протягом</a:t>
          </a:r>
          <a:r>
            <a:rPr lang="ru-RU" b="0" i="0" dirty="0"/>
            <a:t> року </a:t>
          </a:r>
          <a:r>
            <a:rPr lang="ru-RU" b="0" i="0" dirty="0" err="1"/>
            <a:t>після</a:t>
          </a:r>
          <a:r>
            <a:rPr lang="ru-RU" b="0" i="0" dirty="0"/>
            <a:t> </a:t>
          </a:r>
          <a:r>
            <a:rPr lang="ru-RU" b="0" i="0" dirty="0" err="1"/>
            <a:t>накладення</a:t>
          </a:r>
          <a:r>
            <a:rPr lang="ru-RU" b="0" i="0" dirty="0"/>
            <a:t> </a:t>
          </a:r>
          <a:r>
            <a:rPr lang="ru-RU" b="0" i="0" dirty="0" err="1"/>
            <a:t>адміністративного</a:t>
          </a:r>
          <a:r>
            <a:rPr lang="ru-RU" b="0" i="0" dirty="0"/>
            <a:t> </a:t>
          </a:r>
          <a:r>
            <a:rPr lang="ru-RU" b="0" i="0" dirty="0" err="1"/>
            <a:t>стягнення</a:t>
          </a:r>
          <a:r>
            <a:rPr lang="ru-RU" b="0" i="0" dirty="0"/>
            <a:t>, законом </a:t>
          </a:r>
          <a:r>
            <a:rPr lang="ru-RU" b="0" i="0" dirty="0" err="1"/>
            <a:t>встановлено</a:t>
          </a:r>
          <a:r>
            <a:rPr lang="ru-RU" b="0" i="0" dirty="0"/>
            <a:t> штраф </a:t>
          </a:r>
          <a:r>
            <a:rPr lang="ru-RU" b="0" i="0" dirty="0" err="1"/>
            <a:t>від</a:t>
          </a:r>
          <a:r>
            <a:rPr lang="ru-RU" b="0" i="0" dirty="0"/>
            <a:t> 1700 до 3400 грн </a:t>
          </a:r>
          <a:r>
            <a:rPr lang="ru-RU" b="0" i="0" dirty="0" err="1"/>
            <a:t>або</a:t>
          </a:r>
          <a:r>
            <a:rPr lang="ru-RU" b="0" i="0" dirty="0"/>
            <a:t> </a:t>
          </a:r>
          <a:r>
            <a:rPr lang="ru-RU" b="0" i="0" dirty="0" err="1"/>
            <a:t>громадські</a:t>
          </a:r>
          <a:r>
            <a:rPr lang="ru-RU" b="0" i="0" dirty="0"/>
            <a:t> </a:t>
          </a:r>
          <a:r>
            <a:rPr lang="ru-RU" b="0" i="0" dirty="0" err="1"/>
            <a:t>роботи</a:t>
          </a:r>
          <a:r>
            <a:rPr lang="ru-RU" b="0" i="0" dirty="0"/>
            <a:t> на строк </a:t>
          </a:r>
          <a:r>
            <a:rPr lang="ru-RU" b="0" i="0" dirty="0" err="1"/>
            <a:t>від</a:t>
          </a:r>
          <a:r>
            <a:rPr lang="ru-RU" b="0" i="0" dirty="0"/>
            <a:t> 40 до 60 годин.</a:t>
          </a:r>
          <a:endParaRPr lang="en-US" dirty="0"/>
        </a:p>
      </dgm:t>
    </dgm:pt>
    <dgm:pt modelId="{AB863160-1535-4608-8A80-82EF102697B5}" type="parTrans" cxnId="{CDDAB765-E096-418B-9DCA-B7043D75CF22}">
      <dgm:prSet/>
      <dgm:spPr/>
      <dgm:t>
        <a:bodyPr/>
        <a:lstStyle/>
        <a:p>
          <a:endParaRPr lang="en-US"/>
        </a:p>
      </dgm:t>
    </dgm:pt>
    <dgm:pt modelId="{6F1A26C7-823A-422D-999B-63697B3045FB}" type="sibTrans" cxnId="{CDDAB765-E096-418B-9DCA-B7043D75CF22}">
      <dgm:prSet/>
      <dgm:spPr/>
      <dgm:t>
        <a:bodyPr/>
        <a:lstStyle/>
        <a:p>
          <a:endParaRPr lang="en-US"/>
        </a:p>
      </dgm:t>
    </dgm:pt>
    <dgm:pt modelId="{86117F5C-DC4D-48EA-8B49-8722A31B06F1}">
      <dgm:prSet/>
      <dgm:spPr>
        <a:solidFill>
          <a:srgbClr val="0070C0"/>
        </a:solidFill>
      </dgm:spPr>
      <dgm:t>
        <a:bodyPr/>
        <a:lstStyle/>
        <a:p>
          <a:pPr algn="l"/>
          <a:r>
            <a:rPr lang="ru-RU" dirty="0" err="1"/>
            <a:t>Б</a:t>
          </a:r>
          <a:r>
            <a:rPr lang="ru-RU" b="0" i="0" dirty="0" err="1"/>
            <a:t>улінг</a:t>
          </a:r>
          <a:r>
            <a:rPr lang="ru-RU" b="0" i="0" dirty="0"/>
            <a:t>, </a:t>
          </a:r>
          <a:r>
            <a:rPr lang="ru-RU" b="0" i="0" dirty="0" err="1"/>
            <a:t>вчинений</a:t>
          </a:r>
          <a:r>
            <a:rPr lang="ru-RU" b="0" i="0" dirty="0"/>
            <a:t> </a:t>
          </a:r>
          <a:r>
            <a:rPr lang="ru-RU" b="0" i="0" dirty="0" err="1"/>
            <a:t>дітьми</a:t>
          </a:r>
          <a:r>
            <a:rPr lang="ru-RU" b="0" i="0" dirty="0"/>
            <a:t> </a:t>
          </a:r>
          <a:r>
            <a:rPr lang="ru-RU" b="0" i="0" dirty="0" err="1"/>
            <a:t>від</a:t>
          </a:r>
          <a:r>
            <a:rPr lang="ru-RU" b="0" i="0" dirty="0"/>
            <a:t> 14-ти до 16-ти </a:t>
          </a:r>
          <a:r>
            <a:rPr lang="ru-RU" b="0" i="0" dirty="0" err="1"/>
            <a:t>років</a:t>
          </a:r>
          <a:r>
            <a:rPr lang="ru-RU" b="0" i="0" dirty="0"/>
            <a:t>, </a:t>
          </a:r>
          <a:r>
            <a:rPr lang="ru-RU" b="0" i="0" dirty="0" err="1"/>
            <a:t>тягне</a:t>
          </a:r>
          <a:r>
            <a:rPr lang="ru-RU" b="0" i="0" dirty="0"/>
            <a:t> за собою </a:t>
          </a:r>
          <a:r>
            <a:rPr lang="ru-RU" b="0" i="0" dirty="0" err="1"/>
            <a:t>накладення</a:t>
          </a:r>
          <a:r>
            <a:rPr lang="ru-RU" b="0" i="0" dirty="0"/>
            <a:t> штрафу на </a:t>
          </a:r>
          <a:r>
            <a:rPr lang="ru-RU" b="0" i="0" dirty="0" err="1"/>
            <a:t>батьків</a:t>
          </a:r>
          <a:r>
            <a:rPr lang="ru-RU" b="0" i="0" dirty="0"/>
            <a:t> </a:t>
          </a:r>
          <a:r>
            <a:rPr lang="ru-RU" b="0" i="0" dirty="0" err="1"/>
            <a:t>або</a:t>
          </a:r>
          <a:r>
            <a:rPr lang="ru-RU" b="0" i="0" dirty="0"/>
            <a:t> </a:t>
          </a:r>
          <a:r>
            <a:rPr lang="ru-RU" b="0" i="0" dirty="0" err="1"/>
            <a:t>осіб</a:t>
          </a:r>
          <a:r>
            <a:rPr lang="ru-RU" b="0" i="0" dirty="0"/>
            <a:t>, </a:t>
          </a:r>
          <a:r>
            <a:rPr lang="ru-RU" b="0" i="0" dirty="0" err="1"/>
            <a:t>які</a:t>
          </a:r>
          <a:r>
            <a:rPr lang="ru-RU" b="0" i="0" dirty="0"/>
            <a:t> </a:t>
          </a:r>
          <a:r>
            <a:rPr lang="ru-RU" b="0" i="0" dirty="0" err="1"/>
            <a:t>їх</a:t>
          </a:r>
          <a:r>
            <a:rPr lang="ru-RU" b="0" i="0" dirty="0"/>
            <a:t> </a:t>
          </a:r>
          <a:r>
            <a:rPr lang="ru-RU" b="0" i="0" dirty="0" err="1"/>
            <a:t>замінюють</a:t>
          </a:r>
          <a:r>
            <a:rPr lang="ru-RU" b="0" i="0" dirty="0"/>
            <a:t>. </a:t>
          </a:r>
          <a:r>
            <a:rPr lang="ru-RU" b="0" i="0" dirty="0" err="1"/>
            <a:t>Його</a:t>
          </a:r>
          <a:r>
            <a:rPr lang="ru-RU" b="0" i="0" dirty="0"/>
            <a:t> </a:t>
          </a:r>
          <a:r>
            <a:rPr lang="ru-RU" b="0" i="0" dirty="0" err="1"/>
            <a:t>розмір</a:t>
          </a:r>
          <a:r>
            <a:rPr lang="ru-RU" b="0" i="0" dirty="0"/>
            <a:t>, </a:t>
          </a:r>
          <a:r>
            <a:rPr lang="ru-RU" b="0" i="0" dirty="0" err="1"/>
            <a:t>відповідно</a:t>
          </a:r>
          <a:r>
            <a:rPr lang="ru-RU" b="0" i="0" dirty="0"/>
            <a:t> до </a:t>
          </a:r>
          <a:r>
            <a:rPr lang="ru-RU" b="0" i="0" dirty="0" err="1"/>
            <a:t>ухваленого</a:t>
          </a:r>
          <a:r>
            <a:rPr lang="ru-RU" b="0" i="0" dirty="0"/>
            <a:t> закону, становить </a:t>
          </a:r>
          <a:r>
            <a:rPr lang="ru-RU" b="0" i="0" dirty="0" err="1"/>
            <a:t>від</a:t>
          </a:r>
          <a:r>
            <a:rPr lang="ru-RU" b="0" i="0" dirty="0"/>
            <a:t> 850 до 1700 грн </a:t>
          </a:r>
          <a:r>
            <a:rPr lang="ru-RU" b="0" i="0" dirty="0" err="1"/>
            <a:t>або</a:t>
          </a:r>
          <a:r>
            <a:rPr lang="ru-RU" b="0" i="0" dirty="0"/>
            <a:t> </a:t>
          </a:r>
          <a:r>
            <a:rPr lang="ru-RU" b="0" i="0" dirty="0" err="1"/>
            <a:t>громадські</a:t>
          </a:r>
          <a:r>
            <a:rPr lang="ru-RU" b="0" i="0" dirty="0"/>
            <a:t> </a:t>
          </a:r>
          <a:r>
            <a:rPr lang="ru-RU" b="0" i="0" dirty="0" err="1"/>
            <a:t>роботи</a:t>
          </a:r>
          <a:r>
            <a:rPr lang="ru-RU" b="0" i="0" dirty="0"/>
            <a:t> на строк </a:t>
          </a:r>
          <a:r>
            <a:rPr lang="ru-RU" b="0" i="0" dirty="0" err="1"/>
            <a:t>від</a:t>
          </a:r>
          <a:r>
            <a:rPr lang="ru-RU" b="0" i="0" dirty="0"/>
            <a:t> 20 до 40 годин. </a:t>
          </a:r>
          <a:r>
            <a:rPr lang="ru-RU" b="0" i="0" dirty="0" err="1"/>
            <a:t>Водночас</a:t>
          </a:r>
          <a:r>
            <a:rPr lang="ru-RU" b="0" i="0" dirty="0"/>
            <a:t> законом </a:t>
          </a:r>
          <a:r>
            <a:rPr lang="ru-RU" b="0" i="0" dirty="0" err="1"/>
            <a:t>визначено</a:t>
          </a:r>
          <a:r>
            <a:rPr lang="ru-RU" b="0" i="0" dirty="0"/>
            <a:t> </a:t>
          </a:r>
          <a:r>
            <a:rPr lang="ru-RU" b="1" i="0" dirty="0" err="1"/>
            <a:t>покарання</a:t>
          </a:r>
          <a:r>
            <a:rPr lang="ru-RU" b="1" i="0" dirty="0"/>
            <a:t> за </a:t>
          </a:r>
          <a:r>
            <a:rPr lang="ru-RU" b="1" i="0" dirty="0" err="1"/>
            <a:t>приховування</a:t>
          </a:r>
          <a:r>
            <a:rPr lang="ru-RU" b="1" i="0" dirty="0"/>
            <a:t> </a:t>
          </a:r>
          <a:r>
            <a:rPr lang="ru-RU" b="1" i="0" dirty="0" err="1"/>
            <a:t>випадків</a:t>
          </a:r>
          <a:r>
            <a:rPr lang="ru-RU" b="1" i="0" dirty="0"/>
            <a:t> </a:t>
          </a:r>
          <a:r>
            <a:rPr lang="ru-RU" b="1" i="0" dirty="0" err="1"/>
            <a:t>булінгу</a:t>
          </a:r>
          <a:r>
            <a:rPr lang="ru-RU" b="0" i="0" dirty="0"/>
            <a:t> </a:t>
          </a:r>
          <a:r>
            <a:rPr lang="ru-RU" b="0" i="0" dirty="0" err="1"/>
            <a:t>педагогічним</a:t>
          </a:r>
          <a:r>
            <a:rPr lang="ru-RU" b="0" i="0" dirty="0"/>
            <a:t>, </a:t>
          </a:r>
          <a:r>
            <a:rPr lang="ru-RU" b="0" i="0" dirty="0" err="1"/>
            <a:t>науково-педагогічним</a:t>
          </a:r>
          <a:r>
            <a:rPr lang="ru-RU" b="0" i="0" dirty="0"/>
            <a:t>, </a:t>
          </a:r>
          <a:r>
            <a:rPr lang="ru-RU" b="0" i="0" dirty="0" err="1"/>
            <a:t>науковим</a:t>
          </a:r>
          <a:r>
            <a:rPr lang="ru-RU" b="0" i="0" dirty="0"/>
            <a:t> </a:t>
          </a:r>
          <a:r>
            <a:rPr lang="ru-RU" b="0" i="0" dirty="0" err="1"/>
            <a:t>працівником</a:t>
          </a:r>
          <a:r>
            <a:rPr lang="ru-RU" b="0" i="0" dirty="0"/>
            <a:t>, </a:t>
          </a:r>
          <a:r>
            <a:rPr lang="ru-RU" b="0" i="0" dirty="0" err="1"/>
            <a:t>керівником</a:t>
          </a:r>
          <a:r>
            <a:rPr lang="ru-RU" b="0" i="0" dirty="0"/>
            <a:t> </a:t>
          </a:r>
          <a:r>
            <a:rPr lang="ru-RU" b="0" i="0" dirty="0" err="1"/>
            <a:t>або</a:t>
          </a:r>
          <a:r>
            <a:rPr lang="ru-RU" b="0" i="0" dirty="0"/>
            <a:t> </a:t>
          </a:r>
          <a:r>
            <a:rPr lang="ru-RU" b="0" i="0" dirty="0" err="1"/>
            <a:t>засновником</a:t>
          </a:r>
          <a:r>
            <a:rPr lang="ru-RU" b="0" i="0" dirty="0"/>
            <a:t> закладу </a:t>
          </a:r>
          <a:r>
            <a:rPr lang="ru-RU" b="0" i="0" dirty="0" err="1"/>
            <a:t>освіти</a:t>
          </a:r>
          <a:r>
            <a:rPr lang="ru-RU" b="0" i="0" dirty="0"/>
            <a:t>.</a:t>
          </a:r>
          <a:r>
            <a:rPr lang="ru-RU" dirty="0"/>
            <a:t/>
          </a:r>
          <a:br>
            <a:rPr lang="ru-RU" dirty="0"/>
          </a:br>
          <a:r>
            <a:rPr lang="ru-RU" dirty="0" err="1"/>
            <a:t>Н</a:t>
          </a:r>
          <a:r>
            <a:rPr lang="ru-RU" b="0" i="0" dirty="0" err="1"/>
            <a:t>еповідомлення</a:t>
          </a:r>
          <a:r>
            <a:rPr lang="ru-RU" b="0" i="0" dirty="0"/>
            <a:t> </a:t>
          </a:r>
          <a:r>
            <a:rPr lang="ru-RU" b="0" i="0" dirty="0" err="1"/>
            <a:t>керівником</a:t>
          </a:r>
          <a:r>
            <a:rPr lang="ru-RU" b="0" i="0" dirty="0"/>
            <a:t> закладу </a:t>
          </a:r>
          <a:r>
            <a:rPr lang="ru-RU" b="0" i="0" dirty="0" err="1"/>
            <a:t>освіти</a:t>
          </a:r>
          <a:r>
            <a:rPr lang="ru-RU" b="0" i="0" dirty="0"/>
            <a:t> </a:t>
          </a:r>
          <a:r>
            <a:rPr lang="ru-RU" b="0" i="0" dirty="0" err="1"/>
            <a:t>уповноваженим</a:t>
          </a:r>
          <a:r>
            <a:rPr lang="ru-RU" b="0" i="0" dirty="0"/>
            <a:t> </a:t>
          </a:r>
          <a:r>
            <a:rPr lang="ru-RU" b="0" i="0" dirty="0" err="1"/>
            <a:t>підрозділам</a:t>
          </a:r>
          <a:r>
            <a:rPr lang="ru-RU" b="0" i="0" dirty="0"/>
            <a:t> </a:t>
          </a:r>
          <a:r>
            <a:rPr lang="ru-RU" b="0" i="0" dirty="0" err="1"/>
            <a:t>органів</a:t>
          </a:r>
          <a:r>
            <a:rPr lang="ru-RU" b="0" i="0" dirty="0"/>
            <a:t> </a:t>
          </a:r>
          <a:r>
            <a:rPr lang="ru-RU" b="0" i="0" dirty="0" err="1"/>
            <a:t>Національної</a:t>
          </a:r>
          <a:r>
            <a:rPr lang="ru-RU" b="0" i="0" dirty="0"/>
            <a:t> </a:t>
          </a:r>
          <a:r>
            <a:rPr lang="ru-RU" b="0" i="0" dirty="0" err="1"/>
            <a:t>поліції</a:t>
          </a:r>
          <a:r>
            <a:rPr lang="ru-RU" b="0" i="0" dirty="0"/>
            <a:t> </a:t>
          </a:r>
          <a:r>
            <a:rPr lang="ru-RU" b="0" i="0" dirty="0" err="1"/>
            <a:t>України</a:t>
          </a:r>
          <a:r>
            <a:rPr lang="ru-RU" b="0" i="0" dirty="0"/>
            <a:t> про </a:t>
          </a:r>
          <a:r>
            <a:rPr lang="ru-RU" b="0" i="0" dirty="0" err="1"/>
            <a:t>випадки</a:t>
          </a:r>
          <a:r>
            <a:rPr lang="ru-RU" b="0" i="0" dirty="0"/>
            <a:t> </a:t>
          </a:r>
          <a:r>
            <a:rPr lang="ru-RU" b="0" i="0" dirty="0" err="1"/>
            <a:t>булінгу</a:t>
          </a:r>
          <a:r>
            <a:rPr lang="ru-RU" b="0" i="0" dirty="0"/>
            <a:t> </a:t>
          </a:r>
          <a:r>
            <a:rPr lang="ru-RU" b="0" i="0" dirty="0" err="1"/>
            <a:t>тягне</a:t>
          </a:r>
          <a:r>
            <a:rPr lang="ru-RU" b="0" i="0" dirty="0"/>
            <a:t> за собою </a:t>
          </a:r>
          <a:r>
            <a:rPr lang="ru-RU" b="0" i="0" dirty="0" err="1"/>
            <a:t>накладення</a:t>
          </a:r>
          <a:r>
            <a:rPr lang="ru-RU" b="0" i="0" dirty="0"/>
            <a:t> штрафу </a:t>
          </a:r>
          <a:r>
            <a:rPr lang="ru-RU" b="0" i="0" dirty="0" err="1"/>
            <a:t>від</a:t>
          </a:r>
          <a:r>
            <a:rPr lang="ru-RU" b="0" i="0" dirty="0"/>
            <a:t> 850 до 1700 грн </a:t>
          </a:r>
          <a:r>
            <a:rPr lang="ru-RU" b="0" i="0" dirty="0" err="1"/>
            <a:t>або</a:t>
          </a:r>
          <a:r>
            <a:rPr lang="ru-RU" b="0" i="0" dirty="0"/>
            <a:t> </a:t>
          </a:r>
          <a:r>
            <a:rPr lang="ru-RU" b="0" i="0" dirty="0" err="1"/>
            <a:t>виправні</a:t>
          </a:r>
          <a:r>
            <a:rPr lang="ru-RU" b="0" i="0" dirty="0"/>
            <a:t> </a:t>
          </a:r>
          <a:r>
            <a:rPr lang="ru-RU" b="0" i="0" dirty="0" err="1"/>
            <a:t>роботи</a:t>
          </a:r>
          <a:r>
            <a:rPr lang="ru-RU" b="0" i="0" dirty="0"/>
            <a:t> на строк до одного </a:t>
          </a:r>
          <a:r>
            <a:rPr lang="ru-RU" b="0" i="0" dirty="0" err="1"/>
            <a:t>місяця</a:t>
          </a:r>
          <a:r>
            <a:rPr lang="ru-RU" b="0" i="0" dirty="0"/>
            <a:t> з </a:t>
          </a:r>
          <a:r>
            <a:rPr lang="ru-RU" b="0" i="0" dirty="0" err="1"/>
            <a:t>відрахуванням</a:t>
          </a:r>
          <a:r>
            <a:rPr lang="ru-RU" b="0" i="0" dirty="0"/>
            <a:t> до 20% </a:t>
          </a:r>
          <a:r>
            <a:rPr lang="ru-RU" b="0" i="0" dirty="0" err="1"/>
            <a:t>заробітку</a:t>
          </a:r>
          <a:r>
            <a:rPr lang="ru-RU" b="0" i="0" dirty="0"/>
            <a:t>.</a:t>
          </a:r>
          <a:endParaRPr lang="en-US" dirty="0"/>
        </a:p>
      </dgm:t>
    </dgm:pt>
    <dgm:pt modelId="{4F0F84DC-4004-4D96-8D30-2718E83FE575}" type="parTrans" cxnId="{4E4AED46-5BB5-4536-9CBC-BB4E0E6A4CA3}">
      <dgm:prSet/>
      <dgm:spPr/>
      <dgm:t>
        <a:bodyPr/>
        <a:lstStyle/>
        <a:p>
          <a:endParaRPr lang="en-US"/>
        </a:p>
      </dgm:t>
    </dgm:pt>
    <dgm:pt modelId="{8EA685E0-C572-4236-BC60-359D1F753695}" type="sibTrans" cxnId="{4E4AED46-5BB5-4536-9CBC-BB4E0E6A4CA3}">
      <dgm:prSet/>
      <dgm:spPr/>
      <dgm:t>
        <a:bodyPr/>
        <a:lstStyle/>
        <a:p>
          <a:endParaRPr lang="en-US"/>
        </a:p>
      </dgm:t>
    </dgm:pt>
    <dgm:pt modelId="{C35DD00B-F9EC-4462-9EAC-3CBBE941AD52}" type="pres">
      <dgm:prSet presAssocID="{9C46575F-45D5-4EE6-83AF-E54C9D9D000A}" presName="Name0" presStyleCnt="0">
        <dgm:presLayoutVars>
          <dgm:dir/>
          <dgm:resizeHandles val="exact"/>
        </dgm:presLayoutVars>
      </dgm:prSet>
      <dgm:spPr/>
      <dgm:t>
        <a:bodyPr/>
        <a:lstStyle/>
        <a:p>
          <a:endParaRPr lang="uk-UA"/>
        </a:p>
      </dgm:t>
    </dgm:pt>
    <dgm:pt modelId="{5C1724E0-DCCC-443E-A27B-2E1FE61628D5}" type="pres">
      <dgm:prSet presAssocID="{2BEC1E1C-9875-4244-A4E7-8C8309C281E6}" presName="node" presStyleLbl="node1" presStyleIdx="0" presStyleCnt="2">
        <dgm:presLayoutVars>
          <dgm:bulletEnabled val="1"/>
        </dgm:presLayoutVars>
      </dgm:prSet>
      <dgm:spPr/>
      <dgm:t>
        <a:bodyPr/>
        <a:lstStyle/>
        <a:p>
          <a:endParaRPr lang="uk-UA"/>
        </a:p>
      </dgm:t>
    </dgm:pt>
    <dgm:pt modelId="{C672B6B2-4AEA-4E1E-8617-4945D3A7910F}" type="pres">
      <dgm:prSet presAssocID="{6F1A26C7-823A-422D-999B-63697B3045FB}" presName="sibTrans" presStyleLbl="sibTrans2D1" presStyleIdx="0" presStyleCnt="1"/>
      <dgm:spPr/>
      <dgm:t>
        <a:bodyPr/>
        <a:lstStyle/>
        <a:p>
          <a:endParaRPr lang="uk-UA"/>
        </a:p>
      </dgm:t>
    </dgm:pt>
    <dgm:pt modelId="{784A2205-C131-4EEF-B659-8B18F4EBCEEF}" type="pres">
      <dgm:prSet presAssocID="{6F1A26C7-823A-422D-999B-63697B3045FB}" presName="connectorText" presStyleLbl="sibTrans2D1" presStyleIdx="0" presStyleCnt="1"/>
      <dgm:spPr/>
      <dgm:t>
        <a:bodyPr/>
        <a:lstStyle/>
        <a:p>
          <a:endParaRPr lang="uk-UA"/>
        </a:p>
      </dgm:t>
    </dgm:pt>
    <dgm:pt modelId="{967500AD-A359-4818-B186-D1A09D4BE51E}" type="pres">
      <dgm:prSet presAssocID="{86117F5C-DC4D-48EA-8B49-8722A31B06F1}" presName="node" presStyleLbl="node1" presStyleIdx="1" presStyleCnt="2">
        <dgm:presLayoutVars>
          <dgm:bulletEnabled val="1"/>
        </dgm:presLayoutVars>
      </dgm:prSet>
      <dgm:spPr/>
      <dgm:t>
        <a:bodyPr/>
        <a:lstStyle/>
        <a:p>
          <a:endParaRPr lang="uk-UA"/>
        </a:p>
      </dgm:t>
    </dgm:pt>
  </dgm:ptLst>
  <dgm:cxnLst>
    <dgm:cxn modelId="{6BAE024C-AD76-476D-AE4F-4227782E9A55}" type="presOf" srcId="{6F1A26C7-823A-422D-999B-63697B3045FB}" destId="{C672B6B2-4AEA-4E1E-8617-4945D3A7910F}" srcOrd="0" destOrd="0" presId="urn:microsoft.com/office/officeart/2005/8/layout/process1"/>
    <dgm:cxn modelId="{3E6229B4-78A6-47CC-AAC6-F04F32AB5714}" type="presOf" srcId="{86117F5C-DC4D-48EA-8B49-8722A31B06F1}" destId="{967500AD-A359-4818-B186-D1A09D4BE51E}" srcOrd="0" destOrd="0" presId="urn:microsoft.com/office/officeart/2005/8/layout/process1"/>
    <dgm:cxn modelId="{F4644D6E-2A28-4697-8028-07A973C0DB4E}" type="presOf" srcId="{9C46575F-45D5-4EE6-83AF-E54C9D9D000A}" destId="{C35DD00B-F9EC-4462-9EAC-3CBBE941AD52}" srcOrd="0" destOrd="0" presId="urn:microsoft.com/office/officeart/2005/8/layout/process1"/>
    <dgm:cxn modelId="{E93571A2-A14D-4067-A462-D95EF3F8D873}" type="presOf" srcId="{6F1A26C7-823A-422D-999B-63697B3045FB}" destId="{784A2205-C131-4EEF-B659-8B18F4EBCEEF}" srcOrd="1" destOrd="0" presId="urn:microsoft.com/office/officeart/2005/8/layout/process1"/>
    <dgm:cxn modelId="{F0ABA220-E18D-4217-9F1A-67CDAF57FBD2}" type="presOf" srcId="{2BEC1E1C-9875-4244-A4E7-8C8309C281E6}" destId="{5C1724E0-DCCC-443E-A27B-2E1FE61628D5}" srcOrd="0" destOrd="0" presId="urn:microsoft.com/office/officeart/2005/8/layout/process1"/>
    <dgm:cxn modelId="{CDDAB765-E096-418B-9DCA-B7043D75CF22}" srcId="{9C46575F-45D5-4EE6-83AF-E54C9D9D000A}" destId="{2BEC1E1C-9875-4244-A4E7-8C8309C281E6}" srcOrd="0" destOrd="0" parTransId="{AB863160-1535-4608-8A80-82EF102697B5}" sibTransId="{6F1A26C7-823A-422D-999B-63697B3045FB}"/>
    <dgm:cxn modelId="{4E4AED46-5BB5-4536-9CBC-BB4E0E6A4CA3}" srcId="{9C46575F-45D5-4EE6-83AF-E54C9D9D000A}" destId="{86117F5C-DC4D-48EA-8B49-8722A31B06F1}" srcOrd="1" destOrd="0" parTransId="{4F0F84DC-4004-4D96-8D30-2718E83FE575}" sibTransId="{8EA685E0-C572-4236-BC60-359D1F753695}"/>
    <dgm:cxn modelId="{0AE95C92-60D3-4676-AD2E-DA61B5B57D16}" type="presParOf" srcId="{C35DD00B-F9EC-4462-9EAC-3CBBE941AD52}" destId="{5C1724E0-DCCC-443E-A27B-2E1FE61628D5}" srcOrd="0" destOrd="0" presId="urn:microsoft.com/office/officeart/2005/8/layout/process1"/>
    <dgm:cxn modelId="{F61D2813-5037-41E6-8E2F-91195CB7F14B}" type="presParOf" srcId="{C35DD00B-F9EC-4462-9EAC-3CBBE941AD52}" destId="{C672B6B2-4AEA-4E1E-8617-4945D3A7910F}" srcOrd="1" destOrd="0" presId="urn:microsoft.com/office/officeart/2005/8/layout/process1"/>
    <dgm:cxn modelId="{04B95E68-EFBC-45F6-A7CF-B1D8FBA4B806}" type="presParOf" srcId="{C672B6B2-4AEA-4E1E-8617-4945D3A7910F}" destId="{784A2205-C131-4EEF-B659-8B18F4EBCEEF}" srcOrd="0" destOrd="0" presId="urn:microsoft.com/office/officeart/2005/8/layout/process1"/>
    <dgm:cxn modelId="{CF839952-4246-47BB-8A0A-7DE7703B0B76}" type="presParOf" srcId="{C35DD00B-F9EC-4462-9EAC-3CBBE941AD52}" destId="{967500AD-A359-4818-B186-D1A09D4BE51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DBB364-BDAA-4389-ABC6-FE885BC5DDCC}" type="doc">
      <dgm:prSet loTypeId="urn:microsoft.com/office/officeart/2008/layout/LinedList" loCatId="list" qsTypeId="urn:microsoft.com/office/officeart/2005/8/quickstyle/simple1#5" qsCatId="simple" csTypeId="urn:microsoft.com/office/officeart/2005/8/colors/colorful2#1" csCatId="colorful" phldr="1"/>
      <dgm:spPr/>
      <dgm:t>
        <a:bodyPr/>
        <a:lstStyle/>
        <a:p>
          <a:endParaRPr lang="en-US"/>
        </a:p>
      </dgm:t>
    </dgm:pt>
    <dgm:pt modelId="{EF414ABB-23A7-463F-A472-4DA7AE4AE308}">
      <dgm:prSet/>
      <dgm:spPr/>
      <dgm:t>
        <a:bodyPr/>
        <a:lstStyle/>
        <a:p>
          <a:r>
            <a:rPr lang="en-US" b="1" dirty="0" err="1"/>
            <a:t>пряма</a:t>
          </a:r>
          <a:r>
            <a:rPr lang="en-US" b="1" dirty="0"/>
            <a:t> </a:t>
          </a:r>
          <a:r>
            <a:rPr lang="en-US" b="1" dirty="0" err="1"/>
            <a:t>дискримінація</a:t>
          </a:r>
          <a:r>
            <a:rPr lang="en-US" b="1" dirty="0"/>
            <a:t> </a:t>
          </a:r>
          <a:r>
            <a:rPr lang="en-US" dirty="0"/>
            <a:t>(з </a:t>
          </a:r>
          <a:r>
            <a:rPr lang="en-US" dirty="0" err="1"/>
            <a:t>людиною</a:t>
          </a:r>
          <a:r>
            <a:rPr lang="en-US" dirty="0"/>
            <a:t> </a:t>
          </a:r>
          <a:r>
            <a:rPr lang="en-US" dirty="0" err="1"/>
            <a:t>поводяться</a:t>
          </a:r>
          <a:r>
            <a:rPr lang="en-US" dirty="0"/>
            <a:t> </a:t>
          </a:r>
          <a:r>
            <a:rPr lang="en-US" dirty="0" err="1"/>
            <a:t>гірше</a:t>
          </a:r>
          <a:r>
            <a:rPr lang="en-US" dirty="0"/>
            <a:t> через </a:t>
          </a:r>
          <a:r>
            <a:rPr lang="en-US" dirty="0" err="1"/>
            <a:t>її</a:t>
          </a:r>
          <a:r>
            <a:rPr lang="en-US" dirty="0"/>
            <a:t> </a:t>
          </a:r>
          <a:r>
            <a:rPr lang="en-US" dirty="0" err="1"/>
            <a:t>захищені</a:t>
          </a:r>
          <a:r>
            <a:rPr lang="en-US" dirty="0"/>
            <a:t> </a:t>
          </a:r>
          <a:r>
            <a:rPr lang="en-US" dirty="0" err="1"/>
            <a:t>ознаки</a:t>
          </a:r>
          <a:r>
            <a:rPr lang="en-US" dirty="0"/>
            <a:t>)</a:t>
          </a:r>
        </a:p>
      </dgm:t>
    </dgm:pt>
    <dgm:pt modelId="{A7F87A79-841F-4A4B-A5FD-8E034D5B22A2}" type="parTrans" cxnId="{702DB699-0CFE-4D37-A7F2-52431CB874CD}">
      <dgm:prSet/>
      <dgm:spPr/>
      <dgm:t>
        <a:bodyPr/>
        <a:lstStyle/>
        <a:p>
          <a:endParaRPr lang="en-US"/>
        </a:p>
      </dgm:t>
    </dgm:pt>
    <dgm:pt modelId="{D8A7708E-8BBC-4BAC-8C34-B67CC854457A}" type="sibTrans" cxnId="{702DB699-0CFE-4D37-A7F2-52431CB874CD}">
      <dgm:prSet/>
      <dgm:spPr/>
      <dgm:t>
        <a:bodyPr/>
        <a:lstStyle/>
        <a:p>
          <a:endParaRPr lang="en-US"/>
        </a:p>
      </dgm:t>
    </dgm:pt>
    <dgm:pt modelId="{6422835B-D256-450E-913B-388EE2280E0C}">
      <dgm:prSet/>
      <dgm:spPr/>
      <dgm:t>
        <a:bodyPr/>
        <a:lstStyle/>
        <a:p>
          <a:r>
            <a:rPr lang="en-US" b="1" dirty="0" err="1"/>
            <a:t>непряма</a:t>
          </a:r>
          <a:r>
            <a:rPr lang="en-US" b="1" dirty="0"/>
            <a:t> </a:t>
          </a:r>
          <a:r>
            <a:rPr lang="en-US" b="1" dirty="0" err="1"/>
            <a:t>дискримінація</a:t>
          </a:r>
          <a:r>
            <a:rPr lang="en-US" b="1" dirty="0"/>
            <a:t> </a:t>
          </a:r>
          <a:r>
            <a:rPr lang="en-US" dirty="0"/>
            <a:t>(</a:t>
          </a:r>
          <a:r>
            <a:rPr lang="en-US" dirty="0" err="1"/>
            <a:t>роботодавець</a:t>
          </a:r>
          <a:r>
            <a:rPr lang="en-US" dirty="0"/>
            <a:t> з </a:t>
          </a:r>
          <a:r>
            <a:rPr lang="en-US" dirty="0" err="1"/>
            <a:t>усіма</a:t>
          </a:r>
          <a:r>
            <a:rPr lang="en-US" dirty="0"/>
            <a:t> </a:t>
          </a:r>
          <a:r>
            <a:rPr lang="en-US" dirty="0" err="1"/>
            <a:t>поводиться</a:t>
          </a:r>
          <a:r>
            <a:rPr lang="en-US" dirty="0"/>
            <a:t> </a:t>
          </a:r>
          <a:r>
            <a:rPr lang="en-US" dirty="0" err="1"/>
            <a:t>однаково</a:t>
          </a:r>
          <a:r>
            <a:rPr lang="en-US" dirty="0"/>
            <a:t> й </a:t>
          </a:r>
          <a:r>
            <a:rPr lang="en-US" dirty="0" err="1"/>
            <a:t>пристосовується</a:t>
          </a:r>
          <a:r>
            <a:rPr lang="en-US" dirty="0"/>
            <a:t> </a:t>
          </a:r>
          <a:r>
            <a:rPr lang="en-US" dirty="0" err="1"/>
            <a:t>до</a:t>
          </a:r>
          <a:r>
            <a:rPr lang="en-US" dirty="0"/>
            <a:t> </a:t>
          </a:r>
          <a:r>
            <a:rPr lang="en-US" dirty="0" err="1"/>
            <a:t>потреб</a:t>
          </a:r>
          <a:r>
            <a:rPr lang="en-US" dirty="0"/>
            <a:t> </a:t>
          </a:r>
          <a:r>
            <a:rPr lang="en-US" dirty="0" err="1"/>
            <a:t>конкретної</a:t>
          </a:r>
          <a:r>
            <a:rPr lang="en-US" dirty="0"/>
            <a:t> </a:t>
          </a:r>
          <a:r>
            <a:rPr lang="en-US" dirty="0" err="1"/>
            <a:t>людини</a:t>
          </a:r>
          <a:r>
            <a:rPr lang="en-US" dirty="0"/>
            <a:t> через </a:t>
          </a:r>
          <a:r>
            <a:rPr lang="en-US" dirty="0" err="1"/>
            <a:t>її</a:t>
          </a:r>
          <a:r>
            <a:rPr lang="en-US" dirty="0"/>
            <a:t> </a:t>
          </a:r>
          <a:r>
            <a:rPr lang="en-US" dirty="0" err="1"/>
            <a:t>захищені</a:t>
          </a:r>
          <a:r>
            <a:rPr lang="en-US" dirty="0"/>
            <a:t> </a:t>
          </a:r>
          <a:r>
            <a:rPr lang="en-US" dirty="0" err="1"/>
            <a:t>ознаки</a:t>
          </a:r>
          <a:r>
            <a:rPr lang="en-US" dirty="0"/>
            <a:t>)</a:t>
          </a:r>
        </a:p>
      </dgm:t>
    </dgm:pt>
    <dgm:pt modelId="{9083599F-DD15-423F-BAC4-E76CE56D4B48}" type="parTrans" cxnId="{EA7BA4C3-C88C-468B-A068-9DB4AEB00591}">
      <dgm:prSet/>
      <dgm:spPr/>
      <dgm:t>
        <a:bodyPr/>
        <a:lstStyle/>
        <a:p>
          <a:endParaRPr lang="en-US"/>
        </a:p>
      </dgm:t>
    </dgm:pt>
    <dgm:pt modelId="{BEBA7E9E-A5EC-4A92-960C-DD215DBA6CEB}" type="sibTrans" cxnId="{EA7BA4C3-C88C-468B-A068-9DB4AEB00591}">
      <dgm:prSet/>
      <dgm:spPr/>
      <dgm:t>
        <a:bodyPr/>
        <a:lstStyle/>
        <a:p>
          <a:endParaRPr lang="en-US"/>
        </a:p>
      </dgm:t>
    </dgm:pt>
    <dgm:pt modelId="{F57EF0B2-E716-453C-927B-DF48D7D3216E}">
      <dgm:prSet/>
      <dgm:spPr/>
      <dgm:t>
        <a:bodyPr/>
        <a:lstStyle/>
        <a:p>
          <a:r>
            <a:rPr lang="en-US" dirty="0" err="1"/>
            <a:t>утиск</a:t>
          </a:r>
          <a:r>
            <a:rPr lang="en-US" dirty="0"/>
            <a:t> (</a:t>
          </a:r>
          <a:r>
            <a:rPr lang="en-US" dirty="0" err="1"/>
            <a:t>приниження</a:t>
          </a:r>
          <a:r>
            <a:rPr lang="en-US" dirty="0"/>
            <a:t> </a:t>
          </a:r>
          <a:r>
            <a:rPr lang="en-US" dirty="0" err="1"/>
            <a:t>гідності</a:t>
          </a:r>
          <a:r>
            <a:rPr lang="en-US" dirty="0"/>
            <a:t>), </a:t>
          </a:r>
          <a:r>
            <a:rPr lang="en-US" dirty="0" err="1"/>
            <a:t>підбурювання</a:t>
          </a:r>
          <a:r>
            <a:rPr lang="en-US" dirty="0"/>
            <a:t> </a:t>
          </a:r>
          <a:r>
            <a:rPr lang="en-US" dirty="0" err="1"/>
            <a:t>до</a:t>
          </a:r>
          <a:r>
            <a:rPr lang="en-US" dirty="0"/>
            <a:t> </a:t>
          </a:r>
          <a:r>
            <a:rPr lang="en-US" dirty="0" err="1"/>
            <a:t>дискримінації</a:t>
          </a:r>
          <a:r>
            <a:rPr lang="en-US" dirty="0"/>
            <a:t> (</a:t>
          </a:r>
          <a:r>
            <a:rPr lang="en-US" dirty="0" err="1"/>
            <a:t>керівник</a:t>
          </a:r>
          <a:r>
            <a:rPr lang="en-US" dirty="0"/>
            <a:t> </a:t>
          </a:r>
          <a:r>
            <a:rPr lang="en-US" dirty="0" err="1"/>
            <a:t>сам</a:t>
          </a:r>
          <a:r>
            <a:rPr lang="en-US" dirty="0"/>
            <a:t> </a:t>
          </a:r>
          <a:r>
            <a:rPr lang="en-US" dirty="0" err="1"/>
            <a:t>не</a:t>
          </a:r>
          <a:r>
            <a:rPr lang="en-US" dirty="0"/>
            <a:t> </a:t>
          </a:r>
          <a:r>
            <a:rPr lang="en-US" dirty="0" err="1"/>
            <a:t>дискримінує</a:t>
          </a:r>
          <a:r>
            <a:rPr lang="en-US" dirty="0"/>
            <a:t>, а </a:t>
          </a:r>
          <a:r>
            <a:rPr lang="en-US" dirty="0" err="1"/>
            <a:t>делегує</a:t>
          </a:r>
          <a:r>
            <a:rPr lang="en-US" dirty="0"/>
            <a:t> </a:t>
          </a:r>
          <a:r>
            <a:rPr lang="en-US" dirty="0" err="1"/>
            <a:t>це</a:t>
          </a:r>
          <a:r>
            <a:rPr lang="en-US" dirty="0"/>
            <a:t> </a:t>
          </a:r>
          <a:r>
            <a:rPr lang="en-US" dirty="0" err="1"/>
            <a:t>підлеглим</a:t>
          </a:r>
          <a:r>
            <a:rPr lang="en-US" dirty="0"/>
            <a:t>), </a:t>
          </a:r>
          <a:r>
            <a:rPr lang="en-US" dirty="0" err="1"/>
            <a:t>пособництво</a:t>
          </a:r>
          <a:r>
            <a:rPr lang="en-US" dirty="0"/>
            <a:t> в </a:t>
          </a:r>
          <a:r>
            <a:rPr lang="en-US" dirty="0" err="1"/>
            <a:t>дискримінації</a:t>
          </a:r>
          <a:r>
            <a:rPr lang="en-US" dirty="0"/>
            <a:t> (</a:t>
          </a:r>
          <a:r>
            <a:rPr lang="en-US" dirty="0" err="1"/>
            <a:t>свідома</a:t>
          </a:r>
          <a:r>
            <a:rPr lang="en-US" dirty="0"/>
            <a:t> </a:t>
          </a:r>
          <a:r>
            <a:rPr lang="en-US" dirty="0" err="1"/>
            <a:t>допомога</a:t>
          </a:r>
          <a:r>
            <a:rPr lang="en-US" dirty="0"/>
            <a:t> в </a:t>
          </a:r>
          <a:r>
            <a:rPr lang="en-US" dirty="0" err="1"/>
            <a:t>дискримінаційних</a:t>
          </a:r>
          <a:r>
            <a:rPr lang="en-US" dirty="0"/>
            <a:t> </a:t>
          </a:r>
          <a:r>
            <a:rPr lang="en-US" dirty="0" err="1"/>
            <a:t>діях</a:t>
          </a:r>
          <a:r>
            <a:rPr lang="en-US" dirty="0"/>
            <a:t>)</a:t>
          </a:r>
        </a:p>
      </dgm:t>
    </dgm:pt>
    <dgm:pt modelId="{EDD21A59-E3A0-43A8-8582-1174F271104B}" type="parTrans" cxnId="{C9D7CF3A-6241-428D-BDB8-DC95F5F76F10}">
      <dgm:prSet/>
      <dgm:spPr/>
      <dgm:t>
        <a:bodyPr/>
        <a:lstStyle/>
        <a:p>
          <a:endParaRPr lang="en-US"/>
        </a:p>
      </dgm:t>
    </dgm:pt>
    <dgm:pt modelId="{9591B9C3-B173-43BB-B48E-DF85161F5D75}" type="sibTrans" cxnId="{C9D7CF3A-6241-428D-BDB8-DC95F5F76F10}">
      <dgm:prSet/>
      <dgm:spPr/>
      <dgm:t>
        <a:bodyPr/>
        <a:lstStyle/>
        <a:p>
          <a:endParaRPr lang="en-US"/>
        </a:p>
      </dgm:t>
    </dgm:pt>
    <dgm:pt modelId="{F7FAA028-A910-4D4B-92DF-E1FA05C9256A}" type="pres">
      <dgm:prSet presAssocID="{A8DBB364-BDAA-4389-ABC6-FE885BC5DDCC}" presName="vert0" presStyleCnt="0">
        <dgm:presLayoutVars>
          <dgm:dir/>
          <dgm:animOne val="branch"/>
          <dgm:animLvl val="lvl"/>
        </dgm:presLayoutVars>
      </dgm:prSet>
      <dgm:spPr/>
      <dgm:t>
        <a:bodyPr/>
        <a:lstStyle/>
        <a:p>
          <a:endParaRPr lang="uk-UA"/>
        </a:p>
      </dgm:t>
    </dgm:pt>
    <dgm:pt modelId="{66E860A8-5004-47DE-ABA2-5111E61F0E31}" type="pres">
      <dgm:prSet presAssocID="{EF414ABB-23A7-463F-A472-4DA7AE4AE308}" presName="thickLine" presStyleLbl="alignNode1" presStyleIdx="0" presStyleCnt="3"/>
      <dgm:spPr/>
    </dgm:pt>
    <dgm:pt modelId="{4F670D9D-757D-4470-93BD-2B60E3C94CA5}" type="pres">
      <dgm:prSet presAssocID="{EF414ABB-23A7-463F-A472-4DA7AE4AE308}" presName="horz1" presStyleCnt="0"/>
      <dgm:spPr/>
    </dgm:pt>
    <dgm:pt modelId="{448B1D1D-C46D-4853-8170-4086965A2CDF}" type="pres">
      <dgm:prSet presAssocID="{EF414ABB-23A7-463F-A472-4DA7AE4AE308}" presName="tx1" presStyleLbl="revTx" presStyleIdx="0" presStyleCnt="3"/>
      <dgm:spPr/>
      <dgm:t>
        <a:bodyPr/>
        <a:lstStyle/>
        <a:p>
          <a:endParaRPr lang="uk-UA"/>
        </a:p>
      </dgm:t>
    </dgm:pt>
    <dgm:pt modelId="{80158C69-5D1B-4EAF-9836-91E42FE8B0C3}" type="pres">
      <dgm:prSet presAssocID="{EF414ABB-23A7-463F-A472-4DA7AE4AE308}" presName="vert1" presStyleCnt="0"/>
      <dgm:spPr/>
    </dgm:pt>
    <dgm:pt modelId="{E8038508-089D-49B3-8A74-A444CA9C7306}" type="pres">
      <dgm:prSet presAssocID="{6422835B-D256-450E-913B-388EE2280E0C}" presName="thickLine" presStyleLbl="alignNode1" presStyleIdx="1" presStyleCnt="3"/>
      <dgm:spPr/>
    </dgm:pt>
    <dgm:pt modelId="{C5E58E8B-0605-4358-A34A-9843FC2DBDCA}" type="pres">
      <dgm:prSet presAssocID="{6422835B-D256-450E-913B-388EE2280E0C}" presName="horz1" presStyleCnt="0"/>
      <dgm:spPr/>
    </dgm:pt>
    <dgm:pt modelId="{25E7C0BF-E928-4F56-B518-E574993E50B6}" type="pres">
      <dgm:prSet presAssocID="{6422835B-D256-450E-913B-388EE2280E0C}" presName="tx1" presStyleLbl="revTx" presStyleIdx="1" presStyleCnt="3"/>
      <dgm:spPr/>
      <dgm:t>
        <a:bodyPr/>
        <a:lstStyle/>
        <a:p>
          <a:endParaRPr lang="uk-UA"/>
        </a:p>
      </dgm:t>
    </dgm:pt>
    <dgm:pt modelId="{33E74A8B-ADB2-410E-8FD8-AF9500AD0B3C}" type="pres">
      <dgm:prSet presAssocID="{6422835B-D256-450E-913B-388EE2280E0C}" presName="vert1" presStyleCnt="0"/>
      <dgm:spPr/>
    </dgm:pt>
    <dgm:pt modelId="{EAE4B332-ED19-47FF-8B68-0EBB7D8BF02B}" type="pres">
      <dgm:prSet presAssocID="{F57EF0B2-E716-453C-927B-DF48D7D3216E}" presName="thickLine" presStyleLbl="alignNode1" presStyleIdx="2" presStyleCnt="3"/>
      <dgm:spPr/>
    </dgm:pt>
    <dgm:pt modelId="{E9C21CAC-B900-4DE7-9C66-565A0FF97E3C}" type="pres">
      <dgm:prSet presAssocID="{F57EF0B2-E716-453C-927B-DF48D7D3216E}" presName="horz1" presStyleCnt="0"/>
      <dgm:spPr/>
    </dgm:pt>
    <dgm:pt modelId="{E69A716C-03AD-4DEF-9E8F-1DDE38F23C63}" type="pres">
      <dgm:prSet presAssocID="{F57EF0B2-E716-453C-927B-DF48D7D3216E}" presName="tx1" presStyleLbl="revTx" presStyleIdx="2" presStyleCnt="3"/>
      <dgm:spPr/>
      <dgm:t>
        <a:bodyPr/>
        <a:lstStyle/>
        <a:p>
          <a:endParaRPr lang="uk-UA"/>
        </a:p>
      </dgm:t>
    </dgm:pt>
    <dgm:pt modelId="{80EDFBE8-6F34-4F8C-A704-5D1FF30CA3F5}" type="pres">
      <dgm:prSet presAssocID="{F57EF0B2-E716-453C-927B-DF48D7D3216E}" presName="vert1" presStyleCnt="0"/>
      <dgm:spPr/>
    </dgm:pt>
  </dgm:ptLst>
  <dgm:cxnLst>
    <dgm:cxn modelId="{C9D7CF3A-6241-428D-BDB8-DC95F5F76F10}" srcId="{A8DBB364-BDAA-4389-ABC6-FE885BC5DDCC}" destId="{F57EF0B2-E716-453C-927B-DF48D7D3216E}" srcOrd="2" destOrd="0" parTransId="{EDD21A59-E3A0-43A8-8582-1174F271104B}" sibTransId="{9591B9C3-B173-43BB-B48E-DF85161F5D75}"/>
    <dgm:cxn modelId="{7296E2B9-B136-4E97-9BEC-753601EBFA1A}" type="presOf" srcId="{EF414ABB-23A7-463F-A472-4DA7AE4AE308}" destId="{448B1D1D-C46D-4853-8170-4086965A2CDF}" srcOrd="0" destOrd="0" presId="urn:microsoft.com/office/officeart/2008/layout/LinedList"/>
    <dgm:cxn modelId="{E6090C3C-A92F-4BC1-8E3B-FD4B80CAEEF9}" type="presOf" srcId="{A8DBB364-BDAA-4389-ABC6-FE885BC5DDCC}" destId="{F7FAA028-A910-4D4B-92DF-E1FA05C9256A}" srcOrd="0" destOrd="0" presId="urn:microsoft.com/office/officeart/2008/layout/LinedList"/>
    <dgm:cxn modelId="{C6A07459-B8E2-4570-8435-F228AEA9B4CD}" type="presOf" srcId="{6422835B-D256-450E-913B-388EE2280E0C}" destId="{25E7C0BF-E928-4F56-B518-E574993E50B6}" srcOrd="0" destOrd="0" presId="urn:microsoft.com/office/officeart/2008/layout/LinedList"/>
    <dgm:cxn modelId="{EA7BA4C3-C88C-468B-A068-9DB4AEB00591}" srcId="{A8DBB364-BDAA-4389-ABC6-FE885BC5DDCC}" destId="{6422835B-D256-450E-913B-388EE2280E0C}" srcOrd="1" destOrd="0" parTransId="{9083599F-DD15-423F-BAC4-E76CE56D4B48}" sibTransId="{BEBA7E9E-A5EC-4A92-960C-DD215DBA6CEB}"/>
    <dgm:cxn modelId="{702DB699-0CFE-4D37-A7F2-52431CB874CD}" srcId="{A8DBB364-BDAA-4389-ABC6-FE885BC5DDCC}" destId="{EF414ABB-23A7-463F-A472-4DA7AE4AE308}" srcOrd="0" destOrd="0" parTransId="{A7F87A79-841F-4A4B-A5FD-8E034D5B22A2}" sibTransId="{D8A7708E-8BBC-4BAC-8C34-B67CC854457A}"/>
    <dgm:cxn modelId="{6A4DDD4B-21F7-43FC-83E4-0B55F1D2DCBE}" type="presOf" srcId="{F57EF0B2-E716-453C-927B-DF48D7D3216E}" destId="{E69A716C-03AD-4DEF-9E8F-1DDE38F23C63}" srcOrd="0" destOrd="0" presId="urn:microsoft.com/office/officeart/2008/layout/LinedList"/>
    <dgm:cxn modelId="{3526AA06-8059-42DD-ABB5-588634FD6C31}" type="presParOf" srcId="{F7FAA028-A910-4D4B-92DF-E1FA05C9256A}" destId="{66E860A8-5004-47DE-ABA2-5111E61F0E31}" srcOrd="0" destOrd="0" presId="urn:microsoft.com/office/officeart/2008/layout/LinedList"/>
    <dgm:cxn modelId="{78988914-EE0D-415C-B62D-F73C56EA6018}" type="presParOf" srcId="{F7FAA028-A910-4D4B-92DF-E1FA05C9256A}" destId="{4F670D9D-757D-4470-93BD-2B60E3C94CA5}" srcOrd="1" destOrd="0" presId="urn:microsoft.com/office/officeart/2008/layout/LinedList"/>
    <dgm:cxn modelId="{ED8EA3BA-93E4-4D83-9090-60D8EDE46B51}" type="presParOf" srcId="{4F670D9D-757D-4470-93BD-2B60E3C94CA5}" destId="{448B1D1D-C46D-4853-8170-4086965A2CDF}" srcOrd="0" destOrd="0" presId="urn:microsoft.com/office/officeart/2008/layout/LinedList"/>
    <dgm:cxn modelId="{FA547DA6-36FF-41A4-81D7-1463671EBFC4}" type="presParOf" srcId="{4F670D9D-757D-4470-93BD-2B60E3C94CA5}" destId="{80158C69-5D1B-4EAF-9836-91E42FE8B0C3}" srcOrd="1" destOrd="0" presId="urn:microsoft.com/office/officeart/2008/layout/LinedList"/>
    <dgm:cxn modelId="{547DD6FA-E970-482E-B8BC-AEFC149FA67E}" type="presParOf" srcId="{F7FAA028-A910-4D4B-92DF-E1FA05C9256A}" destId="{E8038508-089D-49B3-8A74-A444CA9C7306}" srcOrd="2" destOrd="0" presId="urn:microsoft.com/office/officeart/2008/layout/LinedList"/>
    <dgm:cxn modelId="{F65F3234-83F2-492D-8484-35575EE786FD}" type="presParOf" srcId="{F7FAA028-A910-4D4B-92DF-E1FA05C9256A}" destId="{C5E58E8B-0605-4358-A34A-9843FC2DBDCA}" srcOrd="3" destOrd="0" presId="urn:microsoft.com/office/officeart/2008/layout/LinedList"/>
    <dgm:cxn modelId="{A9B52DA8-A87E-4FF6-B850-00E094F81B33}" type="presParOf" srcId="{C5E58E8B-0605-4358-A34A-9843FC2DBDCA}" destId="{25E7C0BF-E928-4F56-B518-E574993E50B6}" srcOrd="0" destOrd="0" presId="urn:microsoft.com/office/officeart/2008/layout/LinedList"/>
    <dgm:cxn modelId="{D55A7DEE-59A5-4F63-B6B9-BBABED1B7111}" type="presParOf" srcId="{C5E58E8B-0605-4358-A34A-9843FC2DBDCA}" destId="{33E74A8B-ADB2-410E-8FD8-AF9500AD0B3C}" srcOrd="1" destOrd="0" presId="urn:microsoft.com/office/officeart/2008/layout/LinedList"/>
    <dgm:cxn modelId="{AB24BC50-A083-404B-9A1C-CC4F5380479D}" type="presParOf" srcId="{F7FAA028-A910-4D4B-92DF-E1FA05C9256A}" destId="{EAE4B332-ED19-47FF-8B68-0EBB7D8BF02B}" srcOrd="4" destOrd="0" presId="urn:microsoft.com/office/officeart/2008/layout/LinedList"/>
    <dgm:cxn modelId="{160BBDBF-E434-4E4D-B541-370ECCAA9336}" type="presParOf" srcId="{F7FAA028-A910-4D4B-92DF-E1FA05C9256A}" destId="{E9C21CAC-B900-4DE7-9C66-565A0FF97E3C}" srcOrd="5" destOrd="0" presId="urn:microsoft.com/office/officeart/2008/layout/LinedList"/>
    <dgm:cxn modelId="{6DEE1A4E-9D8A-49E8-8571-FD4B1DCCCBE7}" type="presParOf" srcId="{E9C21CAC-B900-4DE7-9C66-565A0FF97E3C}" destId="{E69A716C-03AD-4DEF-9E8F-1DDE38F23C63}" srcOrd="0" destOrd="0" presId="urn:microsoft.com/office/officeart/2008/layout/LinedList"/>
    <dgm:cxn modelId="{782C4D5B-9C27-4AA2-A423-AB4D67F81AAE}" type="presParOf" srcId="{E9C21CAC-B900-4DE7-9C66-565A0FF97E3C}" destId="{80EDFBE8-6F34-4F8C-A704-5D1FF30CA3F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EC5A79-0CE3-49DC-A19B-D9721ABB9EEC}" type="doc">
      <dgm:prSet loTypeId="urn:microsoft.com/office/officeart/2005/8/layout/hierarchy1#3" loCatId="hierarchy" qsTypeId="urn:microsoft.com/office/officeart/2005/8/quickstyle/simple1#13" qsCatId="simple" csTypeId="urn:microsoft.com/office/officeart/2005/8/colors/colorful2#3" csCatId="colorful" phldr="1"/>
      <dgm:spPr/>
      <dgm:t>
        <a:bodyPr/>
        <a:lstStyle/>
        <a:p>
          <a:endParaRPr lang="en-US"/>
        </a:p>
      </dgm:t>
    </dgm:pt>
    <dgm:pt modelId="{23620833-F69F-4B87-8657-2952DBB13BA4}">
      <dgm:prSet/>
      <dgm:spPr/>
      <dgm:t>
        <a:bodyPr/>
        <a:lstStyle/>
        <a:p>
          <a:r>
            <a:rPr lang="ru-RU" dirty="0" err="1"/>
            <a:t>це</a:t>
          </a:r>
          <a:r>
            <a:rPr lang="ru-RU" dirty="0"/>
            <a:t> </a:t>
          </a:r>
          <a:r>
            <a:rPr lang="ru-RU" dirty="0" err="1"/>
            <a:t>таке</a:t>
          </a:r>
          <a:r>
            <a:rPr lang="ru-RU" dirty="0"/>
            <a:t> </a:t>
          </a:r>
          <a:r>
            <a:rPr lang="ru-RU" dirty="0" err="1"/>
            <a:t>місце</a:t>
          </a:r>
          <a:r>
            <a:rPr lang="ru-RU" dirty="0"/>
            <a:t>, де люди з </a:t>
          </a:r>
          <a:r>
            <a:rPr lang="ru-RU" dirty="0" err="1"/>
            <a:t>різними</a:t>
          </a:r>
          <a:r>
            <a:rPr lang="ru-RU" dirty="0"/>
            <a:t> </a:t>
          </a:r>
          <a:r>
            <a:rPr lang="ru-RU" dirty="0" err="1"/>
            <a:t>особливостями</a:t>
          </a:r>
          <a:r>
            <a:rPr lang="ru-RU" dirty="0"/>
            <a:t> </a:t>
          </a:r>
          <a:r>
            <a:rPr lang="ru-RU" dirty="0" err="1"/>
            <a:t>відчувають</a:t>
          </a:r>
          <a:r>
            <a:rPr lang="ru-RU" dirty="0"/>
            <a:t> себе </a:t>
          </a:r>
          <a:r>
            <a:rPr lang="ru-RU" dirty="0" err="1"/>
            <a:t>бажаними</a:t>
          </a:r>
          <a:r>
            <a:rPr lang="ru-RU" dirty="0"/>
            <a:t> та </a:t>
          </a:r>
          <a:r>
            <a:rPr lang="ru-RU" dirty="0" err="1"/>
            <a:t>цінними</a:t>
          </a:r>
          <a:r>
            <a:rPr lang="ru-RU" dirty="0"/>
            <a:t> за </a:t>
          </a:r>
          <a:r>
            <a:rPr lang="ru-RU" dirty="0" err="1"/>
            <a:t>свій</a:t>
          </a:r>
          <a:r>
            <a:rPr lang="ru-RU" dirty="0"/>
            <a:t> </a:t>
          </a:r>
          <a:r>
            <a:rPr lang="ru-RU" dirty="0" err="1"/>
            <a:t>внесок</a:t>
          </a:r>
          <a:r>
            <a:rPr lang="ru-RU" dirty="0"/>
            <a:t> в роботу. </a:t>
          </a:r>
          <a:endParaRPr lang="en-US" dirty="0"/>
        </a:p>
      </dgm:t>
    </dgm:pt>
    <dgm:pt modelId="{D4A32900-C499-4EED-A33E-34C72AA6028F}" type="parTrans" cxnId="{261173ED-1315-465C-B03A-05B89DA037A2}">
      <dgm:prSet/>
      <dgm:spPr/>
      <dgm:t>
        <a:bodyPr/>
        <a:lstStyle/>
        <a:p>
          <a:endParaRPr lang="en-US"/>
        </a:p>
      </dgm:t>
    </dgm:pt>
    <dgm:pt modelId="{B4086827-6174-4BE5-913D-F774AB9D50A7}" type="sibTrans" cxnId="{261173ED-1315-465C-B03A-05B89DA037A2}">
      <dgm:prSet/>
      <dgm:spPr/>
      <dgm:t>
        <a:bodyPr/>
        <a:lstStyle/>
        <a:p>
          <a:endParaRPr lang="en-US"/>
        </a:p>
      </dgm:t>
    </dgm:pt>
    <dgm:pt modelId="{81C80A81-95D5-4704-81BF-4876CA0A82BC}">
      <dgm:prSet/>
      <dgm:spPr/>
      <dgm:t>
        <a:bodyPr/>
        <a:lstStyle/>
        <a:p>
          <a:r>
            <a:rPr lang="ru-RU" dirty="0" err="1"/>
            <a:t>Це</a:t>
          </a:r>
          <a:r>
            <a:rPr lang="ru-RU" dirty="0"/>
            <a:t> </a:t>
          </a:r>
          <a:r>
            <a:rPr lang="ru-RU" dirty="0" err="1"/>
            <a:t>місце</a:t>
          </a:r>
          <a:r>
            <a:rPr lang="ru-RU" dirty="0"/>
            <a:t>, де люди з </a:t>
          </a:r>
          <a:r>
            <a:rPr lang="ru-RU" dirty="0" err="1"/>
            <a:t>вадами</a:t>
          </a:r>
          <a:r>
            <a:rPr lang="ru-RU" dirty="0"/>
            <a:t> </a:t>
          </a:r>
          <a:r>
            <a:rPr lang="ru-RU" dirty="0" err="1"/>
            <a:t>різного</a:t>
          </a:r>
          <a:r>
            <a:rPr lang="ru-RU" dirty="0"/>
            <a:t> роду </a:t>
          </a:r>
          <a:r>
            <a:rPr lang="ru-RU" dirty="0" err="1"/>
            <a:t>мають</a:t>
          </a:r>
          <a:r>
            <a:rPr lang="ru-RU" dirty="0"/>
            <a:t> </a:t>
          </a:r>
          <a:r>
            <a:rPr lang="ru-RU" dirty="0" err="1"/>
            <a:t>ті</a:t>
          </a:r>
          <a:r>
            <a:rPr lang="ru-RU" dirty="0"/>
            <a:t> ж </a:t>
          </a:r>
          <a:r>
            <a:rPr lang="ru-RU" dirty="0" err="1"/>
            <a:t>можливості</a:t>
          </a:r>
          <a:r>
            <a:rPr lang="ru-RU" dirty="0"/>
            <a:t> для </a:t>
          </a:r>
          <a:r>
            <a:rPr lang="ru-RU" dirty="0" err="1"/>
            <a:t>розвитку</a:t>
          </a:r>
          <a:r>
            <a:rPr lang="ru-RU" dirty="0"/>
            <a:t>, </a:t>
          </a:r>
          <a:r>
            <a:rPr lang="ru-RU" dirty="0" err="1"/>
            <a:t>що</a:t>
          </a:r>
          <a:r>
            <a:rPr lang="ru-RU" dirty="0"/>
            <a:t> і </a:t>
          </a:r>
          <a:r>
            <a:rPr lang="ru-RU" dirty="0" err="1"/>
            <a:t>їхні</a:t>
          </a:r>
          <a:r>
            <a:rPr lang="ru-RU" dirty="0"/>
            <a:t> </a:t>
          </a:r>
          <a:r>
            <a:rPr lang="ru-RU" dirty="0" err="1"/>
            <a:t>колеги</a:t>
          </a:r>
          <a:r>
            <a:rPr lang="ru-RU" dirty="0"/>
            <a:t>. </a:t>
          </a:r>
          <a:endParaRPr lang="en-US" dirty="0"/>
        </a:p>
      </dgm:t>
    </dgm:pt>
    <dgm:pt modelId="{E7F529B6-54D9-48BE-8CEC-F512381AA0F7}" type="parTrans" cxnId="{F52FD5A1-4BD3-45D6-9259-E0BB6037A7FE}">
      <dgm:prSet/>
      <dgm:spPr/>
      <dgm:t>
        <a:bodyPr/>
        <a:lstStyle/>
        <a:p>
          <a:endParaRPr lang="en-US"/>
        </a:p>
      </dgm:t>
    </dgm:pt>
    <dgm:pt modelId="{A3F68091-A4B1-4FD0-A1DE-617DCC3C42FB}" type="sibTrans" cxnId="{F52FD5A1-4BD3-45D6-9259-E0BB6037A7FE}">
      <dgm:prSet/>
      <dgm:spPr/>
      <dgm:t>
        <a:bodyPr/>
        <a:lstStyle/>
        <a:p>
          <a:endParaRPr lang="en-US"/>
        </a:p>
      </dgm:t>
    </dgm:pt>
    <dgm:pt modelId="{1F6C81EA-F8CC-4EAC-9219-140A4D6E0998}">
      <dgm:prSet/>
      <dgm:spPr/>
      <dgm:t>
        <a:bodyPr/>
        <a:lstStyle/>
        <a:p>
          <a:r>
            <a:rPr lang="ru-RU"/>
            <a:t>Це місце, де люди відчувають себе в безпеці, розкриваючи свої невидимі вади.</a:t>
          </a:r>
          <a:endParaRPr lang="en-US"/>
        </a:p>
      </dgm:t>
    </dgm:pt>
    <dgm:pt modelId="{844D0CB1-C005-46EF-A730-A1A643D6BF72}" type="parTrans" cxnId="{D33B3ADC-263A-42FA-8C52-D9F2E86E499E}">
      <dgm:prSet/>
      <dgm:spPr/>
      <dgm:t>
        <a:bodyPr/>
        <a:lstStyle/>
        <a:p>
          <a:endParaRPr lang="en-US"/>
        </a:p>
      </dgm:t>
    </dgm:pt>
    <dgm:pt modelId="{D47667EA-301A-4A02-8844-E5424E7ACFE0}" type="sibTrans" cxnId="{D33B3ADC-263A-42FA-8C52-D9F2E86E499E}">
      <dgm:prSet/>
      <dgm:spPr/>
      <dgm:t>
        <a:bodyPr/>
        <a:lstStyle/>
        <a:p>
          <a:endParaRPr lang="en-US"/>
        </a:p>
      </dgm:t>
    </dgm:pt>
    <dgm:pt modelId="{991B9B3B-1C29-476C-A3B4-11EFCEF709BA}" type="pres">
      <dgm:prSet presAssocID="{FDEC5A79-0CE3-49DC-A19B-D9721ABB9EEC}" presName="hierChild1" presStyleCnt="0">
        <dgm:presLayoutVars>
          <dgm:chPref val="1"/>
          <dgm:dir/>
          <dgm:animOne val="branch"/>
          <dgm:animLvl val="lvl"/>
          <dgm:resizeHandles/>
        </dgm:presLayoutVars>
      </dgm:prSet>
      <dgm:spPr/>
      <dgm:t>
        <a:bodyPr/>
        <a:lstStyle/>
        <a:p>
          <a:endParaRPr lang="uk-UA"/>
        </a:p>
      </dgm:t>
    </dgm:pt>
    <dgm:pt modelId="{84BF25D9-B2D1-4B0E-AA6F-F9CBBFC0E1BA}" type="pres">
      <dgm:prSet presAssocID="{23620833-F69F-4B87-8657-2952DBB13BA4}" presName="hierRoot1" presStyleCnt="0"/>
      <dgm:spPr/>
    </dgm:pt>
    <dgm:pt modelId="{FD965228-4A5D-4E32-9788-FFEF8794C172}" type="pres">
      <dgm:prSet presAssocID="{23620833-F69F-4B87-8657-2952DBB13BA4}" presName="composite" presStyleCnt="0"/>
      <dgm:spPr/>
    </dgm:pt>
    <dgm:pt modelId="{1584CB5A-C54A-43E2-8AD7-ECED4450D558}" type="pres">
      <dgm:prSet presAssocID="{23620833-F69F-4B87-8657-2952DBB13BA4}" presName="background" presStyleLbl="node0" presStyleIdx="0" presStyleCnt="3"/>
      <dgm:spPr/>
    </dgm:pt>
    <dgm:pt modelId="{6C2606E2-422B-42F9-A7A4-D59BE82D86AA}" type="pres">
      <dgm:prSet presAssocID="{23620833-F69F-4B87-8657-2952DBB13BA4}" presName="text" presStyleLbl="fgAcc0" presStyleIdx="0" presStyleCnt="3">
        <dgm:presLayoutVars>
          <dgm:chPref val="3"/>
        </dgm:presLayoutVars>
      </dgm:prSet>
      <dgm:spPr/>
      <dgm:t>
        <a:bodyPr/>
        <a:lstStyle/>
        <a:p>
          <a:endParaRPr lang="uk-UA"/>
        </a:p>
      </dgm:t>
    </dgm:pt>
    <dgm:pt modelId="{D47BC33E-69D9-4CB2-9D53-DCAA7575499E}" type="pres">
      <dgm:prSet presAssocID="{23620833-F69F-4B87-8657-2952DBB13BA4}" presName="hierChild2" presStyleCnt="0"/>
      <dgm:spPr/>
    </dgm:pt>
    <dgm:pt modelId="{A5DD098B-2844-4B59-A736-5737856AF49E}" type="pres">
      <dgm:prSet presAssocID="{81C80A81-95D5-4704-81BF-4876CA0A82BC}" presName="hierRoot1" presStyleCnt="0"/>
      <dgm:spPr/>
    </dgm:pt>
    <dgm:pt modelId="{2500AC3A-46EB-497B-9A19-D68923A6F345}" type="pres">
      <dgm:prSet presAssocID="{81C80A81-95D5-4704-81BF-4876CA0A82BC}" presName="composite" presStyleCnt="0"/>
      <dgm:spPr/>
    </dgm:pt>
    <dgm:pt modelId="{2FB06432-6653-4209-9D90-BFB1DBB472B2}" type="pres">
      <dgm:prSet presAssocID="{81C80A81-95D5-4704-81BF-4876CA0A82BC}" presName="background" presStyleLbl="node0" presStyleIdx="1" presStyleCnt="3"/>
      <dgm:spPr/>
    </dgm:pt>
    <dgm:pt modelId="{5F868871-B66E-4A05-A40F-44DB36CFE7AD}" type="pres">
      <dgm:prSet presAssocID="{81C80A81-95D5-4704-81BF-4876CA0A82BC}" presName="text" presStyleLbl="fgAcc0" presStyleIdx="1" presStyleCnt="3">
        <dgm:presLayoutVars>
          <dgm:chPref val="3"/>
        </dgm:presLayoutVars>
      </dgm:prSet>
      <dgm:spPr/>
      <dgm:t>
        <a:bodyPr/>
        <a:lstStyle/>
        <a:p>
          <a:endParaRPr lang="uk-UA"/>
        </a:p>
      </dgm:t>
    </dgm:pt>
    <dgm:pt modelId="{59FA4771-38C8-4527-89F3-2537A40424A2}" type="pres">
      <dgm:prSet presAssocID="{81C80A81-95D5-4704-81BF-4876CA0A82BC}" presName="hierChild2" presStyleCnt="0"/>
      <dgm:spPr/>
    </dgm:pt>
    <dgm:pt modelId="{29650DD2-E1D8-483E-930D-C0110DF984EE}" type="pres">
      <dgm:prSet presAssocID="{1F6C81EA-F8CC-4EAC-9219-140A4D6E0998}" presName="hierRoot1" presStyleCnt="0"/>
      <dgm:spPr/>
    </dgm:pt>
    <dgm:pt modelId="{B6D29299-610D-4988-82EB-AC82CC05854B}" type="pres">
      <dgm:prSet presAssocID="{1F6C81EA-F8CC-4EAC-9219-140A4D6E0998}" presName="composite" presStyleCnt="0"/>
      <dgm:spPr/>
    </dgm:pt>
    <dgm:pt modelId="{F1E47213-A560-4753-A2EF-9FBB09CF98C0}" type="pres">
      <dgm:prSet presAssocID="{1F6C81EA-F8CC-4EAC-9219-140A4D6E0998}" presName="background" presStyleLbl="node0" presStyleIdx="2" presStyleCnt="3"/>
      <dgm:spPr/>
    </dgm:pt>
    <dgm:pt modelId="{35E6E055-FD8D-4290-9D36-F53274824F17}" type="pres">
      <dgm:prSet presAssocID="{1F6C81EA-F8CC-4EAC-9219-140A4D6E0998}" presName="text" presStyleLbl="fgAcc0" presStyleIdx="2" presStyleCnt="3">
        <dgm:presLayoutVars>
          <dgm:chPref val="3"/>
        </dgm:presLayoutVars>
      </dgm:prSet>
      <dgm:spPr/>
      <dgm:t>
        <a:bodyPr/>
        <a:lstStyle/>
        <a:p>
          <a:endParaRPr lang="uk-UA"/>
        </a:p>
      </dgm:t>
    </dgm:pt>
    <dgm:pt modelId="{1C87C61F-C60A-4C8D-A7E0-C05DF58E07E2}" type="pres">
      <dgm:prSet presAssocID="{1F6C81EA-F8CC-4EAC-9219-140A4D6E0998}" presName="hierChild2" presStyleCnt="0"/>
      <dgm:spPr/>
    </dgm:pt>
  </dgm:ptLst>
  <dgm:cxnLst>
    <dgm:cxn modelId="{261173ED-1315-465C-B03A-05B89DA037A2}" srcId="{FDEC5A79-0CE3-49DC-A19B-D9721ABB9EEC}" destId="{23620833-F69F-4B87-8657-2952DBB13BA4}" srcOrd="0" destOrd="0" parTransId="{D4A32900-C499-4EED-A33E-34C72AA6028F}" sibTransId="{B4086827-6174-4BE5-913D-F774AB9D50A7}"/>
    <dgm:cxn modelId="{F52FD5A1-4BD3-45D6-9259-E0BB6037A7FE}" srcId="{FDEC5A79-0CE3-49DC-A19B-D9721ABB9EEC}" destId="{81C80A81-95D5-4704-81BF-4876CA0A82BC}" srcOrd="1" destOrd="0" parTransId="{E7F529B6-54D9-48BE-8CEC-F512381AA0F7}" sibTransId="{A3F68091-A4B1-4FD0-A1DE-617DCC3C42FB}"/>
    <dgm:cxn modelId="{C6CBC22B-F849-4F25-BB97-6D705136B49D}" type="presOf" srcId="{81C80A81-95D5-4704-81BF-4876CA0A82BC}" destId="{5F868871-B66E-4A05-A40F-44DB36CFE7AD}" srcOrd="0" destOrd="0" presId="urn:microsoft.com/office/officeart/2005/8/layout/hierarchy1#3"/>
    <dgm:cxn modelId="{6B4477C6-943E-4E4E-9F11-44FF95E5EE02}" type="presOf" srcId="{1F6C81EA-F8CC-4EAC-9219-140A4D6E0998}" destId="{35E6E055-FD8D-4290-9D36-F53274824F17}" srcOrd="0" destOrd="0" presId="urn:microsoft.com/office/officeart/2005/8/layout/hierarchy1#3"/>
    <dgm:cxn modelId="{5160DFBF-2804-4961-9797-5B10E8A53662}" type="presOf" srcId="{23620833-F69F-4B87-8657-2952DBB13BA4}" destId="{6C2606E2-422B-42F9-A7A4-D59BE82D86AA}" srcOrd="0" destOrd="0" presId="urn:microsoft.com/office/officeart/2005/8/layout/hierarchy1#3"/>
    <dgm:cxn modelId="{E6D50A7E-096C-47BD-8736-410ACC21CF15}" type="presOf" srcId="{FDEC5A79-0CE3-49DC-A19B-D9721ABB9EEC}" destId="{991B9B3B-1C29-476C-A3B4-11EFCEF709BA}" srcOrd="0" destOrd="0" presId="urn:microsoft.com/office/officeart/2005/8/layout/hierarchy1#3"/>
    <dgm:cxn modelId="{D33B3ADC-263A-42FA-8C52-D9F2E86E499E}" srcId="{FDEC5A79-0CE3-49DC-A19B-D9721ABB9EEC}" destId="{1F6C81EA-F8CC-4EAC-9219-140A4D6E0998}" srcOrd="2" destOrd="0" parTransId="{844D0CB1-C005-46EF-A730-A1A643D6BF72}" sibTransId="{D47667EA-301A-4A02-8844-E5424E7ACFE0}"/>
    <dgm:cxn modelId="{181E6AE4-1AFA-4EB1-A723-CFA6C53A47AF}" type="presParOf" srcId="{991B9B3B-1C29-476C-A3B4-11EFCEF709BA}" destId="{84BF25D9-B2D1-4B0E-AA6F-F9CBBFC0E1BA}" srcOrd="0" destOrd="0" presId="urn:microsoft.com/office/officeart/2005/8/layout/hierarchy1#3"/>
    <dgm:cxn modelId="{3B589612-52D6-4D8D-B526-3A25E4CC75F1}" type="presParOf" srcId="{84BF25D9-B2D1-4B0E-AA6F-F9CBBFC0E1BA}" destId="{FD965228-4A5D-4E32-9788-FFEF8794C172}" srcOrd="0" destOrd="0" presId="urn:microsoft.com/office/officeart/2005/8/layout/hierarchy1#3"/>
    <dgm:cxn modelId="{8AF6EEC2-8D76-47ED-B5BE-39133F16240F}" type="presParOf" srcId="{FD965228-4A5D-4E32-9788-FFEF8794C172}" destId="{1584CB5A-C54A-43E2-8AD7-ECED4450D558}" srcOrd="0" destOrd="0" presId="urn:microsoft.com/office/officeart/2005/8/layout/hierarchy1#3"/>
    <dgm:cxn modelId="{ADF6CE05-AF69-4D4A-9072-F10770055310}" type="presParOf" srcId="{FD965228-4A5D-4E32-9788-FFEF8794C172}" destId="{6C2606E2-422B-42F9-A7A4-D59BE82D86AA}" srcOrd="1" destOrd="0" presId="urn:microsoft.com/office/officeart/2005/8/layout/hierarchy1#3"/>
    <dgm:cxn modelId="{280814BB-F459-40BD-898E-C0E0F3E3981F}" type="presParOf" srcId="{84BF25D9-B2D1-4B0E-AA6F-F9CBBFC0E1BA}" destId="{D47BC33E-69D9-4CB2-9D53-DCAA7575499E}" srcOrd="1" destOrd="0" presId="urn:microsoft.com/office/officeart/2005/8/layout/hierarchy1#3"/>
    <dgm:cxn modelId="{F7BD3254-24C5-47D9-8D6F-32D30976D46C}" type="presParOf" srcId="{991B9B3B-1C29-476C-A3B4-11EFCEF709BA}" destId="{A5DD098B-2844-4B59-A736-5737856AF49E}" srcOrd="1" destOrd="0" presId="urn:microsoft.com/office/officeart/2005/8/layout/hierarchy1#3"/>
    <dgm:cxn modelId="{42B8E655-2335-4427-AFB4-F56EFB7D45A2}" type="presParOf" srcId="{A5DD098B-2844-4B59-A736-5737856AF49E}" destId="{2500AC3A-46EB-497B-9A19-D68923A6F345}" srcOrd="0" destOrd="0" presId="urn:microsoft.com/office/officeart/2005/8/layout/hierarchy1#3"/>
    <dgm:cxn modelId="{BC38B6EC-B467-433F-A32F-A7933E0AA058}" type="presParOf" srcId="{2500AC3A-46EB-497B-9A19-D68923A6F345}" destId="{2FB06432-6653-4209-9D90-BFB1DBB472B2}" srcOrd="0" destOrd="0" presId="urn:microsoft.com/office/officeart/2005/8/layout/hierarchy1#3"/>
    <dgm:cxn modelId="{C9C47CCC-094E-451E-8F32-0987AE368DFA}" type="presParOf" srcId="{2500AC3A-46EB-497B-9A19-D68923A6F345}" destId="{5F868871-B66E-4A05-A40F-44DB36CFE7AD}" srcOrd="1" destOrd="0" presId="urn:microsoft.com/office/officeart/2005/8/layout/hierarchy1#3"/>
    <dgm:cxn modelId="{B999A57E-7134-43AF-8860-C155F5C6C28D}" type="presParOf" srcId="{A5DD098B-2844-4B59-A736-5737856AF49E}" destId="{59FA4771-38C8-4527-89F3-2537A40424A2}" srcOrd="1" destOrd="0" presId="urn:microsoft.com/office/officeart/2005/8/layout/hierarchy1#3"/>
    <dgm:cxn modelId="{6E5D3EEB-9F1F-4211-AA5D-2A0A51F80B15}" type="presParOf" srcId="{991B9B3B-1C29-476C-A3B4-11EFCEF709BA}" destId="{29650DD2-E1D8-483E-930D-C0110DF984EE}" srcOrd="2" destOrd="0" presId="urn:microsoft.com/office/officeart/2005/8/layout/hierarchy1#3"/>
    <dgm:cxn modelId="{E411F9D2-54D8-434C-ACBA-7A3275C0EE4F}" type="presParOf" srcId="{29650DD2-E1D8-483E-930D-C0110DF984EE}" destId="{B6D29299-610D-4988-82EB-AC82CC05854B}" srcOrd="0" destOrd="0" presId="urn:microsoft.com/office/officeart/2005/8/layout/hierarchy1#3"/>
    <dgm:cxn modelId="{A5E7420D-562F-43C2-8C6F-CF9C58B2A910}" type="presParOf" srcId="{B6D29299-610D-4988-82EB-AC82CC05854B}" destId="{F1E47213-A560-4753-A2EF-9FBB09CF98C0}" srcOrd="0" destOrd="0" presId="urn:microsoft.com/office/officeart/2005/8/layout/hierarchy1#3"/>
    <dgm:cxn modelId="{6C5EA963-2AB3-4EDE-AFA1-DD9A370944A2}" type="presParOf" srcId="{B6D29299-610D-4988-82EB-AC82CC05854B}" destId="{35E6E055-FD8D-4290-9D36-F53274824F17}" srcOrd="1" destOrd="0" presId="urn:microsoft.com/office/officeart/2005/8/layout/hierarchy1#3"/>
    <dgm:cxn modelId="{C998DFE0-5A53-4A96-B180-F5580431449E}" type="presParOf" srcId="{29650DD2-E1D8-483E-930D-C0110DF984EE}" destId="{1C87C61F-C60A-4C8D-A7E0-C05DF58E07E2}" srcOrd="1" destOrd="0" presId="urn:microsoft.com/office/officeart/2005/8/layout/hierarchy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2">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3">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C1B0E-E52C-4C4A-8A06-96564FC83982}"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9020F-DFBB-41C0-A96E-BCB6C05A96D7}" type="slidenum">
              <a:rPr lang="en-US" smtClean="0"/>
              <a:t>‹#›</a:t>
            </a:fld>
            <a:endParaRPr lang="en-US"/>
          </a:p>
        </p:txBody>
      </p:sp>
    </p:spTree>
    <p:extLst>
      <p:ext uri="{BB962C8B-B14F-4D97-AF65-F5344CB8AC3E}">
        <p14:creationId xmlns:p14="http://schemas.microsoft.com/office/powerpoint/2010/main" val="136874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6</a:t>
            </a:fld>
            <a:endParaRPr lang="en-US"/>
          </a:p>
        </p:txBody>
      </p:sp>
    </p:spTree>
    <p:extLst>
      <p:ext uri="{BB962C8B-B14F-4D97-AF65-F5344CB8AC3E}">
        <p14:creationId xmlns:p14="http://schemas.microsoft.com/office/powerpoint/2010/main" val="95691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11</a:t>
            </a:fld>
            <a:endParaRPr lang="en-US"/>
          </a:p>
        </p:txBody>
      </p:sp>
    </p:spTree>
    <p:extLst>
      <p:ext uri="{BB962C8B-B14F-4D97-AF65-F5344CB8AC3E}">
        <p14:creationId xmlns:p14="http://schemas.microsoft.com/office/powerpoint/2010/main" val="306889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18</a:t>
            </a:fld>
            <a:endParaRPr lang="en-US"/>
          </a:p>
        </p:txBody>
      </p:sp>
    </p:spTree>
    <p:extLst>
      <p:ext uri="{BB962C8B-B14F-4D97-AF65-F5344CB8AC3E}">
        <p14:creationId xmlns:p14="http://schemas.microsoft.com/office/powerpoint/2010/main" val="384748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19</a:t>
            </a:fld>
            <a:endParaRPr lang="en-US"/>
          </a:p>
        </p:txBody>
      </p:sp>
    </p:spTree>
    <p:extLst>
      <p:ext uri="{BB962C8B-B14F-4D97-AF65-F5344CB8AC3E}">
        <p14:creationId xmlns:p14="http://schemas.microsoft.com/office/powerpoint/2010/main" val="1028226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23</a:t>
            </a:fld>
            <a:endParaRPr lang="en-US"/>
          </a:p>
        </p:txBody>
      </p:sp>
    </p:spTree>
    <p:extLst>
      <p:ext uri="{BB962C8B-B14F-4D97-AF65-F5344CB8AC3E}">
        <p14:creationId xmlns:p14="http://schemas.microsoft.com/office/powerpoint/2010/main" val="1173571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15FD96-BBF0-4294-9754-8ED2891EB246}"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5FD96-BBF0-4294-9754-8ED2891EB246}"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5FD96-BBF0-4294-9754-8ED2891EB246}"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r>
              <a:rPr lang="en-US"/>
              <a:t>12/5/2019</a:t>
            </a: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USAID </a:t>
            </a:r>
            <a:r>
              <a:rPr lang="uk-UA"/>
              <a:t>Проект Енергетичної Безпеки</a:t>
            </a:r>
            <a:endParaRPr lang="en-US"/>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6/1/2023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extLst>
      <p:ext uri="{BB962C8B-B14F-4D97-AF65-F5344CB8AC3E}">
        <p14:creationId xmlns:p14="http://schemas.microsoft.com/office/powerpoint/2010/main" val="2176948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6/1/2023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655830" y="592364"/>
            <a:ext cx="2346667" cy="890454"/>
          </a:xfrm>
          <a:prstGeom prst="rect">
            <a:avLst/>
          </a:prstGeom>
        </p:spPr>
      </p:pic>
      <p:cxnSp>
        <p:nvCxnSpPr>
          <p:cNvPr id="11" name="Straight Connector 10"/>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6/1/2023</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165600" y="4770577"/>
            <a:ext cx="7528560" cy="1435778"/>
          </a:xfrm>
          <a:prstGeom prst="rect">
            <a:avLst/>
          </a:prstGeom>
        </p:spPr>
        <p:txBody>
          <a:bodyPr wrap="square">
            <a:spAutoFit/>
          </a:bodyPr>
          <a:lstStyle/>
          <a:p>
            <a:r>
              <a:rPr lang="en-US" sz="1455" kern="1200" dirty="0">
                <a:solidFill>
                  <a:schemeClr val="bg1"/>
                </a:solidFill>
                <a:effectLst/>
                <a:latin typeface="+mn-lt"/>
                <a:ea typeface="+mn-ea"/>
                <a:cs typeface="+mn-cs"/>
              </a:rPr>
              <a:t>This document is made possible by the support of the American people through the United States Agency for International Development (USAID). The contents of this document are the sole responsibility of Tetra Tech ES, Inc., and do not necessarily reflect the views of USAID or the United States Government. This document was prepared by Tetra Tech ES, Inc., USAID Contractor for the Energy Security Project (ESP), USAID contract 72012118C00003.</a:t>
            </a:r>
          </a:p>
          <a:p>
            <a:r>
              <a:rPr lang="en-US" sz="1455" kern="1200" cap="all" dirty="0">
                <a:solidFill>
                  <a:schemeClr val="bg1"/>
                </a:solidFill>
                <a:effectLst/>
                <a:latin typeface="+mn-lt"/>
                <a:ea typeface="+mn-ea"/>
                <a:cs typeface="+mn-cs"/>
              </a:rPr>
              <a:t> </a:t>
            </a:r>
          </a:p>
        </p:txBody>
      </p:sp>
      <p:cxnSp>
        <p:nvCxnSpPr>
          <p:cNvPr id="10" name="Straight Connector 9"/>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6/1/2023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6/1/2023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6/1/2023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6/1/2023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5FD96-BBF0-4294-9754-8ED2891EB246}"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6/1/2023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6/1/2023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6/1/2023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6/1/2023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6/1/2023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6/1/2023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6/1/2023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6/1/2023</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655830" y="592364"/>
            <a:ext cx="2346667" cy="890454"/>
          </a:xfrm>
          <a:prstGeom prst="rect">
            <a:avLst/>
          </a:prstGeom>
        </p:spPr>
      </p:pic>
      <p:cxnSp>
        <p:nvCxnSpPr>
          <p:cNvPr id="14" name="Straight Connector 13"/>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a:stretch>
            <a:fillRect/>
          </a:stretch>
        </p:blipFill>
        <p:spPr>
          <a:xfrm>
            <a:off x="655297" y="592365"/>
            <a:ext cx="2347200" cy="901135"/>
          </a:xfrm>
          <a:prstGeom prst="rect">
            <a:avLst/>
          </a:prstGeom>
        </p:spPr>
      </p:pic>
      <p:pic>
        <p:nvPicPr>
          <p:cNvPr id="16"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6/1/2023</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9" name="Straight Connector 8"/>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5181600" y="4684068"/>
            <a:ext cx="6288021" cy="1042273"/>
          </a:xfrm>
          <a:prstGeom prst="rect">
            <a:avLst/>
          </a:prstGeom>
        </p:spPr>
        <p:txBody>
          <a:bodyPr wrap="square">
            <a:spAutoFit/>
          </a:bodyPr>
          <a:lstStyle/>
          <a:p>
            <a:pPr algn="l"/>
            <a:r>
              <a:rPr lang="uk-UA" sz="1850"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1850" baseline="30000" dirty="0">
                <a:solidFill>
                  <a:schemeClr val="bg1"/>
                </a:solidFill>
                <a:latin typeface="Arial" panose="020B0604020202020204" pitchFamily="34" charset="0"/>
                <a:cs typeface="Arial" panose="020B0604020202020204" pitchFamily="34" charset="0"/>
              </a:rPr>
              <a:t>USAID).</a:t>
            </a:r>
          </a:p>
          <a:p>
            <a:pPr algn="l"/>
            <a:r>
              <a:rPr lang="en-GB" sz="1850" baseline="30000" dirty="0">
                <a:solidFill>
                  <a:schemeClr val="bg1"/>
                </a:solidFill>
                <a:latin typeface="Arial" panose="020B0604020202020204" pitchFamily="34" charset="0"/>
                <a:cs typeface="Arial" panose="020B0604020202020204" pitchFamily="34" charset="0"/>
              </a:rPr>
              <a:t>Tetra Tech </a:t>
            </a:r>
            <a:r>
              <a:rPr lang="en-GB" sz="1850" baseline="30000" dirty="0" err="1">
                <a:solidFill>
                  <a:schemeClr val="bg1"/>
                </a:solidFill>
                <a:latin typeface="Arial" panose="020B0604020202020204" pitchFamily="34" charset="0"/>
                <a:cs typeface="Arial" panose="020B0604020202020204" pitchFamily="34" charset="0"/>
              </a:rPr>
              <a:t>ES,Inc</a:t>
            </a:r>
            <a:r>
              <a:rPr lang="en-GB" sz="1850" baseline="30000" dirty="0">
                <a:solidFill>
                  <a:schemeClr val="bg1"/>
                </a:solidFill>
                <a:latin typeface="Arial" panose="020B0604020202020204" pitchFamily="34" charset="0"/>
                <a:cs typeface="Arial" panose="020B0604020202020204" pitchFamily="34" charset="0"/>
              </a:rPr>
              <a:t>. </a:t>
            </a:r>
            <a:r>
              <a:rPr lang="uk-UA" sz="1850"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1850" baseline="30000" dirty="0">
                <a:solidFill>
                  <a:schemeClr val="bg1"/>
                </a:solidFill>
                <a:latin typeface="Arial" panose="020B0604020202020204" pitchFamily="34" charset="0"/>
                <a:cs typeface="Arial" panose="020B0604020202020204" pitchFamily="34" charset="0"/>
              </a:rPr>
              <a:t>USAID </a:t>
            </a:r>
            <a:r>
              <a:rPr lang="uk-UA" sz="1850"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4"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t>6/1/2023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5FD96-BBF0-4294-9754-8ED2891EB246}"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6/1/2023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6/1/2023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6/1/2023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6/1/2023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6/1/2023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6/1/2023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6/1/2023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6/1/2023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6/1/2023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5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2"/>
            <a:ext cx="507959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2"/>
            <a:ext cx="508040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7C017F59-29DA-6F48-B92A-5AD511CC2D63}" type="datetime1">
              <a:rPr lang="en-US" smtClean="0"/>
              <a:t>6/1/2023</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790801"/>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15FD96-BBF0-4294-9754-8ED2891EB246}"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Arial" panose="020B0604020202020204" pitchFamily="34" charset="0"/>
                <a:cs typeface="Arial" panose="020B0604020202020204" pitchFamily="34" charset="0"/>
              </a:defRPr>
            </a:lvl1pPr>
          </a:lstStyle>
          <a:p>
            <a:fld id="{414FB1AD-D69E-B741-965A-0BAE826C2FA6}" type="datetime1">
              <a:rPr lang="en-US" smtClean="0"/>
              <a:t>6/1/2023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srcRect/>
          <a:stretch>
            <a:fillRect/>
          </a:stretch>
        </p:blipFill>
        <p:spPr>
          <a:xfrm>
            <a:off x="203201" y="203683"/>
            <a:ext cx="11785599" cy="6450636"/>
          </a:xfrm>
          <a:prstGeom prst="rect">
            <a:avLst/>
          </a:prstGeom>
        </p:spPr>
      </p:pic>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40C00456-721A-A94C-800A-D5E7EE91C160}" type="datetime1">
              <a:rPr lang="en-US" smtClean="0"/>
              <a:t>6/1/2023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a:outerShdw blurRad="254000" dir="2700000" algn="tl" rotWithShape="0">
              <a:srgbClr val="000000">
                <a:alpha val="20000"/>
              </a:srgbClr>
            </a:outerShdw>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chemeClr val="bg1"/>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pic>
        <p:nvPicPr>
          <p:cNvPr id="8" name="Picture 7"/>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6/1/2023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stretch>
            <a:fillRect/>
          </a:stretch>
        </p:blipFill>
        <p:spPr>
          <a:xfrm>
            <a:off x="655297" y="592365"/>
            <a:ext cx="2347200" cy="901135"/>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6/1/2023</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57600" y="5585578"/>
            <a:ext cx="2347200" cy="901135"/>
          </a:xfrm>
          <a:prstGeom prst="rect">
            <a:avLst/>
          </a:prstGeom>
        </p:spPr>
      </p:pic>
      <p:sp>
        <p:nvSpPr>
          <p:cNvPr id="8" name="Rectangle 7"/>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srcRect/>
          <a:stretch>
            <a:fillRect/>
          </a:stretch>
        </p:blipFill>
        <p:spPr>
          <a:xfrm>
            <a:off x="203201" y="203681"/>
            <a:ext cx="11785601" cy="6450636"/>
          </a:xfrm>
          <a:prstGeom prst="rect">
            <a:avLst/>
          </a:prstGeom>
        </p:spPr>
      </p:pic>
      <p:sp>
        <p:nvSpPr>
          <p:cNvPr id="5" name="Text Placeholder 4"/>
          <p:cNvSpPr>
            <a:spLocks noGrp="1"/>
          </p:cNvSpPr>
          <p:nvPr>
            <p:ph type="body" sz="quarter" idx="12" hasCustomPrompt="1"/>
          </p:nvPr>
        </p:nvSpPr>
        <p:spPr>
          <a:xfrm rot="16200000">
            <a:off x="104940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3F4168E2-91C5-9646-9F53-5B4E70AF759D}" type="datetime1">
              <a:rPr lang="en-US" smtClean="0"/>
              <a:t>6/1/2023</a:t>
            </a:fld>
            <a:endParaRPr lang="en-US"/>
          </a:p>
        </p:txBody>
      </p:sp>
      <p:sp>
        <p:nvSpPr>
          <p:cNvPr id="8"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5"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657600" y="5585578"/>
            <a:ext cx="2347200" cy="901135"/>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Arial" panose="020B0604020202020204" pitchFamily="34" charset="0"/>
                <a:cs typeface="Arial" panose="020B0604020202020204" pitchFamily="34" charset="0"/>
              </a:defRPr>
            </a:lvl1pPr>
          </a:lstStyle>
          <a:p>
            <a:fld id="{EB2C8F94-9D67-854F-8417-3B884156945E}" type="datetime1">
              <a:rPr lang="en-US" smtClean="0"/>
              <a:t>6/1/2023</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latin typeface="Arial" panose="020B0604020202020204" pitchFamily="34" charset="0"/>
                <a:cs typeface="Arial" panose="020B0604020202020204" pitchFamily="34" charset="0"/>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655297" y="592365"/>
            <a:ext cx="2347200" cy="901135"/>
          </a:xfrm>
          <a:prstGeom prst="rect">
            <a:avLst/>
          </a:prstGeom>
        </p:spPr>
      </p:pic>
      <p:pic>
        <p:nvPicPr>
          <p:cNvPr id="11"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1099175"/>
          </a:xfrm>
        </p:spPr>
        <p:txBody>
          <a:bodyPr wrap="square" anchor="t" anchorCtr="0">
            <a:spAutoFit/>
          </a:bodyPr>
          <a:lstStyle>
            <a:lvl1pPr>
              <a:defRPr sz="3175">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C3349C05-927F-3348-96DF-9086CF2761D6}" type="datetime1">
              <a:rPr lang="en-US" smtClean="0"/>
              <a:t>6/1/2023</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657600" y="5585578"/>
            <a:ext cx="2347200" cy="901135"/>
          </a:xfrm>
          <a:prstGeom prst="rect">
            <a:avLst/>
          </a:prstGeom>
        </p:spPr>
      </p:pic>
      <p:sp>
        <p:nvSpPr>
          <p:cNvPr id="9" name="Rectangle 8"/>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0"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15FD96-BBF0-4294-9754-8ED2891EB246}"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15FD96-BBF0-4294-9754-8ED2891EB246}"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5FD96-BBF0-4294-9754-8ED2891EB246}"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15FD96-BBF0-4294-9754-8ED2891EB246}"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15FD96-BBF0-4294-9754-8ED2891EB246}"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5FD96-BBF0-4294-9754-8ED2891EB246}" type="datetimeFigureOut">
              <a:rPr lang="en-US" smtClean="0"/>
              <a:t>6/1/2023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700DA-4165-4880-9F60-9917741622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914400" y="1715549"/>
            <a:ext cx="10363200" cy="4233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203200" y="6449816"/>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t>6/1/2023</a:t>
            </a:fld>
            <a:endParaRPr lang="en-US"/>
          </a:p>
        </p:txBody>
      </p:sp>
      <p:sp>
        <p:nvSpPr>
          <p:cNvPr id="5" name="Footer Placeholder 4"/>
          <p:cNvSpPr>
            <a:spLocks noGrp="1"/>
          </p:cNvSpPr>
          <p:nvPr>
            <p:ph type="ftr" sz="quarter" idx="3"/>
          </p:nvPr>
        </p:nvSpPr>
        <p:spPr>
          <a:xfrm>
            <a:off x="4165600" y="6449816"/>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6" name="Slide Number Placeholder 5"/>
          <p:cNvSpPr>
            <a:spLocks noGrp="1"/>
          </p:cNvSpPr>
          <p:nvPr>
            <p:ph type="sldNum" sz="quarter" idx="4"/>
          </p:nvPr>
        </p:nvSpPr>
        <p:spPr>
          <a:xfrm>
            <a:off x="9144000" y="6449816"/>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Frame 13"/>
          <p:cNvSpPr/>
          <p:nvPr/>
        </p:nvSpPr>
        <p:spPr>
          <a:xfrm>
            <a:off x="0" y="0"/>
            <a:ext cx="12192000" cy="6864096"/>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0" b="0" i="0" dirty="0">
              <a:solidFill>
                <a:srgbClr val="FFFFFF"/>
              </a:solidFill>
              <a:latin typeface="Gill Sans MT" panose="020B0502020104020203"/>
              <a:cs typeface="Gill Sans MT" panose="020B0502020104020203"/>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Lst>
  <p:hf hdr="0"/>
  <p:txStyles>
    <p:titleStyle>
      <a:lvl1pPr algn="l" defTabSz="604520" rtl="0" eaLnBrk="1" latinLnBrk="0" hangingPunct="1">
        <a:spcBef>
          <a:spcPct val="0"/>
        </a:spcBef>
        <a:buNone/>
        <a:defRPr sz="3175" b="0" i="0" kern="1200">
          <a:solidFill>
            <a:srgbClr val="BA0C2F"/>
          </a:solidFill>
          <a:latin typeface="Gill Sans MT" panose="020B0502020104020203"/>
          <a:ea typeface="+mj-ea"/>
          <a:cs typeface="Gill Sans MT" panose="020B0502020104020203"/>
        </a:defRPr>
      </a:lvl1pPr>
    </p:titleStyle>
    <p:bodyStyle>
      <a:lvl1pPr marL="30416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1pPr>
      <a:lvl2pPr marL="90487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2pPr>
      <a:lvl3pPr marL="1209675" indent="-304165" algn="l" defTabSz="604520" rtl="0" eaLnBrk="1" latinLnBrk="0" hangingPunct="1">
        <a:spcBef>
          <a:spcPct val="20000"/>
        </a:spcBef>
        <a:buFont typeface="Arial" panose="020B0604020202020204"/>
        <a:buChar char="•"/>
        <a:defRPr sz="2380" b="0" i="0" kern="1200">
          <a:solidFill>
            <a:srgbClr val="6C6463"/>
          </a:solidFill>
          <a:latin typeface="Gill Sans MT" panose="020B0502020104020203"/>
          <a:ea typeface="+mn-ea"/>
          <a:cs typeface="Gill Sans MT" panose="020B0502020104020203"/>
        </a:defRPr>
      </a:lvl3pPr>
      <a:lvl4pPr marL="1515745" indent="-306705" algn="l" defTabSz="604520" rtl="0" eaLnBrk="1" latinLnBrk="0" hangingPunct="1">
        <a:spcBef>
          <a:spcPct val="20000"/>
        </a:spcBef>
        <a:buFont typeface="Arial" panose="020B0604020202020204"/>
        <a:buChar char="–"/>
        <a:defRPr sz="2115" b="0" i="0" kern="1200">
          <a:solidFill>
            <a:srgbClr val="6C6463"/>
          </a:solidFill>
          <a:latin typeface="Gill Sans MT" panose="020B0502020104020203"/>
          <a:ea typeface="+mn-ea"/>
          <a:cs typeface="Gill Sans MT" panose="020B0502020104020203"/>
        </a:defRPr>
      </a:lvl4pPr>
      <a:lvl5pPr marL="1661160" indent="-304165" algn="l" defTabSz="604520" rtl="0" eaLnBrk="1" latinLnBrk="0" hangingPunct="1">
        <a:spcBef>
          <a:spcPct val="20000"/>
        </a:spcBef>
        <a:buFont typeface="Arial" panose="020B0604020202020204"/>
        <a:buChar char="»"/>
        <a:defRPr sz="1850" b="0" i="0" kern="1200">
          <a:solidFill>
            <a:srgbClr val="6C6463"/>
          </a:solidFill>
          <a:latin typeface="Gill Sans MT" panose="020B0502020104020203"/>
          <a:ea typeface="+mn-ea"/>
          <a:cs typeface="Gill Sans MT" panose="020B0502020104020203"/>
        </a:defRPr>
      </a:lvl5pPr>
      <a:lvl6pPr marL="332613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6pPr>
      <a:lvl7pPr marL="393065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7pPr>
      <a:lvl8pPr marL="453580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8pPr>
      <a:lvl9pPr marL="514032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9pPr>
    </p:bodyStyle>
    <p:otherStyle>
      <a:defPPr>
        <a:defRPr lang="en-US"/>
      </a:defPPr>
      <a:lvl1pPr marL="0" algn="l" defTabSz="604520" rtl="0" eaLnBrk="1" latinLnBrk="0" hangingPunct="1">
        <a:defRPr sz="2380" kern="1200">
          <a:solidFill>
            <a:schemeClr val="tx1"/>
          </a:solidFill>
          <a:latin typeface="+mn-lt"/>
          <a:ea typeface="+mn-ea"/>
          <a:cs typeface="+mn-cs"/>
        </a:defRPr>
      </a:lvl1pPr>
      <a:lvl2pPr marL="604520" algn="l" defTabSz="604520" rtl="0" eaLnBrk="1" latinLnBrk="0" hangingPunct="1">
        <a:defRPr sz="2380" kern="1200">
          <a:solidFill>
            <a:schemeClr val="tx1"/>
          </a:solidFill>
          <a:latin typeface="+mn-lt"/>
          <a:ea typeface="+mn-ea"/>
          <a:cs typeface="+mn-cs"/>
        </a:defRPr>
      </a:lvl2pPr>
      <a:lvl3pPr marL="1209675" algn="l" defTabSz="604520" rtl="0" eaLnBrk="1" latinLnBrk="0" hangingPunct="1">
        <a:defRPr sz="2380" kern="1200">
          <a:solidFill>
            <a:schemeClr val="tx1"/>
          </a:solidFill>
          <a:latin typeface="+mn-lt"/>
          <a:ea typeface="+mn-ea"/>
          <a:cs typeface="+mn-cs"/>
        </a:defRPr>
      </a:lvl3pPr>
      <a:lvl4pPr marL="1814195" algn="l" defTabSz="604520" rtl="0" eaLnBrk="1" latinLnBrk="0" hangingPunct="1">
        <a:defRPr sz="2380" kern="1200">
          <a:solidFill>
            <a:schemeClr val="tx1"/>
          </a:solidFill>
          <a:latin typeface="+mn-lt"/>
          <a:ea typeface="+mn-ea"/>
          <a:cs typeface="+mn-cs"/>
        </a:defRPr>
      </a:lvl4pPr>
      <a:lvl5pPr marL="2418715" algn="l" defTabSz="604520" rtl="0" eaLnBrk="1" latinLnBrk="0" hangingPunct="1">
        <a:defRPr sz="2380" kern="1200">
          <a:solidFill>
            <a:schemeClr val="tx1"/>
          </a:solidFill>
          <a:latin typeface="+mn-lt"/>
          <a:ea typeface="+mn-ea"/>
          <a:cs typeface="+mn-cs"/>
        </a:defRPr>
      </a:lvl5pPr>
      <a:lvl6pPr marL="3023870" algn="l" defTabSz="604520" rtl="0" eaLnBrk="1" latinLnBrk="0" hangingPunct="1">
        <a:defRPr sz="2380" kern="1200">
          <a:solidFill>
            <a:schemeClr val="tx1"/>
          </a:solidFill>
          <a:latin typeface="+mn-lt"/>
          <a:ea typeface="+mn-ea"/>
          <a:cs typeface="+mn-cs"/>
        </a:defRPr>
      </a:lvl6pPr>
      <a:lvl7pPr marL="3628390" algn="l" defTabSz="604520" rtl="0" eaLnBrk="1" latinLnBrk="0" hangingPunct="1">
        <a:defRPr sz="2380" kern="1200">
          <a:solidFill>
            <a:schemeClr val="tx1"/>
          </a:solidFill>
          <a:latin typeface="+mn-lt"/>
          <a:ea typeface="+mn-ea"/>
          <a:cs typeface="+mn-cs"/>
        </a:defRPr>
      </a:lvl7pPr>
      <a:lvl8pPr marL="4232910" algn="l" defTabSz="604520" rtl="0" eaLnBrk="1" latinLnBrk="0" hangingPunct="1">
        <a:defRPr sz="2380" kern="1200">
          <a:solidFill>
            <a:schemeClr val="tx1"/>
          </a:solidFill>
          <a:latin typeface="+mn-lt"/>
          <a:ea typeface="+mn-ea"/>
          <a:cs typeface="+mn-cs"/>
        </a:defRPr>
      </a:lvl8pPr>
      <a:lvl9pPr marL="4838065" algn="l" defTabSz="604520" rtl="0" eaLnBrk="1" latinLnBrk="0" hangingPunct="1">
        <a:defRPr sz="2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0.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6.png"/><Relationship Id="rId7" Type="http://schemas.openxmlformats.org/officeDocument/2006/relationships/diagramColors" Target="../diagrams/colors18.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marL="0" marR="0" lvl="0" indent="0" algn="l" defTabSz="604520" rtl="0" eaLnBrk="1" fontAlgn="auto" latinLnBrk="0" hangingPunct="1">
              <a:lnSpc>
                <a:spcPct val="100000"/>
              </a:lnSpc>
              <a:spcBef>
                <a:spcPts val="0"/>
              </a:spcBef>
              <a:spcAft>
                <a:spcPts val="0"/>
              </a:spcAft>
              <a:buClrTx/>
              <a:buSzTx/>
              <a:buFontTx/>
              <a:buNone/>
              <a:defRPr/>
            </a:pPr>
            <a:fld id="{EB2C8F94-9D67-854F-8417-3B884156945E}" type="datetime1">
              <a:rPr kumimoji="0" lang="en-US" sz="795" b="0" i="0" u="none" strike="noStrike" kern="1200" cap="none" spc="0" normalizeH="0" baseline="0" noProof="0">
                <a:ln>
                  <a:noFill/>
                </a:ln>
                <a:solidFill>
                  <a:srgbClr val="FFFFFF"/>
                </a:solidFill>
                <a:effectLst/>
                <a:uLnTx/>
                <a:uFillTx/>
                <a:latin typeface="Gill Sans MT" panose="020B0502020104020203"/>
                <a:ea typeface="+mn-ea"/>
              </a:rPr>
              <a:t>6/1/2023</a:t>
            </a:fld>
            <a:endParaRPr kumimoji="0" lang="en-US" sz="795" b="0" i="0" u="none" strike="noStrike" kern="1200" cap="none" spc="0" normalizeH="0" baseline="0" noProof="0">
              <a:ln>
                <a:noFill/>
              </a:ln>
              <a:solidFill>
                <a:srgbClr val="FFFFFF"/>
              </a:solidFill>
              <a:effectLst/>
              <a:uLnTx/>
              <a:uFillTx/>
              <a:latin typeface="Gill Sans MT" panose="020B0502020104020203"/>
              <a:ea typeface="+mn-ea"/>
            </a:endParaRPr>
          </a:p>
        </p:txBody>
      </p:sp>
      <p:sp>
        <p:nvSpPr>
          <p:cNvPr id="3" name="Footer Placeholder 2"/>
          <p:cNvSpPr>
            <a:spLocks noGrp="1"/>
          </p:cNvSpPr>
          <p:nvPr>
            <p:ph type="ftr" sz="quarter" idx="3"/>
          </p:nvPr>
        </p:nvSpPr>
        <p:spPr/>
        <p:txBody>
          <a:bodyPr/>
          <a:lstStyle/>
          <a:p>
            <a:pPr marL="0" marR="0" lvl="0" indent="0" algn="ctr" defTabSz="604520" rtl="0" eaLnBrk="1" fontAlgn="auto" latinLnBrk="0" hangingPunct="1">
              <a:lnSpc>
                <a:spcPct val="100000"/>
              </a:lnSpc>
              <a:spcBef>
                <a:spcPts val="0"/>
              </a:spcBef>
              <a:spcAft>
                <a:spcPts val="0"/>
              </a:spcAft>
              <a:buClrTx/>
              <a:buSzTx/>
              <a:buFontTx/>
              <a:buNone/>
              <a:defRPr/>
            </a:pPr>
            <a:r>
              <a:rPr kumimoji="0" lang="en-US" sz="795" b="0" i="0" u="none" strike="noStrike" kern="1200" cap="none" spc="0" normalizeH="0" baseline="0" noProof="0">
                <a:ln>
                  <a:noFill/>
                </a:ln>
                <a:solidFill>
                  <a:srgbClr val="FFFFFF"/>
                </a:solidFill>
                <a:effectLst/>
                <a:uLnTx/>
                <a:uFillTx/>
                <a:latin typeface="Gill Sans MT" panose="020B0502020104020203"/>
                <a:ea typeface="+mn-ea"/>
              </a:rPr>
              <a:t>FOOTER GOES HERE</a:t>
            </a:r>
          </a:p>
        </p:txBody>
      </p:sp>
      <p:sp>
        <p:nvSpPr>
          <p:cNvPr id="4" name="Slide Number Placeholder 3"/>
          <p:cNvSpPr>
            <a:spLocks noGrp="1"/>
          </p:cNvSpPr>
          <p:nvPr>
            <p:ph type="sldNum" sz="quarter" idx="4"/>
          </p:nvPr>
        </p:nvSpPr>
        <p:spPr/>
        <p:txBody>
          <a:bodyPr/>
          <a:lstStyle/>
          <a:p>
            <a:pPr marL="0" marR="0" lvl="0" indent="0" algn="r" defTabSz="604520" rtl="0" eaLnBrk="1" fontAlgn="auto" latinLnBrk="0" hangingPunct="1">
              <a:lnSpc>
                <a:spcPct val="100000"/>
              </a:lnSpc>
              <a:spcBef>
                <a:spcPts val="0"/>
              </a:spcBef>
              <a:spcAft>
                <a:spcPts val="0"/>
              </a:spcAft>
              <a:buClrTx/>
              <a:buSzTx/>
              <a:buFontTx/>
              <a:buNone/>
              <a:defRPr/>
            </a:pPr>
            <a:fld id="{42782948-4DBE-204D-AB9E-B65E067054AE}" type="slidenum">
              <a:rPr kumimoji="0" lang="en-US" sz="795" b="0" i="0" u="none" strike="noStrike" kern="1200" cap="none" spc="0" normalizeH="0" baseline="0" noProof="0">
                <a:ln>
                  <a:noFill/>
                </a:ln>
                <a:solidFill>
                  <a:srgbClr val="FFFFFF"/>
                </a:solidFill>
                <a:effectLst/>
                <a:uLnTx/>
                <a:uFillTx/>
                <a:latin typeface="Gill Sans MT" panose="020B0502020104020203"/>
                <a:ea typeface="+mn-ea"/>
              </a:rPr>
              <a:t>1</a:t>
            </a:fld>
            <a:endParaRPr kumimoji="0" lang="en-US" sz="795" b="0" i="0" u="none" strike="noStrike" kern="1200" cap="none" spc="0" normalizeH="0" baseline="0" noProof="0">
              <a:ln>
                <a:noFill/>
              </a:ln>
              <a:solidFill>
                <a:srgbClr val="FFFFFF"/>
              </a:solidFill>
              <a:effectLst/>
              <a:uLnTx/>
              <a:uFillTx/>
              <a:latin typeface="Gill Sans MT" panose="020B0502020104020203"/>
              <a:ea typeface="+mn-ea"/>
            </a:endParaRPr>
          </a:p>
        </p:txBody>
      </p:sp>
      <p:sp>
        <p:nvSpPr>
          <p:cNvPr id="6" name="Subtitle 5"/>
          <p:cNvSpPr>
            <a:spLocks noGrp="1"/>
          </p:cNvSpPr>
          <p:nvPr>
            <p:ph type="subTitle" idx="1"/>
          </p:nvPr>
        </p:nvSpPr>
        <p:spPr>
          <a:xfrm>
            <a:off x="1074420" y="5175250"/>
            <a:ext cx="8616315" cy="729615"/>
          </a:xfrm>
        </p:spPr>
        <p:txBody>
          <a:bodyPr>
            <a:noAutofit/>
          </a:bodyPr>
          <a:lstStyle/>
          <a:p>
            <a:r>
              <a:rPr lang="uk-UA" sz="1800" dirty="0">
                <a:latin typeface="Arial" panose="020B0604020202020204" pitchFamily="34" charset="0"/>
                <a:cs typeface="Arial" panose="020B0604020202020204" pitchFamily="34" charset="0"/>
              </a:rPr>
              <a:t>Юлія Галустян, </a:t>
            </a:r>
            <a:r>
              <a:rPr lang="uk-UA" sz="1800" dirty="0" err="1">
                <a:latin typeface="Arial" panose="020B0604020202020204" pitchFamily="34" charset="0"/>
                <a:cs typeface="Arial" panose="020B0604020202020204" pitchFamily="34" charset="0"/>
              </a:rPr>
              <a:t>експертка</a:t>
            </a:r>
            <a:r>
              <a:rPr lang="uk-UA" sz="1800" dirty="0">
                <a:latin typeface="Arial" panose="020B0604020202020204" pitchFamily="34" charset="0"/>
                <a:cs typeface="Arial" panose="020B0604020202020204" pitchFamily="34" charset="0"/>
              </a:rPr>
              <a:t> з гендерних питань </a:t>
            </a:r>
          </a:p>
          <a:p>
            <a:r>
              <a:rPr lang="uk-UA" sz="1800" dirty="0">
                <a:latin typeface="Arial" panose="020B0604020202020204" pitchFamily="34" charset="0"/>
                <a:cs typeface="Arial" panose="020B0604020202020204" pitchFamily="34" charset="0"/>
              </a:rPr>
              <a:t>01  червня 2023</a:t>
            </a:r>
            <a:endParaRPr lang="en-US" sz="1800" dirty="0">
              <a:latin typeface="Arial" panose="020B0604020202020204" pitchFamily="34" charset="0"/>
              <a:cs typeface="Arial" panose="020B0604020202020204" pitchFamily="34" charset="0"/>
            </a:endParaRPr>
          </a:p>
        </p:txBody>
      </p:sp>
      <p:sp>
        <p:nvSpPr>
          <p:cNvPr id="11" name="Rectangle: Rounded Corners 10"/>
          <p:cNvSpPr/>
          <p:nvPr/>
        </p:nvSpPr>
        <p:spPr>
          <a:xfrm>
            <a:off x="2345055" y="2206625"/>
            <a:ext cx="8231138" cy="1221105"/>
          </a:xfrm>
          <a:prstGeom prst="roundRect">
            <a:avLst/>
          </a:prstGeom>
          <a:solidFill>
            <a:srgbClr val="FFC000"/>
          </a:solidFill>
          <a:ln>
            <a:solidFill>
              <a:srgbClr val="FF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uk-UA" sz="2800" b="1" noProof="0" dirty="0">
              <a:ln>
                <a:noFill/>
              </a:ln>
              <a:solidFill>
                <a:srgbClr val="FF0000"/>
              </a:solidFill>
              <a:effectLst/>
              <a:uLnTx/>
              <a:uFillTx/>
              <a:ea typeface="+mj-ea"/>
              <a:sym typeface="+mn-ea"/>
            </a:endParaRPr>
          </a:p>
          <a:p>
            <a:pPr algn="ctr"/>
            <a:endParaRPr lang="uk-UA" sz="2800" b="1" noProof="0" dirty="0">
              <a:ln>
                <a:noFill/>
              </a:ln>
              <a:solidFill>
                <a:schemeClr val="accent2">
                  <a:lumMod val="50000"/>
                </a:schemeClr>
              </a:solidFill>
              <a:effectLst/>
              <a:uLnTx/>
              <a:uFillTx/>
              <a:ea typeface="+mj-ea"/>
              <a:sym typeface="+mn-ea"/>
            </a:endParaRPr>
          </a:p>
          <a:p>
            <a:pPr algn="ctr"/>
            <a:r>
              <a:rPr lang="uk-UA" sz="2800" b="1" dirty="0">
                <a:solidFill>
                  <a:schemeClr val="accent2">
                    <a:lumMod val="50000"/>
                  </a:schemeClr>
                </a:solidFill>
                <a:ea typeface="+mj-ea"/>
                <a:sym typeface="+mn-ea"/>
              </a:rPr>
              <a:t>Тренінг №8</a:t>
            </a:r>
          </a:p>
          <a:p>
            <a:pPr algn="ctr"/>
            <a:r>
              <a:rPr lang="uk-UA" sz="2800" b="1" dirty="0">
                <a:solidFill>
                  <a:schemeClr val="accent2">
                    <a:lumMod val="50000"/>
                  </a:schemeClr>
                </a:solidFill>
                <a:ea typeface="+mj-ea"/>
                <a:sym typeface="+mn-ea"/>
              </a:rPr>
              <a:t>Основні недискримінаційні практики: виклики для енергетичного сектору</a:t>
            </a:r>
            <a:r>
              <a:rPr lang="uk-UA" sz="2800" b="1" noProof="0" dirty="0">
                <a:ln>
                  <a:noFill/>
                </a:ln>
                <a:solidFill>
                  <a:schemeClr val="accent2">
                    <a:lumMod val="50000"/>
                  </a:schemeClr>
                </a:solidFill>
                <a:effectLst/>
                <a:uLnTx/>
                <a:uFillTx/>
                <a:ea typeface="+mj-ea"/>
                <a:sym typeface="+mn-ea"/>
              </a:rPr>
              <a:t/>
            </a:r>
            <a:br>
              <a:rPr lang="uk-UA" sz="2800" b="1" noProof="0" dirty="0">
                <a:ln>
                  <a:noFill/>
                </a:ln>
                <a:solidFill>
                  <a:schemeClr val="accent2">
                    <a:lumMod val="50000"/>
                  </a:schemeClr>
                </a:solidFill>
                <a:effectLst/>
                <a:uLnTx/>
                <a:uFillTx/>
                <a:ea typeface="+mj-ea"/>
                <a:sym typeface="+mn-ea"/>
              </a:rPr>
            </a:br>
            <a:r>
              <a:rPr lang="uk-UA" sz="2800" b="1" noProof="0" dirty="0">
                <a:ln>
                  <a:noFill/>
                </a:ln>
                <a:solidFill>
                  <a:srgbClr val="FF0000"/>
                </a:solidFill>
                <a:effectLst/>
                <a:uLnTx/>
                <a:uFillTx/>
                <a:ea typeface="+mj-ea"/>
                <a:sym typeface="+mn-ea"/>
              </a:rPr>
              <a:t/>
            </a:r>
            <a:br>
              <a:rPr lang="uk-UA" sz="2800" b="1" noProof="0" dirty="0">
                <a:ln>
                  <a:noFill/>
                </a:ln>
                <a:solidFill>
                  <a:srgbClr val="FF0000"/>
                </a:solidFill>
                <a:effectLst/>
                <a:uLnTx/>
                <a:uFillTx/>
                <a:ea typeface="+mj-ea"/>
                <a:sym typeface="+mn-ea"/>
              </a:rPr>
            </a:br>
            <a:endParaRPr kumimoji="0" lang="en-US" sz="2800" b="1" i="0" u="none" strike="noStrike" kern="1200" cap="none" spc="0" normalizeH="0" baseline="0" noProof="0" dirty="0">
              <a:ln>
                <a:noFill/>
              </a:ln>
              <a:solidFill>
                <a:srgbClr val="002F6C">
                  <a:lumMod val="75000"/>
                </a:srgbClr>
              </a:solidFill>
              <a:effectLst/>
              <a:uLnTx/>
              <a:uFillTx/>
              <a:latin typeface="Gill Sans MT" panose="020B0502020104020203"/>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4">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6">
            <a:extLst>
              <a:ext uri="{FF2B5EF4-FFF2-40B4-BE49-F238E27FC236}">
                <a16:creationId xmlns:a16="http://schemas.microsoft.com/office/drawing/2014/main" xmlns="" id="{B444D337-4D9F-40A8-BA84-C0BFA7A8AD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8">
            <a:extLst>
              <a:ext uri="{FF2B5EF4-FFF2-40B4-BE49-F238E27FC236}">
                <a16:creationId xmlns:a16="http://schemas.microsoft.com/office/drawing/2014/main" xmlns="" id="{70478D1D-B50E-41C8-8A55-36A53D449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extBox 5">
            <a:extLst>
              <a:ext uri="{FF2B5EF4-FFF2-40B4-BE49-F238E27FC236}">
                <a16:creationId xmlns:a16="http://schemas.microsoft.com/office/drawing/2014/main" xmlns="" id="{3738FE77-5C68-C4BA-57AB-B1AA441DAAF1}"/>
              </a:ext>
            </a:extLst>
          </p:cNvPr>
          <p:cNvGraphicFramePr/>
          <p:nvPr>
            <p:extLst>
              <p:ext uri="{D42A27DB-BD31-4B8C-83A1-F6EECF244321}">
                <p14:modId xmlns:p14="http://schemas.microsoft.com/office/powerpoint/2010/main" val="3268128186"/>
              </p:ext>
            </p:extLst>
          </p:nvPr>
        </p:nvGraphicFramePr>
        <p:xfrm>
          <a:off x="722352" y="649996"/>
          <a:ext cx="10754630" cy="537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1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82"/>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vert="horz" lIns="91440" tIns="45720" rIns="91440" bIns="45720" rtlCol="0" anchor="ctr">
            <a:normAutofit/>
          </a:bodyPr>
          <a:lstStyle/>
          <a:p>
            <a:r>
              <a:rPr lang="en-US" sz="4600" kern="1200" dirty="0">
                <a:solidFill>
                  <a:schemeClr val="tx1"/>
                </a:solidFill>
                <a:latin typeface="+mj-lt"/>
                <a:ea typeface="+mj-ea"/>
                <a:cs typeface="+mj-cs"/>
                <a:sym typeface="+mn-ea"/>
              </a:rPr>
              <a:t> </a:t>
            </a:r>
            <a:r>
              <a:rPr lang="en-US" altLang="en-US" sz="4000" b="1" kern="1200" dirty="0" err="1">
                <a:solidFill>
                  <a:schemeClr val="accent1">
                    <a:lumMod val="50000"/>
                  </a:schemeClr>
                </a:solidFill>
                <a:latin typeface="+mj-lt"/>
                <a:ea typeface="+mj-ea"/>
                <a:cs typeface="+mj-cs"/>
                <a:sym typeface="+mn-ea"/>
              </a:rPr>
              <a:t>Ф</a:t>
            </a:r>
            <a:r>
              <a:rPr lang="en-US" sz="4000" b="1" kern="1200" dirty="0" err="1">
                <a:solidFill>
                  <a:schemeClr val="accent1">
                    <a:lumMod val="50000"/>
                  </a:schemeClr>
                </a:solidFill>
                <a:latin typeface="+mj-lt"/>
                <a:ea typeface="+mj-ea"/>
                <a:cs typeface="+mj-cs"/>
                <a:sym typeface="+mn-ea"/>
              </a:rPr>
              <a:t>орм</a:t>
            </a:r>
            <a:r>
              <a:rPr lang="en-US" altLang="en-US" sz="4000" b="1" kern="1200" dirty="0" err="1">
                <a:solidFill>
                  <a:schemeClr val="accent1">
                    <a:lumMod val="50000"/>
                  </a:schemeClr>
                </a:solidFill>
                <a:latin typeface="+mj-lt"/>
                <a:ea typeface="+mj-ea"/>
                <a:cs typeface="+mj-cs"/>
                <a:sym typeface="+mn-ea"/>
              </a:rPr>
              <a:t>и</a:t>
            </a:r>
            <a:r>
              <a:rPr lang="en-US" sz="4000" b="1" kern="1200" dirty="0">
                <a:solidFill>
                  <a:schemeClr val="accent1">
                    <a:lumMod val="50000"/>
                  </a:schemeClr>
                </a:solidFill>
                <a:latin typeface="+mj-lt"/>
                <a:ea typeface="+mj-ea"/>
                <a:cs typeface="+mj-cs"/>
                <a:sym typeface="+mn-ea"/>
              </a:rPr>
              <a:t> </a:t>
            </a:r>
            <a:r>
              <a:rPr lang="en-US" sz="4000" b="1" kern="1200" dirty="0" err="1">
                <a:solidFill>
                  <a:schemeClr val="accent1">
                    <a:lumMod val="50000"/>
                  </a:schemeClr>
                </a:solidFill>
                <a:latin typeface="+mj-lt"/>
                <a:ea typeface="+mj-ea"/>
                <a:cs typeface="+mj-cs"/>
                <a:sym typeface="+mn-ea"/>
              </a:rPr>
              <a:t>забороненої</a:t>
            </a:r>
            <a:r>
              <a:rPr lang="en-US" sz="4000" b="1" kern="1200" dirty="0">
                <a:solidFill>
                  <a:schemeClr val="accent1">
                    <a:lumMod val="50000"/>
                  </a:schemeClr>
                </a:solidFill>
                <a:latin typeface="+mj-lt"/>
                <a:ea typeface="+mj-ea"/>
                <a:cs typeface="+mj-cs"/>
                <a:sym typeface="+mn-ea"/>
              </a:rPr>
              <a:t> </a:t>
            </a:r>
            <a:r>
              <a:rPr lang="en-US" sz="4000" b="1" kern="1200" dirty="0" err="1">
                <a:solidFill>
                  <a:schemeClr val="accent1">
                    <a:lumMod val="50000"/>
                  </a:schemeClr>
                </a:solidFill>
                <a:latin typeface="+mj-lt"/>
                <a:ea typeface="+mj-ea"/>
                <a:cs typeface="+mj-cs"/>
                <a:sym typeface="+mn-ea"/>
              </a:rPr>
              <a:t>поведінки</a:t>
            </a:r>
            <a:endParaRPr lang="en-US" sz="4000" b="1" kern="1200" dirty="0">
              <a:solidFill>
                <a:schemeClr val="accent1">
                  <a:lumMod val="50000"/>
                </a:schemeClr>
              </a:solidFill>
              <a:latin typeface="+mj-lt"/>
              <a:ea typeface="+mj-ea"/>
              <a:cs typeface="+mj-cs"/>
              <a:sym typeface="+mn-ea"/>
            </a:endParaRPr>
          </a:p>
        </p:txBody>
      </p:sp>
      <p:sp>
        <p:nvSpPr>
          <p:cNvPr id="100" name="sketch line"/>
          <p:cNvSpPr>
            <a:spLocks noGrp="1" noRot="1" noChangeAspect="1" noMove="1" noResize="1" noEditPoints="1" noAdjustHandles="1" noChangeArrowheads="1" noChangeShapeType="1" noTextEdit="1"/>
          </p:cNvSpPr>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4" name="Text Box 2"/>
          <p:cNvGraphicFramePr/>
          <p:nvPr>
            <p:extLst>
              <p:ext uri="{D42A27DB-BD31-4B8C-83A1-F6EECF244321}">
                <p14:modId xmlns:p14="http://schemas.microsoft.com/office/powerpoint/2010/main" val="323077880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Freeform: Shape 17"/>
          <p:cNvSpPr>
            <a:spLocks noGrp="1" noRot="1" noChangeAspect="1" noMove="1" noResize="1" noEditPoints="1" noAdjustHandles="1" noChangeArrowheads="1" noChangeShapeType="1" noTextEdit="1"/>
          </p:cNvSpPr>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p:cNvSpPr>
            <a:spLocks noGrp="1" noRot="1" noChangeAspect="1" noMove="1" noResize="1" noEditPoints="1" noAdjustHandles="1" noChangeArrowheads="1" noChangeShapeType="1" noTextEdit="1"/>
          </p:cNvSpPr>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itle 4"/>
          <p:cNvSpPr>
            <a:spLocks noGrp="1"/>
          </p:cNvSpPr>
          <p:nvPr>
            <p:ph type="title"/>
          </p:nvPr>
        </p:nvSpPr>
        <p:spPr>
          <a:xfrm>
            <a:off x="1143000" y="990599"/>
            <a:ext cx="9906000" cy="685800"/>
          </a:xfrm>
        </p:spPr>
        <p:txBody>
          <a:bodyPr vert="horz" lIns="91440" tIns="45720" rIns="91440" bIns="45720" rtlCol="0" anchor="t">
            <a:normAutofit/>
          </a:bodyPr>
          <a:lstStyle/>
          <a:p>
            <a:pPr algn="ctr" defTabSz="914400">
              <a:lnSpc>
                <a:spcPct val="90000"/>
              </a:lnSpc>
            </a:pPr>
            <a:r>
              <a:rPr lang="en-US" sz="4000" b="1" kern="1200" dirty="0" err="1">
                <a:solidFill>
                  <a:schemeClr val="accent1">
                    <a:lumMod val="50000"/>
                  </a:schemeClr>
                </a:solidFill>
                <a:latin typeface="+mj-lt"/>
                <a:ea typeface="+mj-ea"/>
                <a:cs typeface="+mj-cs"/>
              </a:rPr>
              <a:t>Інклюзивне</a:t>
            </a:r>
            <a:r>
              <a:rPr lang="en-US" sz="4000" b="1" kern="1200" dirty="0">
                <a:solidFill>
                  <a:schemeClr val="accent1">
                    <a:lumMod val="50000"/>
                  </a:schemeClr>
                </a:solidFill>
                <a:latin typeface="+mj-lt"/>
                <a:ea typeface="+mj-ea"/>
                <a:cs typeface="+mj-cs"/>
              </a:rPr>
              <a:t> </a:t>
            </a:r>
            <a:r>
              <a:rPr lang="en-US" sz="4000" b="1" kern="1200" dirty="0" err="1">
                <a:solidFill>
                  <a:schemeClr val="accent1">
                    <a:lumMod val="50000"/>
                  </a:schemeClr>
                </a:solidFill>
                <a:latin typeface="+mj-lt"/>
                <a:ea typeface="+mj-ea"/>
                <a:cs typeface="+mj-cs"/>
              </a:rPr>
              <a:t>робоче</a:t>
            </a:r>
            <a:r>
              <a:rPr lang="en-US" sz="4000" b="1" kern="1200" dirty="0">
                <a:solidFill>
                  <a:schemeClr val="accent1">
                    <a:lumMod val="50000"/>
                  </a:schemeClr>
                </a:solidFill>
                <a:latin typeface="+mj-lt"/>
                <a:ea typeface="+mj-ea"/>
                <a:cs typeface="+mj-cs"/>
              </a:rPr>
              <a:t> </a:t>
            </a:r>
            <a:r>
              <a:rPr lang="en-US" sz="4000" b="1" kern="1200" dirty="0" err="1">
                <a:solidFill>
                  <a:schemeClr val="accent1">
                    <a:lumMod val="50000"/>
                  </a:schemeClr>
                </a:solidFill>
                <a:latin typeface="+mj-lt"/>
                <a:ea typeface="+mj-ea"/>
                <a:cs typeface="+mj-cs"/>
              </a:rPr>
              <a:t>місце</a:t>
            </a:r>
            <a:r>
              <a:rPr lang="en-US" sz="4000" b="1" kern="1200" dirty="0">
                <a:solidFill>
                  <a:schemeClr val="accent1">
                    <a:lumMod val="50000"/>
                  </a:schemeClr>
                </a:solidFill>
                <a:latin typeface="+mj-lt"/>
                <a:ea typeface="+mj-ea"/>
                <a:cs typeface="+mj-cs"/>
              </a:rPr>
              <a:t> </a:t>
            </a:r>
          </a:p>
        </p:txBody>
      </p:sp>
      <p:sp>
        <p:nvSpPr>
          <p:cNvPr id="3" name="Footer Placeholder 2"/>
          <p:cNvSpPr>
            <a:spLocks noGrp="1"/>
          </p:cNvSpPr>
          <p:nvPr>
            <p:ph type="ftr" sz="quarter" idx="3"/>
          </p:nvPr>
        </p:nvSpPr>
        <p:spPr>
          <a:xfrm>
            <a:off x="457200" y="6400800"/>
            <a:ext cx="7010400" cy="457200"/>
          </a:xfrm>
        </p:spPr>
        <p:txBody>
          <a:bodyPr vert="horz" lIns="91440" tIns="45720" rIns="91440" bIns="45720" rtlCol="0" anchor="ctr">
            <a:normAutofit/>
          </a:bodyPr>
          <a:lstStyle/>
          <a:p>
            <a:pPr algn="l">
              <a:spcAft>
                <a:spcPts val="600"/>
              </a:spcAft>
            </a:pPr>
            <a:r>
              <a:rPr lang="en-US" sz="900" kern="1200">
                <a:solidFill>
                  <a:srgbClr val="000000">
                    <a:alpha val="70000"/>
                  </a:srgbClr>
                </a:solidFill>
                <a:latin typeface="+mn-lt"/>
                <a:ea typeface="+mn-ea"/>
                <a:cs typeface="+mn-cs"/>
              </a:rPr>
              <a:t>FOOTER GOES HERE</a:t>
            </a:r>
          </a:p>
        </p:txBody>
      </p:sp>
      <p:sp>
        <p:nvSpPr>
          <p:cNvPr id="4" name="Slide Number Placeholder 3"/>
          <p:cNvSpPr>
            <a:spLocks noGrp="1"/>
          </p:cNvSpPr>
          <p:nvPr>
            <p:ph type="sldNum" sz="quarter" idx="4"/>
          </p:nvPr>
        </p:nvSpPr>
        <p:spPr>
          <a:xfrm>
            <a:off x="11049000" y="6400800"/>
            <a:ext cx="685800" cy="457200"/>
          </a:xfrm>
        </p:spPr>
        <p:txBody>
          <a:bodyPr vert="horz" lIns="91440" tIns="45720" rIns="91440" bIns="45720" rtlCol="0" anchor="ctr">
            <a:normAutofit/>
          </a:bodyPr>
          <a:lstStyle/>
          <a:p>
            <a:pPr>
              <a:spcAft>
                <a:spcPts val="600"/>
              </a:spcAft>
            </a:pPr>
            <a:fld id="{42782948-4DBE-204D-AB9E-B65E067054AE}" type="slidenum">
              <a:rPr lang="en-US" sz="1000">
                <a:solidFill>
                  <a:srgbClr val="000000">
                    <a:alpha val="70000"/>
                  </a:srgbClr>
                </a:solidFill>
                <a:latin typeface="+mn-lt"/>
                <a:cs typeface="+mn-cs"/>
              </a:rPr>
              <a:t>12</a:t>
            </a:fld>
            <a:endParaRPr lang="en-US" sz="1000">
              <a:solidFill>
                <a:srgbClr val="000000">
                  <a:alpha val="70000"/>
                </a:srgbClr>
              </a:solidFill>
              <a:latin typeface="+mn-lt"/>
              <a:cs typeface="+mn-cs"/>
            </a:endParaRPr>
          </a:p>
        </p:txBody>
      </p:sp>
      <p:graphicFrame>
        <p:nvGraphicFramePr>
          <p:cNvPr id="21" name="Content Placeholder 5"/>
          <p:cNvGraphicFramePr>
            <a:graphicFrameLocks noGrp="1"/>
          </p:cNvGraphicFramePr>
          <p:nvPr>
            <p:ph idx="1"/>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ru-RU" sz="1800" b="0" i="0" u="none" strike="noStrike" kern="1200" cap="none" spc="0" normalizeH="0" baseline="0" noProof="0">
                <a:ln>
                  <a:noFill/>
                </a:ln>
                <a:solidFill>
                  <a:prstClr val="white"/>
                </a:solidFill>
                <a:effectLst/>
                <a:uLnTx/>
                <a:uFillTx/>
                <a:latin typeface="Calibri" panose="020F0502020204030204"/>
                <a:ea typeface="+mn-ea"/>
                <a:cs typeface="+mn-cs"/>
              </a:rPr>
              <a:t>Мобінг – це діяння роботодавця або окремих працівників трудового колективу, які спрямовані на приниження гідності та честі працівника, його професійної (ділової) репутації у формі психологічного та/або економічного тиску, зокрема із застосуванням засобів електронних комунікацій, створення стосовно нього напруженої, ворожої, образливої атмосфери, у тому числі, що змушує особу недооцінювати власну професійну придатність.</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a:spLocks noGrp="1" noRot="1" noChangeAspect="1" noMove="1" noResize="1" noEditPoints="1" noAdjustHandles="1" noChangeArrowheads="1" noChangeShapeType="1" noTextEdit="1"/>
          </p:cNvSpPr>
          <p:nvPr/>
        </p:nvSpPr>
        <p:spPr>
          <a:xfrm>
            <a:off x="0" y="0"/>
            <a:ext cx="4709160" cy="6858000"/>
          </a:xfrm>
          <a:prstGeom prst="rect">
            <a:avLst/>
          </a:prstGeom>
          <a:solidFill>
            <a:schemeClr val="accent6">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p:cNvSpPr>
            <a:spLocks noGrp="1" noRot="1" noChangeAspect="1" noMove="1" noResize="1" noEditPoints="1" noAdjustHandles="1" noChangeArrowheads="1" noChangeShapeType="1" noTextEdit="1"/>
          </p:cNvSpPr>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accent2">
              <a:lumMod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solidFill>
            <a:schemeClr val="accent1">
              <a:lumMod val="50000"/>
            </a:schemeClr>
          </a:solidFill>
          <a:ln>
            <a:solidFill>
              <a:schemeClr val="accent1">
                <a:lumMod val="75000"/>
              </a:schemeClr>
            </a:solidFill>
          </a:ln>
        </p:spPr>
        <p:txBody>
          <a:bodyPr vert="horz" lIns="91440" tIns="45720" rIns="91440" bIns="45720" rtlCol="0" anchor="ctr">
            <a:normAutofit/>
          </a:bodyPr>
          <a:lstStyle/>
          <a:p>
            <a:pPr algn="ctr"/>
            <a:r>
              <a:rPr lang="en-US" b="1" kern="1200" dirty="0" err="1">
                <a:solidFill>
                  <a:schemeClr val="bg1"/>
                </a:solidFill>
                <a:latin typeface="+mj-lt"/>
                <a:ea typeface="+mj-ea"/>
                <a:cs typeface="+mj-cs"/>
              </a:rPr>
              <a:t>Мобінг</a:t>
            </a:r>
            <a:r>
              <a:rPr lang="en-US" b="1" kern="1200" dirty="0">
                <a:solidFill>
                  <a:schemeClr val="bg1"/>
                </a:solidFill>
                <a:latin typeface="+mj-lt"/>
                <a:ea typeface="+mj-ea"/>
                <a:cs typeface="+mj-cs"/>
              </a:rPr>
              <a:t>  </a:t>
            </a:r>
          </a:p>
        </p:txBody>
      </p:sp>
      <p:sp>
        <p:nvSpPr>
          <p:cNvPr id="5" name="TextBox 4">
            <a:extLst>
              <a:ext uri="{FF2B5EF4-FFF2-40B4-BE49-F238E27FC236}">
                <a16:creationId xmlns:a16="http://schemas.microsoft.com/office/drawing/2014/main" xmlns="" id="{D2DB9900-0116-EB17-AD5E-F0BCCE788B90}"/>
              </a:ext>
            </a:extLst>
          </p:cNvPr>
          <p:cNvSpPr txBox="1"/>
          <p:nvPr/>
        </p:nvSpPr>
        <p:spPr>
          <a:xfrm>
            <a:off x="5045606" y="2136338"/>
            <a:ext cx="6808424" cy="3662541"/>
          </a:xfrm>
          <a:prstGeom prst="rect">
            <a:avLst/>
          </a:prstGeom>
          <a:noFill/>
        </p:spPr>
        <p:txBody>
          <a:bodyPr wrap="square">
            <a:spAutoFit/>
          </a:bodyPr>
          <a:lstStyle/>
          <a:p>
            <a:pPr algn="just"/>
            <a:r>
              <a:rPr lang="ru-RU" sz="2000" b="0" i="0" dirty="0" err="1">
                <a:effectLst/>
              </a:rPr>
              <a:t>Мобінг</a:t>
            </a:r>
            <a:r>
              <a:rPr lang="ru-RU" sz="2000" b="0" i="0" dirty="0">
                <a:effectLst/>
              </a:rPr>
              <a:t> – </a:t>
            </a:r>
            <a:r>
              <a:rPr lang="ru-RU" sz="2000" b="0" i="0" dirty="0" err="1">
                <a:effectLst/>
              </a:rPr>
              <a:t>це</a:t>
            </a:r>
            <a:r>
              <a:rPr lang="ru-RU" sz="2000" b="0" i="0" dirty="0">
                <a:effectLst/>
              </a:rPr>
              <a:t> </a:t>
            </a:r>
            <a:r>
              <a:rPr lang="ru-RU" sz="2000" b="0" i="0" dirty="0" err="1">
                <a:effectLst/>
              </a:rPr>
              <a:t>діяння</a:t>
            </a:r>
            <a:r>
              <a:rPr lang="ru-RU" sz="2000" b="0" i="0" dirty="0">
                <a:effectLst/>
              </a:rPr>
              <a:t> </a:t>
            </a:r>
            <a:r>
              <a:rPr lang="ru-RU" sz="2000" b="0" i="0" dirty="0" err="1">
                <a:effectLst/>
              </a:rPr>
              <a:t>роботодавця</a:t>
            </a:r>
            <a:r>
              <a:rPr lang="ru-RU" sz="2000" b="0" i="0" dirty="0">
                <a:effectLst/>
              </a:rPr>
              <a:t> </a:t>
            </a:r>
            <a:r>
              <a:rPr lang="ru-RU" sz="2000" b="0" i="0" dirty="0" err="1">
                <a:effectLst/>
              </a:rPr>
              <a:t>або</a:t>
            </a:r>
            <a:r>
              <a:rPr lang="ru-RU" sz="2000" b="0" i="0" dirty="0">
                <a:effectLst/>
              </a:rPr>
              <a:t> </a:t>
            </a:r>
            <a:r>
              <a:rPr lang="ru-RU" sz="2000" b="0" i="0" dirty="0" err="1">
                <a:effectLst/>
              </a:rPr>
              <a:t>окремих</a:t>
            </a:r>
            <a:r>
              <a:rPr lang="ru-RU" sz="2000" b="0" i="0" dirty="0">
                <a:effectLst/>
              </a:rPr>
              <a:t> </a:t>
            </a:r>
            <a:r>
              <a:rPr lang="ru-RU" sz="2000" b="0" i="0" dirty="0" err="1">
                <a:effectLst/>
              </a:rPr>
              <a:t>працівників</a:t>
            </a:r>
            <a:r>
              <a:rPr lang="ru-RU" sz="2000" b="0" i="0" dirty="0">
                <a:effectLst/>
              </a:rPr>
              <a:t> трудового </a:t>
            </a:r>
            <a:r>
              <a:rPr lang="ru-RU" sz="2000" b="0" i="0" dirty="0" err="1">
                <a:effectLst/>
              </a:rPr>
              <a:t>колективу</a:t>
            </a:r>
            <a:r>
              <a:rPr lang="ru-RU" sz="2000" b="0" i="0" dirty="0">
                <a:effectLst/>
              </a:rPr>
              <a:t>, </a:t>
            </a:r>
            <a:r>
              <a:rPr lang="ru-RU" sz="2000" b="0" i="0" dirty="0" err="1">
                <a:effectLst/>
              </a:rPr>
              <a:t>які</a:t>
            </a:r>
            <a:r>
              <a:rPr lang="ru-RU" sz="2000" b="0" i="0" dirty="0">
                <a:effectLst/>
              </a:rPr>
              <a:t> </a:t>
            </a:r>
            <a:r>
              <a:rPr lang="ru-RU" sz="2000" b="0" i="0" dirty="0" err="1">
                <a:effectLst/>
              </a:rPr>
              <a:t>спрямовані</a:t>
            </a:r>
            <a:r>
              <a:rPr lang="ru-RU" sz="2000" b="0" i="0" dirty="0">
                <a:effectLst/>
              </a:rPr>
              <a:t> на </a:t>
            </a:r>
            <a:r>
              <a:rPr lang="ru-RU" sz="2000" b="0" i="0" dirty="0" err="1">
                <a:effectLst/>
              </a:rPr>
              <a:t>приниження</a:t>
            </a:r>
            <a:r>
              <a:rPr lang="ru-RU" sz="2000" b="0" i="0" dirty="0">
                <a:effectLst/>
              </a:rPr>
              <a:t> </a:t>
            </a:r>
            <a:r>
              <a:rPr lang="ru-RU" sz="2000" b="0" i="0" dirty="0" err="1">
                <a:effectLst/>
              </a:rPr>
              <a:t>гідності</a:t>
            </a:r>
            <a:r>
              <a:rPr lang="ru-RU" sz="2000" b="0" i="0" dirty="0">
                <a:effectLst/>
              </a:rPr>
              <a:t> та </a:t>
            </a:r>
            <a:r>
              <a:rPr lang="ru-RU" sz="2000" b="0" i="0" dirty="0" err="1">
                <a:effectLst/>
              </a:rPr>
              <a:t>честі</a:t>
            </a:r>
            <a:r>
              <a:rPr lang="ru-RU" sz="2000" b="0" i="0" dirty="0">
                <a:effectLst/>
              </a:rPr>
              <a:t> </a:t>
            </a:r>
            <a:r>
              <a:rPr lang="ru-RU" sz="2000" b="0" i="0" dirty="0" err="1">
                <a:effectLst/>
              </a:rPr>
              <a:t>працівника</a:t>
            </a:r>
            <a:r>
              <a:rPr lang="ru-RU" sz="2000" b="0" i="0" dirty="0">
                <a:effectLst/>
              </a:rPr>
              <a:t>, </a:t>
            </a:r>
            <a:r>
              <a:rPr lang="ru-RU" sz="2000" b="0" i="0" dirty="0" err="1">
                <a:effectLst/>
              </a:rPr>
              <a:t>його</a:t>
            </a:r>
            <a:r>
              <a:rPr lang="ru-RU" sz="2000" b="0" i="0" dirty="0">
                <a:effectLst/>
              </a:rPr>
              <a:t> </a:t>
            </a:r>
            <a:r>
              <a:rPr lang="ru-RU" sz="2000" b="0" i="0" dirty="0" err="1">
                <a:effectLst/>
              </a:rPr>
              <a:t>професійної</a:t>
            </a:r>
            <a:r>
              <a:rPr lang="ru-RU" sz="2000" b="0" i="0" dirty="0">
                <a:effectLst/>
              </a:rPr>
              <a:t> (</a:t>
            </a:r>
            <a:r>
              <a:rPr lang="ru-RU" sz="2000" b="0" i="0" dirty="0" err="1">
                <a:effectLst/>
              </a:rPr>
              <a:t>ділової</a:t>
            </a:r>
            <a:r>
              <a:rPr lang="ru-RU" sz="2000" b="0" i="0" dirty="0">
                <a:effectLst/>
              </a:rPr>
              <a:t>) </a:t>
            </a:r>
            <a:r>
              <a:rPr lang="ru-RU" sz="2000" b="0" i="0" dirty="0" err="1">
                <a:effectLst/>
              </a:rPr>
              <a:t>репутації</a:t>
            </a:r>
            <a:r>
              <a:rPr lang="ru-RU" sz="2000" b="0" i="0" dirty="0">
                <a:effectLst/>
              </a:rPr>
              <a:t> у </a:t>
            </a:r>
            <a:r>
              <a:rPr lang="ru-RU" sz="2000" b="0" i="0" dirty="0" err="1">
                <a:effectLst/>
              </a:rPr>
              <a:t>формі</a:t>
            </a:r>
            <a:r>
              <a:rPr lang="ru-RU" sz="2000" b="0" i="0" dirty="0">
                <a:effectLst/>
              </a:rPr>
              <a:t> </a:t>
            </a:r>
            <a:r>
              <a:rPr lang="ru-RU" sz="2000" b="0" i="0" dirty="0" err="1">
                <a:effectLst/>
              </a:rPr>
              <a:t>психологічного</a:t>
            </a:r>
            <a:r>
              <a:rPr lang="ru-RU" sz="2000" b="0" i="0" dirty="0">
                <a:effectLst/>
              </a:rPr>
              <a:t> та/</a:t>
            </a:r>
            <a:r>
              <a:rPr lang="ru-RU" sz="2000" b="0" i="0" dirty="0" err="1">
                <a:effectLst/>
              </a:rPr>
              <a:t>або</a:t>
            </a:r>
            <a:r>
              <a:rPr lang="ru-RU" sz="2000" b="0" i="0" dirty="0">
                <a:effectLst/>
              </a:rPr>
              <a:t> </a:t>
            </a:r>
            <a:r>
              <a:rPr lang="ru-RU" sz="2000" b="0" i="0" dirty="0" err="1">
                <a:effectLst/>
              </a:rPr>
              <a:t>економічного</a:t>
            </a:r>
            <a:r>
              <a:rPr lang="ru-RU" sz="2000" b="0" i="0" dirty="0">
                <a:effectLst/>
              </a:rPr>
              <a:t> </a:t>
            </a:r>
            <a:r>
              <a:rPr lang="ru-RU" sz="2000" b="0" i="0" dirty="0" err="1">
                <a:effectLst/>
              </a:rPr>
              <a:t>тиску</a:t>
            </a:r>
            <a:r>
              <a:rPr lang="ru-RU" sz="2000" b="0" i="0" dirty="0">
                <a:effectLst/>
              </a:rPr>
              <a:t>, </a:t>
            </a:r>
            <a:r>
              <a:rPr lang="ru-RU" sz="2000" b="0" i="0" dirty="0" err="1">
                <a:effectLst/>
              </a:rPr>
              <a:t>зокрема</a:t>
            </a:r>
            <a:r>
              <a:rPr lang="ru-RU" sz="2000" b="0" i="0" dirty="0">
                <a:effectLst/>
              </a:rPr>
              <a:t> </a:t>
            </a:r>
            <a:r>
              <a:rPr lang="ru-RU" sz="2000" b="0" i="0" dirty="0" err="1">
                <a:effectLst/>
              </a:rPr>
              <a:t>із</a:t>
            </a:r>
            <a:r>
              <a:rPr lang="ru-RU" sz="2000" b="0" i="0" dirty="0">
                <a:effectLst/>
              </a:rPr>
              <a:t> </a:t>
            </a:r>
            <a:r>
              <a:rPr lang="ru-RU" sz="2000" b="0" i="0" dirty="0" err="1">
                <a:effectLst/>
              </a:rPr>
              <a:t>застосуванням</a:t>
            </a:r>
            <a:r>
              <a:rPr lang="ru-RU" sz="2000" b="0" i="0" dirty="0">
                <a:effectLst/>
              </a:rPr>
              <a:t> </a:t>
            </a:r>
            <a:r>
              <a:rPr lang="ru-RU" sz="2000" b="0" i="0" dirty="0" err="1">
                <a:effectLst/>
              </a:rPr>
              <a:t>засобів</a:t>
            </a:r>
            <a:r>
              <a:rPr lang="ru-RU" sz="2000" b="0" i="0" dirty="0">
                <a:effectLst/>
              </a:rPr>
              <a:t> </a:t>
            </a:r>
            <a:r>
              <a:rPr lang="ru-RU" sz="2000" b="0" i="0" dirty="0" err="1">
                <a:effectLst/>
              </a:rPr>
              <a:t>електронних</a:t>
            </a:r>
            <a:r>
              <a:rPr lang="ru-RU" sz="2000" b="0" i="0" dirty="0">
                <a:effectLst/>
              </a:rPr>
              <a:t> </a:t>
            </a:r>
            <a:r>
              <a:rPr lang="ru-RU" sz="2000" b="0" i="0" dirty="0" err="1">
                <a:effectLst/>
              </a:rPr>
              <a:t>комунікацій</a:t>
            </a:r>
            <a:r>
              <a:rPr lang="ru-RU" sz="2000" b="0" i="0" dirty="0">
                <a:effectLst/>
              </a:rPr>
              <a:t>, </a:t>
            </a:r>
            <a:r>
              <a:rPr lang="ru-RU" sz="2000" b="0" i="0" dirty="0" err="1">
                <a:effectLst/>
              </a:rPr>
              <a:t>створення</a:t>
            </a:r>
            <a:r>
              <a:rPr lang="ru-RU" sz="2000" b="0" i="0" dirty="0">
                <a:effectLst/>
              </a:rPr>
              <a:t> </a:t>
            </a:r>
            <a:r>
              <a:rPr lang="ru-RU" sz="2000" b="0" i="0" dirty="0" err="1">
                <a:effectLst/>
              </a:rPr>
              <a:t>стосовно</a:t>
            </a:r>
            <a:r>
              <a:rPr lang="ru-RU" sz="2000" b="0" i="0" dirty="0">
                <a:effectLst/>
              </a:rPr>
              <a:t> </a:t>
            </a:r>
            <a:r>
              <a:rPr lang="ru-RU" sz="2000" b="0" i="0" dirty="0" err="1">
                <a:effectLst/>
              </a:rPr>
              <a:t>нього</a:t>
            </a:r>
            <a:r>
              <a:rPr lang="ru-RU" sz="2000" b="0" i="0" dirty="0">
                <a:effectLst/>
              </a:rPr>
              <a:t> </a:t>
            </a:r>
            <a:r>
              <a:rPr lang="ru-RU" sz="2000" b="0" i="0" dirty="0" err="1">
                <a:effectLst/>
              </a:rPr>
              <a:t>напруженої</a:t>
            </a:r>
            <a:r>
              <a:rPr lang="ru-RU" sz="2000" b="0" i="0" dirty="0">
                <a:effectLst/>
              </a:rPr>
              <a:t>, </a:t>
            </a:r>
            <a:r>
              <a:rPr lang="ru-RU" sz="2000" b="0" i="0" dirty="0" err="1">
                <a:effectLst/>
              </a:rPr>
              <a:t>ворожої</a:t>
            </a:r>
            <a:r>
              <a:rPr lang="ru-RU" sz="2000" b="0" i="0" dirty="0">
                <a:effectLst/>
              </a:rPr>
              <a:t>, </a:t>
            </a:r>
            <a:r>
              <a:rPr lang="ru-RU" sz="2000" b="0" i="0" dirty="0" err="1">
                <a:effectLst/>
              </a:rPr>
              <a:t>образливої</a:t>
            </a:r>
            <a:r>
              <a:rPr lang="ru-RU" sz="2000" b="0" i="0" dirty="0">
                <a:effectLst/>
              </a:rPr>
              <a:t> </a:t>
            </a:r>
            <a:r>
              <a:rPr lang="ru-RU" sz="2000" b="0" i="0" dirty="0" err="1">
                <a:effectLst/>
              </a:rPr>
              <a:t>атмосфери</a:t>
            </a:r>
            <a:r>
              <a:rPr lang="ru-RU" sz="2000" b="0" i="0" dirty="0">
                <a:effectLst/>
              </a:rPr>
              <a:t>, у тому </a:t>
            </a:r>
            <a:r>
              <a:rPr lang="ru-RU" sz="2000" b="0" i="0" dirty="0" err="1">
                <a:effectLst/>
              </a:rPr>
              <a:t>числі</a:t>
            </a:r>
            <a:r>
              <a:rPr lang="ru-RU" sz="2000" b="0" i="0" dirty="0">
                <a:effectLst/>
              </a:rPr>
              <a:t>, </a:t>
            </a:r>
            <a:r>
              <a:rPr lang="ru-RU" sz="2000" b="0" i="0" dirty="0" err="1">
                <a:effectLst/>
              </a:rPr>
              <a:t>що</a:t>
            </a:r>
            <a:r>
              <a:rPr lang="ru-RU" sz="2000" b="0" i="0" dirty="0">
                <a:effectLst/>
              </a:rPr>
              <a:t> </a:t>
            </a:r>
            <a:r>
              <a:rPr lang="ru-RU" sz="2000" b="0" i="0" dirty="0" err="1">
                <a:effectLst/>
              </a:rPr>
              <a:t>змушує</a:t>
            </a:r>
            <a:r>
              <a:rPr lang="ru-RU" sz="2000" b="0" i="0" dirty="0">
                <a:effectLst/>
              </a:rPr>
              <a:t> особу </a:t>
            </a:r>
            <a:r>
              <a:rPr lang="ru-RU" sz="2000" b="0" i="0" dirty="0" err="1">
                <a:effectLst/>
              </a:rPr>
              <a:t>недооцінювати</a:t>
            </a:r>
            <a:r>
              <a:rPr lang="ru-RU" sz="2000" b="0" i="0" dirty="0">
                <a:effectLst/>
              </a:rPr>
              <a:t> </a:t>
            </a:r>
            <a:r>
              <a:rPr lang="ru-RU" sz="2000" b="0" i="0" dirty="0" err="1">
                <a:effectLst/>
              </a:rPr>
              <a:t>власну</a:t>
            </a:r>
            <a:r>
              <a:rPr lang="ru-RU" sz="2000" b="0" i="0" dirty="0">
                <a:effectLst/>
              </a:rPr>
              <a:t> </a:t>
            </a:r>
            <a:r>
              <a:rPr lang="ru-RU" sz="2000" b="0" i="0" dirty="0" err="1">
                <a:effectLst/>
              </a:rPr>
              <a:t>професійну</a:t>
            </a:r>
            <a:r>
              <a:rPr lang="ru-RU" sz="2000" b="0" i="0" dirty="0">
                <a:effectLst/>
              </a:rPr>
              <a:t> </a:t>
            </a:r>
            <a:r>
              <a:rPr lang="ru-RU" sz="2000" b="0" i="0" dirty="0" err="1">
                <a:effectLst/>
              </a:rPr>
              <a:t>придатність</a:t>
            </a:r>
            <a:r>
              <a:rPr lang="ru-RU" sz="2000" b="0" i="0" dirty="0">
                <a:effectLst/>
              </a:rPr>
              <a:t>.</a:t>
            </a:r>
          </a:p>
          <a:p>
            <a:pPr algn="just"/>
            <a:endParaRPr lang="ru-RU" sz="2400" b="1" i="0" dirty="0">
              <a:effectLst/>
            </a:endParaRPr>
          </a:p>
          <a:p>
            <a:pPr algn="just"/>
            <a:r>
              <a:rPr lang="ru-RU" sz="2400" b="1" i="0" dirty="0" err="1">
                <a:effectLst/>
              </a:rPr>
              <a:t>Це</a:t>
            </a:r>
            <a:r>
              <a:rPr lang="ru-RU" sz="2400" b="1" i="0" dirty="0">
                <a:effectLst/>
              </a:rPr>
              <a:t> той </a:t>
            </a:r>
            <a:r>
              <a:rPr lang="ru-RU" sz="2400" b="1" i="0" dirty="0" err="1">
                <a:effectLst/>
              </a:rPr>
              <a:t>самий</a:t>
            </a:r>
            <a:r>
              <a:rPr lang="ru-RU" sz="2400" b="1" i="0" dirty="0">
                <a:effectLst/>
              </a:rPr>
              <a:t> </a:t>
            </a:r>
            <a:r>
              <a:rPr lang="ru-RU" sz="2400" b="1" i="0" dirty="0" err="1">
                <a:effectLst/>
              </a:rPr>
              <a:t>булінг</a:t>
            </a:r>
            <a:r>
              <a:rPr lang="ru-RU" sz="2400" b="1" i="0" dirty="0">
                <a:effectLst/>
              </a:rPr>
              <a:t>, але на </a:t>
            </a:r>
            <a:r>
              <a:rPr lang="ru-RU" sz="2400" b="1" i="0" dirty="0" err="1">
                <a:effectLst/>
              </a:rPr>
              <a:t>роботі</a:t>
            </a:r>
            <a:r>
              <a:rPr lang="ru-RU" sz="2400" b="1" i="0" dirty="0">
                <a:effectLst/>
              </a:rPr>
              <a:t>?</a:t>
            </a:r>
          </a:p>
          <a:p>
            <a:pPr algn="just"/>
            <a:r>
              <a:rPr lang="ru-RU" sz="2400" b="1" dirty="0"/>
              <a:t>Як </a:t>
            </a:r>
            <a:r>
              <a:rPr lang="ru-RU" sz="2400" b="1" dirty="0" err="1"/>
              <a:t>відрізнити</a:t>
            </a:r>
            <a:r>
              <a:rPr lang="ru-RU" sz="2400" b="1" dirty="0"/>
              <a:t>: </a:t>
            </a:r>
            <a:r>
              <a:rPr lang="ru-RU" sz="2400" b="1" dirty="0" err="1"/>
              <a:t>це</a:t>
            </a:r>
            <a:r>
              <a:rPr lang="ru-RU" sz="2400" b="1" dirty="0"/>
              <a:t> жарт </a:t>
            </a:r>
            <a:r>
              <a:rPr lang="ru-RU" sz="2400" b="1" dirty="0" err="1"/>
              <a:t>або</a:t>
            </a:r>
            <a:r>
              <a:rPr lang="ru-RU" sz="2400" b="1" dirty="0"/>
              <a:t> </a:t>
            </a:r>
            <a:r>
              <a:rPr lang="ru-RU" sz="2400" b="1" dirty="0" err="1"/>
              <a:t>мобінг</a:t>
            </a:r>
            <a:r>
              <a:rPr lang="ru-RU" sz="2400" b="1" dirty="0"/>
              <a:t>?</a:t>
            </a:r>
            <a:endParaRPr lang="ru-RU" sz="2400" b="0" i="0" dirty="0">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Особливості мобінгу</a:t>
            </a:r>
          </a:p>
        </p:txBody>
      </p:sp>
      <p:sp>
        <p:nvSpPr>
          <p:cNvPr id="4" name="TextBox 3"/>
          <p:cNvSpPr txBox="1"/>
          <p:nvPr/>
        </p:nvSpPr>
        <p:spPr>
          <a:xfrm>
            <a:off x="4367695" y="511389"/>
            <a:ext cx="7357583" cy="5404670"/>
          </a:xfrm>
          <a:prstGeom prst="rect">
            <a:avLst/>
          </a:prstGeom>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n-US" sz="1900" dirty="0" err="1">
                <a:effectLst/>
              </a:rPr>
              <a:t>Від</a:t>
            </a:r>
            <a:r>
              <a:rPr lang="en-US" sz="1900" dirty="0">
                <a:effectLst/>
              </a:rPr>
              <a:t> </a:t>
            </a:r>
            <a:r>
              <a:rPr lang="en-US" sz="1900" dirty="0" err="1">
                <a:effectLst/>
              </a:rPr>
              <a:t>булінгу</a:t>
            </a:r>
            <a:r>
              <a:rPr lang="en-US" sz="1900" dirty="0">
                <a:effectLst/>
              </a:rPr>
              <a:t>, </a:t>
            </a:r>
            <a:r>
              <a:rPr lang="en-US" sz="1900" dirty="0" err="1">
                <a:effectLst/>
              </a:rPr>
              <a:t>де</a:t>
            </a:r>
            <a:r>
              <a:rPr lang="en-US" sz="1900" dirty="0">
                <a:effectLst/>
              </a:rPr>
              <a:t> </a:t>
            </a:r>
            <a:r>
              <a:rPr lang="en-US" sz="1900" dirty="0" err="1">
                <a:effectLst/>
              </a:rPr>
              <a:t>одна</a:t>
            </a:r>
            <a:r>
              <a:rPr lang="en-US" sz="1900" dirty="0">
                <a:effectLst/>
              </a:rPr>
              <a:t> </a:t>
            </a:r>
            <a:r>
              <a:rPr lang="en-US" sz="1900" dirty="0" err="1">
                <a:effectLst/>
              </a:rPr>
              <a:t>особа</a:t>
            </a:r>
            <a:r>
              <a:rPr lang="en-US" sz="1900" dirty="0">
                <a:effectLst/>
              </a:rPr>
              <a:t> </a:t>
            </a:r>
            <a:r>
              <a:rPr lang="en-US" sz="1900" dirty="0" err="1">
                <a:effectLst/>
              </a:rPr>
              <a:t>залякує</a:t>
            </a:r>
            <a:r>
              <a:rPr lang="en-US" sz="1900" dirty="0">
                <a:effectLst/>
              </a:rPr>
              <a:t> </a:t>
            </a:r>
            <a:r>
              <a:rPr lang="en-US" sz="1900" dirty="0" err="1">
                <a:effectLst/>
              </a:rPr>
              <a:t>іншу</a:t>
            </a:r>
            <a:r>
              <a:rPr lang="en-US" sz="1900" dirty="0">
                <a:effectLst/>
              </a:rPr>
              <a:t>, </a:t>
            </a:r>
            <a:r>
              <a:rPr lang="en-US" sz="1900" dirty="0" err="1">
                <a:effectLst/>
              </a:rPr>
              <a:t>мобінг</a:t>
            </a:r>
            <a:r>
              <a:rPr lang="en-US" sz="1900" dirty="0">
                <a:effectLst/>
              </a:rPr>
              <a:t> </a:t>
            </a:r>
            <a:r>
              <a:rPr lang="en-US" sz="1900" dirty="0" err="1">
                <a:effectLst/>
              </a:rPr>
              <a:t>відрізняється</a:t>
            </a:r>
            <a:r>
              <a:rPr lang="en-US" sz="1900" dirty="0">
                <a:effectLst/>
              </a:rPr>
              <a:t> </a:t>
            </a:r>
            <a:r>
              <a:rPr lang="en-US" sz="1900" dirty="0" err="1">
                <a:effectLst/>
              </a:rPr>
              <a:t>тим</a:t>
            </a:r>
            <a:r>
              <a:rPr lang="en-US" sz="1900" dirty="0">
                <a:effectLst/>
              </a:rPr>
              <a:t>, </a:t>
            </a:r>
            <a:r>
              <a:rPr lang="en-US" sz="1900" dirty="0" err="1">
                <a:effectLst/>
              </a:rPr>
              <a:t>що</a:t>
            </a:r>
            <a:r>
              <a:rPr lang="en-US" sz="1900" dirty="0">
                <a:effectLst/>
              </a:rPr>
              <a:t> </a:t>
            </a:r>
            <a:r>
              <a:rPr lang="en-US" sz="1900" dirty="0" err="1">
                <a:effectLst/>
              </a:rPr>
              <a:t>цькування</a:t>
            </a:r>
            <a:r>
              <a:rPr lang="en-US" sz="1900" dirty="0">
                <a:effectLst/>
              </a:rPr>
              <a:t> </a:t>
            </a:r>
            <a:r>
              <a:rPr lang="en-US" sz="1900" dirty="0" err="1">
                <a:effectLst/>
              </a:rPr>
              <a:t>здійснює</a:t>
            </a:r>
            <a:r>
              <a:rPr lang="en-US" sz="1900" dirty="0">
                <a:effectLst/>
              </a:rPr>
              <a:t> </a:t>
            </a:r>
            <a:r>
              <a:rPr lang="en-US" sz="1900" dirty="0" err="1">
                <a:effectLst/>
              </a:rPr>
              <a:t>колектив</a:t>
            </a:r>
            <a:r>
              <a:rPr lang="en-US" sz="1900" dirty="0">
                <a:effectLst/>
              </a:rPr>
              <a:t> </a:t>
            </a:r>
            <a:r>
              <a:rPr lang="en-US" sz="1900" dirty="0" err="1">
                <a:effectLst/>
              </a:rPr>
              <a:t>людей</a:t>
            </a:r>
            <a:r>
              <a:rPr lang="en-US" sz="1900" dirty="0">
                <a:effectLst/>
              </a:rPr>
              <a:t> </a:t>
            </a:r>
            <a:r>
              <a:rPr lang="en-US" sz="1900" dirty="0" err="1">
                <a:effectLst/>
              </a:rPr>
              <a:t>проти</a:t>
            </a:r>
            <a:r>
              <a:rPr lang="en-US" sz="1900" dirty="0">
                <a:effectLst/>
              </a:rPr>
              <a:t> </a:t>
            </a:r>
            <a:r>
              <a:rPr lang="en-US" sz="1900" dirty="0" err="1">
                <a:effectLst/>
              </a:rPr>
              <a:t>однієї</a:t>
            </a:r>
            <a:r>
              <a:rPr lang="en-US" sz="1900" dirty="0">
                <a:effectLst/>
              </a:rPr>
              <a:t> </a:t>
            </a:r>
            <a:r>
              <a:rPr lang="en-US" sz="1900" dirty="0" err="1">
                <a:effectLst/>
              </a:rPr>
              <a:t>окремої</a:t>
            </a:r>
            <a:r>
              <a:rPr lang="en-US" sz="1900" dirty="0">
                <a:effectLst/>
              </a:rPr>
              <a:t> </a:t>
            </a:r>
            <a:r>
              <a:rPr lang="en-US" sz="1900" dirty="0" err="1">
                <a:effectLst/>
              </a:rPr>
              <a:t>людини</a:t>
            </a:r>
            <a:r>
              <a:rPr lang="en-US" sz="1900" dirty="0">
                <a:effectLst/>
              </a:rPr>
              <a:t>. </a:t>
            </a:r>
            <a:r>
              <a:rPr lang="en-US" sz="1900" dirty="0" err="1">
                <a:effectLst/>
              </a:rPr>
              <a:t>При</a:t>
            </a:r>
            <a:r>
              <a:rPr lang="en-US" sz="1900" dirty="0">
                <a:effectLst/>
              </a:rPr>
              <a:t> </a:t>
            </a:r>
            <a:r>
              <a:rPr lang="en-US" sz="1900" dirty="0" err="1">
                <a:effectLst/>
              </a:rPr>
              <a:t>цьому</a:t>
            </a:r>
            <a:r>
              <a:rPr lang="en-US" sz="1900" dirty="0">
                <a:effectLst/>
              </a:rPr>
              <a:t> </a:t>
            </a:r>
            <a:r>
              <a:rPr lang="en-US" sz="1900" dirty="0" err="1">
                <a:effectLst/>
              </a:rPr>
              <a:t>найчастіше</a:t>
            </a:r>
            <a:r>
              <a:rPr lang="en-US" sz="1900" dirty="0">
                <a:effectLst/>
              </a:rPr>
              <a:t> </a:t>
            </a:r>
            <a:r>
              <a:rPr lang="en-US" sz="1900" dirty="0" err="1">
                <a:effectLst/>
              </a:rPr>
              <a:t>кривдники</a:t>
            </a:r>
            <a:r>
              <a:rPr lang="en-US" sz="1900" dirty="0">
                <a:effectLst/>
              </a:rPr>
              <a:t> </a:t>
            </a:r>
            <a:r>
              <a:rPr lang="en-US" sz="1900" dirty="0" err="1">
                <a:effectLst/>
              </a:rPr>
              <a:t>вдаються</a:t>
            </a:r>
            <a:r>
              <a:rPr lang="en-US" sz="1900" dirty="0">
                <a:effectLst/>
              </a:rPr>
              <a:t> </a:t>
            </a:r>
            <a:r>
              <a:rPr lang="en-US" sz="1900" dirty="0" err="1">
                <a:effectLst/>
              </a:rPr>
              <a:t>до</a:t>
            </a:r>
            <a:r>
              <a:rPr lang="en-US" sz="1900" dirty="0">
                <a:effectLst/>
              </a:rPr>
              <a:t> </a:t>
            </a:r>
            <a:r>
              <a:rPr lang="en-US" sz="1900" dirty="0" err="1">
                <a:effectLst/>
              </a:rPr>
              <a:t>економічного</a:t>
            </a:r>
            <a:r>
              <a:rPr lang="en-US" sz="1900" dirty="0">
                <a:effectLst/>
              </a:rPr>
              <a:t> </a:t>
            </a:r>
            <a:r>
              <a:rPr lang="en-US" sz="1900" dirty="0" err="1">
                <a:effectLst/>
              </a:rPr>
              <a:t>та</a:t>
            </a:r>
            <a:r>
              <a:rPr lang="en-US" sz="1900" dirty="0">
                <a:effectLst/>
              </a:rPr>
              <a:t> </a:t>
            </a:r>
            <a:r>
              <a:rPr lang="en-US" sz="1900" dirty="0" err="1">
                <a:effectLst/>
              </a:rPr>
              <a:t>психологічного</a:t>
            </a:r>
            <a:r>
              <a:rPr lang="en-US" sz="1900" dirty="0">
                <a:effectLst/>
              </a:rPr>
              <a:t> </a:t>
            </a:r>
            <a:r>
              <a:rPr lang="en-US" sz="1900" dirty="0" err="1">
                <a:effectLst/>
              </a:rPr>
              <a:t>тиску</a:t>
            </a:r>
            <a:r>
              <a:rPr lang="en-US" sz="1900" dirty="0">
                <a:effectLst/>
              </a:rPr>
              <a:t> </a:t>
            </a:r>
            <a:r>
              <a:rPr lang="en-US" sz="1900" dirty="0" err="1">
                <a:effectLst/>
              </a:rPr>
              <a:t>на</a:t>
            </a:r>
            <a:r>
              <a:rPr lang="en-US" sz="1900" dirty="0">
                <a:effectLst/>
              </a:rPr>
              <a:t> </a:t>
            </a:r>
            <a:r>
              <a:rPr lang="en-US" sz="1900" dirty="0" err="1">
                <a:effectLst/>
              </a:rPr>
              <a:t>потерпілих</a:t>
            </a:r>
            <a:r>
              <a:rPr lang="en-US" sz="1900" dirty="0">
                <a:effectLst/>
              </a:rPr>
              <a:t>.</a:t>
            </a:r>
            <a:endParaRPr lang="uk-UA" sz="1900" dirty="0">
              <a:effectLst/>
            </a:endParaRPr>
          </a:p>
          <a:p>
            <a:pPr algn="just">
              <a:lnSpc>
                <a:spcPct val="90000"/>
              </a:lnSpc>
              <a:spcAft>
                <a:spcPts val="600"/>
              </a:spcAft>
            </a:pPr>
            <a:endParaRPr lang="en-US" sz="1900" dirty="0">
              <a:effectLst/>
            </a:endParaRPr>
          </a:p>
          <a:p>
            <a:pPr marL="114300" indent="-342900" algn="just">
              <a:lnSpc>
                <a:spcPct val="90000"/>
              </a:lnSpc>
              <a:spcAft>
                <a:spcPts val="600"/>
              </a:spcAft>
              <a:buFont typeface="Arial" panose="020B0604020202020204" pitchFamily="34" charset="0"/>
              <a:buChar char="•"/>
            </a:pPr>
            <a:r>
              <a:rPr lang="en-US" sz="1900" dirty="0" err="1">
                <a:effectLst/>
              </a:rPr>
              <a:t>Це</a:t>
            </a:r>
            <a:r>
              <a:rPr lang="en-US" sz="1900" dirty="0">
                <a:effectLst/>
              </a:rPr>
              <a:t> </a:t>
            </a:r>
            <a:r>
              <a:rPr lang="en-US" sz="1900" dirty="0" err="1">
                <a:effectLst/>
              </a:rPr>
              <a:t>цькування</a:t>
            </a:r>
            <a:r>
              <a:rPr lang="en-US" sz="1900" dirty="0">
                <a:effectLst/>
              </a:rPr>
              <a:t> </a:t>
            </a:r>
            <a:r>
              <a:rPr lang="en-US" sz="1900" dirty="0" err="1">
                <a:effectLst/>
              </a:rPr>
              <a:t>співробітника</a:t>
            </a:r>
            <a:r>
              <a:rPr lang="en-US" sz="1900" dirty="0">
                <a:effectLst/>
              </a:rPr>
              <a:t> в </a:t>
            </a:r>
            <a:r>
              <a:rPr lang="en-US" sz="1900" dirty="0" err="1">
                <a:effectLst/>
              </a:rPr>
              <a:t>колективі</a:t>
            </a:r>
            <a:r>
              <a:rPr lang="en-US" sz="1900" dirty="0">
                <a:effectLst/>
              </a:rPr>
              <a:t> </a:t>
            </a:r>
            <a:r>
              <a:rPr lang="en-US" sz="1900" dirty="0" err="1">
                <a:effectLst/>
              </a:rPr>
              <a:t>його</a:t>
            </a:r>
            <a:r>
              <a:rPr lang="en-US" sz="1900" dirty="0">
                <a:effectLst/>
              </a:rPr>
              <a:t> </a:t>
            </a:r>
            <a:r>
              <a:rPr lang="en-US" sz="1900" dirty="0" err="1">
                <a:effectLst/>
              </a:rPr>
              <a:t>колегами</a:t>
            </a:r>
            <a:r>
              <a:rPr lang="en-US" sz="1900" dirty="0">
                <a:effectLst/>
              </a:rPr>
              <a:t> </a:t>
            </a:r>
            <a:r>
              <a:rPr lang="en-US" sz="1900" dirty="0" err="1">
                <a:effectLst/>
              </a:rPr>
              <a:t>чи</a:t>
            </a:r>
            <a:r>
              <a:rPr lang="en-US" sz="1900" dirty="0">
                <a:effectLst/>
              </a:rPr>
              <a:t> </a:t>
            </a:r>
            <a:r>
              <a:rPr lang="en-US" sz="1900" dirty="0" err="1">
                <a:effectLst/>
              </a:rPr>
              <a:t>керівництвом</a:t>
            </a:r>
            <a:r>
              <a:rPr lang="en-US" sz="1900" dirty="0">
                <a:effectLst/>
              </a:rPr>
              <a:t>. </a:t>
            </a:r>
            <a:r>
              <a:rPr lang="en-US" sz="1900" dirty="0" err="1">
                <a:effectLst/>
              </a:rPr>
              <a:t>Міжнародна</a:t>
            </a:r>
            <a:r>
              <a:rPr lang="en-US" sz="1900" dirty="0">
                <a:effectLst/>
              </a:rPr>
              <a:t> </a:t>
            </a:r>
            <a:r>
              <a:rPr lang="en-US" sz="1900" dirty="0" err="1">
                <a:effectLst/>
              </a:rPr>
              <a:t>організація</a:t>
            </a:r>
            <a:r>
              <a:rPr lang="en-US" sz="1900" dirty="0">
                <a:effectLst/>
              </a:rPr>
              <a:t> </a:t>
            </a:r>
            <a:r>
              <a:rPr lang="en-US" sz="1900" dirty="0" err="1">
                <a:effectLst/>
              </a:rPr>
              <a:t>праці</a:t>
            </a:r>
            <a:r>
              <a:rPr lang="en-US" sz="1900" dirty="0">
                <a:effectLst/>
              </a:rPr>
              <a:t> </a:t>
            </a:r>
            <a:r>
              <a:rPr lang="en-US" sz="1900" dirty="0" err="1">
                <a:effectLst/>
              </a:rPr>
              <a:t>ставить</a:t>
            </a:r>
            <a:r>
              <a:rPr lang="en-US" sz="1900" dirty="0">
                <a:effectLst/>
              </a:rPr>
              <a:t> </a:t>
            </a:r>
            <a:r>
              <a:rPr lang="en-US" sz="1900" dirty="0" err="1">
                <a:effectLst/>
              </a:rPr>
              <a:t>мобінг</a:t>
            </a:r>
            <a:r>
              <a:rPr lang="en-US" sz="1900" dirty="0">
                <a:effectLst/>
              </a:rPr>
              <a:t> в </a:t>
            </a:r>
            <a:r>
              <a:rPr lang="en-US" sz="1900" dirty="0" err="1">
                <a:effectLst/>
              </a:rPr>
              <a:t>один</a:t>
            </a:r>
            <a:r>
              <a:rPr lang="en-US" sz="1900" dirty="0">
                <a:effectLst/>
              </a:rPr>
              <a:t> </a:t>
            </a:r>
            <a:r>
              <a:rPr lang="en-US" sz="1900" dirty="0" err="1">
                <a:effectLst/>
              </a:rPr>
              <a:t>ряд</a:t>
            </a:r>
            <a:r>
              <a:rPr lang="en-US" sz="1900" dirty="0">
                <a:effectLst/>
              </a:rPr>
              <a:t> з </a:t>
            </a:r>
            <a:r>
              <a:rPr lang="en-US" sz="1900" dirty="0" err="1">
                <a:effectLst/>
              </a:rPr>
              <a:t>найжорстокішими</a:t>
            </a:r>
            <a:r>
              <a:rPr lang="en-US" sz="1900" dirty="0">
                <a:effectLst/>
              </a:rPr>
              <a:t> </a:t>
            </a:r>
            <a:r>
              <a:rPr lang="en-US" sz="1900" dirty="0" err="1">
                <a:effectLst/>
              </a:rPr>
              <a:t>видами</a:t>
            </a:r>
            <a:r>
              <a:rPr lang="en-US" sz="1900" dirty="0">
                <a:effectLst/>
              </a:rPr>
              <a:t> </a:t>
            </a:r>
            <a:r>
              <a:rPr lang="en-US" sz="1900" dirty="0" err="1">
                <a:effectLst/>
              </a:rPr>
              <a:t>насильства</a:t>
            </a:r>
            <a:r>
              <a:rPr lang="en-US" sz="1900" dirty="0">
                <a:effectLst/>
              </a:rPr>
              <a:t>, </a:t>
            </a:r>
            <a:r>
              <a:rPr lang="en-US" sz="1900" dirty="0" err="1">
                <a:effectLst/>
              </a:rPr>
              <a:t>оскільки</a:t>
            </a:r>
            <a:r>
              <a:rPr lang="en-US" sz="1900" dirty="0">
                <a:effectLst/>
              </a:rPr>
              <a:t> </a:t>
            </a:r>
            <a:r>
              <a:rPr lang="en-US" sz="1900" dirty="0" err="1">
                <a:effectLst/>
              </a:rPr>
              <a:t>за</a:t>
            </a:r>
            <a:r>
              <a:rPr lang="en-US" sz="1900" dirty="0">
                <a:effectLst/>
              </a:rPr>
              <a:t> </a:t>
            </a:r>
            <a:r>
              <a:rPr lang="en-US" sz="1900" dirty="0" err="1">
                <a:effectLst/>
              </a:rPr>
              <a:t>певних</a:t>
            </a:r>
            <a:r>
              <a:rPr lang="en-US" sz="1900" dirty="0">
                <a:effectLst/>
              </a:rPr>
              <a:t> </a:t>
            </a:r>
            <a:r>
              <a:rPr lang="en-US" sz="1900" dirty="0" err="1">
                <a:effectLst/>
              </a:rPr>
              <a:t>умов</a:t>
            </a:r>
            <a:r>
              <a:rPr lang="en-US" sz="1900" dirty="0">
                <a:effectLst/>
              </a:rPr>
              <a:t> </a:t>
            </a:r>
            <a:r>
              <a:rPr lang="en-US" sz="1900" dirty="0" err="1">
                <a:effectLst/>
              </a:rPr>
              <a:t>мобінг</a:t>
            </a:r>
            <a:r>
              <a:rPr lang="en-US" sz="1900" dirty="0">
                <a:effectLst/>
              </a:rPr>
              <a:t> </a:t>
            </a:r>
            <a:r>
              <a:rPr lang="en-US" sz="1900" dirty="0" err="1">
                <a:effectLst/>
              </a:rPr>
              <a:t>може</a:t>
            </a:r>
            <a:r>
              <a:rPr lang="en-US" sz="1900" dirty="0">
                <a:effectLst/>
              </a:rPr>
              <a:t> </a:t>
            </a:r>
            <a:r>
              <a:rPr lang="en-US" sz="1900" dirty="0" err="1">
                <a:effectLst/>
              </a:rPr>
              <a:t>призвести</a:t>
            </a:r>
            <a:r>
              <a:rPr lang="en-US" sz="1900" dirty="0">
                <a:effectLst/>
              </a:rPr>
              <a:t> </a:t>
            </a:r>
            <a:r>
              <a:rPr lang="en-US" sz="1900" dirty="0" err="1">
                <a:effectLst/>
              </a:rPr>
              <a:t>навіть</a:t>
            </a:r>
            <a:r>
              <a:rPr lang="en-US" sz="1900" dirty="0">
                <a:effectLst/>
              </a:rPr>
              <a:t> </a:t>
            </a:r>
            <a:r>
              <a:rPr lang="en-US" sz="1900" dirty="0" err="1">
                <a:effectLst/>
              </a:rPr>
              <a:t>до</a:t>
            </a:r>
            <a:r>
              <a:rPr lang="en-US" sz="1900" dirty="0">
                <a:effectLst/>
              </a:rPr>
              <a:t> </a:t>
            </a:r>
            <a:r>
              <a:rPr lang="en-US" sz="1900" dirty="0" err="1">
                <a:effectLst/>
              </a:rPr>
              <a:t>самогубства</a:t>
            </a:r>
            <a:r>
              <a:rPr lang="en-US" sz="1900" dirty="0">
                <a:effectLst/>
              </a:rPr>
              <a:t/>
            </a:r>
            <a:br>
              <a:rPr lang="en-US" sz="1900" dirty="0">
                <a:effectLst/>
              </a:rPr>
            </a:br>
            <a:r>
              <a:rPr lang="en-US" sz="1900" dirty="0">
                <a:effectLst/>
              </a:rPr>
              <a:t/>
            </a:r>
            <a:br>
              <a:rPr lang="en-US" sz="1900" dirty="0">
                <a:effectLst/>
              </a:rPr>
            </a:br>
            <a:r>
              <a:rPr lang="en-US" sz="1900" dirty="0" err="1">
                <a:effectLst/>
              </a:rPr>
              <a:t>Мобінг</a:t>
            </a:r>
            <a:r>
              <a:rPr lang="en-US" sz="1900" dirty="0">
                <a:effectLst/>
              </a:rPr>
              <a:t> </a:t>
            </a:r>
            <a:r>
              <a:rPr lang="en-US" sz="1900" dirty="0" err="1">
                <a:effectLst/>
              </a:rPr>
              <a:t>як</a:t>
            </a:r>
            <a:r>
              <a:rPr lang="en-US" sz="1900" dirty="0">
                <a:effectLst/>
              </a:rPr>
              <a:t> </a:t>
            </a:r>
            <a:r>
              <a:rPr lang="en-US" sz="1900" dirty="0" err="1">
                <a:effectLst/>
              </a:rPr>
              <a:t>форму</a:t>
            </a:r>
            <a:r>
              <a:rPr lang="en-US" sz="1900" dirty="0">
                <a:effectLst/>
              </a:rPr>
              <a:t> </a:t>
            </a:r>
            <a:r>
              <a:rPr lang="en-US" sz="1900" dirty="0" err="1">
                <a:effectLst/>
              </a:rPr>
              <a:t>позбавлення</a:t>
            </a:r>
            <a:r>
              <a:rPr lang="en-US" sz="1900" dirty="0">
                <a:effectLst/>
              </a:rPr>
              <a:t> </a:t>
            </a:r>
            <a:r>
              <a:rPr lang="en-US" sz="1900" dirty="0" err="1">
                <a:effectLst/>
              </a:rPr>
              <a:t>від</a:t>
            </a:r>
            <a:r>
              <a:rPr lang="en-US" sz="1900" dirty="0">
                <a:effectLst/>
              </a:rPr>
              <a:t> </a:t>
            </a:r>
            <a:r>
              <a:rPr lang="en-US" sz="1900" dirty="0" err="1">
                <a:effectLst/>
              </a:rPr>
              <a:t>небажаних</a:t>
            </a:r>
            <a:r>
              <a:rPr lang="en-US" sz="1900" dirty="0">
                <a:effectLst/>
              </a:rPr>
              <a:t> </a:t>
            </a:r>
            <a:r>
              <a:rPr lang="en-US" sz="1900" dirty="0" err="1">
                <a:effectLst/>
              </a:rPr>
              <a:t>працівників</a:t>
            </a:r>
            <a:r>
              <a:rPr lang="en-US" sz="1900" dirty="0">
                <a:effectLst/>
              </a:rPr>
              <a:t> </a:t>
            </a:r>
            <a:r>
              <a:rPr lang="en-US" sz="1900" dirty="0" err="1">
                <a:effectLst/>
              </a:rPr>
              <a:t>часто</a:t>
            </a:r>
            <a:r>
              <a:rPr lang="en-US" sz="1900" dirty="0">
                <a:effectLst/>
              </a:rPr>
              <a:t> </a:t>
            </a:r>
            <a:r>
              <a:rPr lang="en-US" sz="1900" dirty="0" err="1">
                <a:effectLst/>
              </a:rPr>
              <a:t>застосовують</a:t>
            </a:r>
            <a:r>
              <a:rPr lang="en-US" sz="1900" dirty="0">
                <a:effectLst/>
              </a:rPr>
              <a:t> </a:t>
            </a:r>
            <a:r>
              <a:rPr lang="en-US" sz="1900" dirty="0" err="1">
                <a:effectLst/>
              </a:rPr>
              <a:t>некомпетентні</a:t>
            </a:r>
            <a:r>
              <a:rPr lang="en-US" sz="1900" dirty="0">
                <a:effectLst/>
              </a:rPr>
              <a:t> </a:t>
            </a:r>
            <a:r>
              <a:rPr lang="en-US" sz="1900" dirty="0" err="1">
                <a:effectLst/>
              </a:rPr>
              <a:t>керівники</a:t>
            </a:r>
            <a:r>
              <a:rPr lang="en-US" sz="1900" dirty="0">
                <a:effectLst/>
              </a:rPr>
              <a:t>. </a:t>
            </a:r>
            <a:r>
              <a:rPr lang="en-US" sz="1900" dirty="0" err="1">
                <a:effectLst/>
              </a:rPr>
              <a:t>Вони</a:t>
            </a:r>
            <a:r>
              <a:rPr lang="en-US" sz="1900" dirty="0">
                <a:effectLst/>
              </a:rPr>
              <a:t>, </a:t>
            </a:r>
            <a:r>
              <a:rPr lang="en-US" sz="1900" dirty="0" err="1">
                <a:effectLst/>
              </a:rPr>
              <a:t>користуючись</a:t>
            </a:r>
            <a:r>
              <a:rPr lang="en-US" sz="1900" dirty="0">
                <a:effectLst/>
              </a:rPr>
              <a:t> </a:t>
            </a:r>
            <a:r>
              <a:rPr lang="en-US" sz="1900" dirty="0" err="1">
                <a:effectLst/>
              </a:rPr>
              <a:t>своїм</a:t>
            </a:r>
            <a:r>
              <a:rPr lang="en-US" sz="1900" dirty="0">
                <a:effectLst/>
              </a:rPr>
              <a:t> </a:t>
            </a:r>
            <a:r>
              <a:rPr lang="en-US" sz="1900" dirty="0" err="1">
                <a:effectLst/>
              </a:rPr>
              <a:t>службовим</a:t>
            </a:r>
            <a:r>
              <a:rPr lang="en-US" sz="1900" dirty="0">
                <a:effectLst/>
              </a:rPr>
              <a:t> </a:t>
            </a:r>
            <a:r>
              <a:rPr lang="en-US" sz="1900" dirty="0" err="1">
                <a:effectLst/>
              </a:rPr>
              <a:t>становищем</a:t>
            </a:r>
            <a:r>
              <a:rPr lang="en-US" sz="1900" dirty="0">
                <a:effectLst/>
              </a:rPr>
              <a:t>, </a:t>
            </a:r>
            <a:r>
              <a:rPr lang="en-US" sz="1900" dirty="0" err="1">
                <a:effectLst/>
              </a:rPr>
              <a:t>дискримінують</a:t>
            </a:r>
            <a:r>
              <a:rPr lang="en-US" sz="1900" dirty="0">
                <a:effectLst/>
              </a:rPr>
              <a:t> </a:t>
            </a:r>
            <a:r>
              <a:rPr lang="en-US" sz="1900" dirty="0" err="1">
                <a:effectLst/>
              </a:rPr>
              <a:t>досвідчених</a:t>
            </a:r>
            <a:r>
              <a:rPr lang="en-US" sz="1900" dirty="0">
                <a:effectLst/>
              </a:rPr>
              <a:t> і </a:t>
            </a:r>
            <a:r>
              <a:rPr lang="en-US" sz="1900" dirty="0" err="1">
                <a:effectLst/>
              </a:rPr>
              <a:t>висококваліфікованих</a:t>
            </a:r>
            <a:r>
              <a:rPr lang="en-US" sz="1900" dirty="0">
                <a:effectLst/>
              </a:rPr>
              <a:t> </a:t>
            </a:r>
            <a:r>
              <a:rPr lang="en-US" sz="1900" dirty="0" err="1">
                <a:effectLst/>
              </a:rPr>
              <a:t>підлеглих</a:t>
            </a:r>
            <a:r>
              <a:rPr lang="en-US" sz="1900" dirty="0">
                <a:effectLst/>
              </a:rPr>
              <a:t>, </a:t>
            </a:r>
            <a:r>
              <a:rPr lang="en-US" sz="1900" dirty="0" err="1">
                <a:effectLst/>
              </a:rPr>
              <a:t>які</a:t>
            </a:r>
            <a:r>
              <a:rPr lang="en-US" sz="1900" dirty="0">
                <a:effectLst/>
              </a:rPr>
              <a:t> </a:t>
            </a:r>
            <a:r>
              <a:rPr lang="en-US" sz="1900" dirty="0" err="1">
                <a:effectLst/>
              </a:rPr>
              <a:t>мають</a:t>
            </a:r>
            <a:r>
              <a:rPr lang="en-US" sz="1900" dirty="0">
                <a:effectLst/>
              </a:rPr>
              <a:t> </a:t>
            </a:r>
            <a:r>
              <a:rPr lang="en-US" sz="1900" dirty="0" err="1">
                <a:effectLst/>
              </a:rPr>
              <a:t>авторитет</a:t>
            </a:r>
            <a:r>
              <a:rPr lang="en-US" sz="1900" dirty="0">
                <a:effectLst/>
              </a:rPr>
              <a:t> </a:t>
            </a:r>
            <a:r>
              <a:rPr lang="en-US" sz="1900" dirty="0" err="1">
                <a:effectLst/>
              </a:rPr>
              <a:t>серед</a:t>
            </a:r>
            <a:r>
              <a:rPr lang="en-US" sz="1900" dirty="0">
                <a:effectLst/>
              </a:rPr>
              <a:t> </a:t>
            </a:r>
            <a:r>
              <a:rPr lang="en-US" sz="1900" dirty="0" err="1">
                <a:effectLst/>
              </a:rPr>
              <a:t>працівників</a:t>
            </a:r>
            <a:r>
              <a:rPr lang="en-US" sz="1900" dirty="0">
                <a:effectLst/>
              </a:rPr>
              <a:t>. </a:t>
            </a:r>
            <a:r>
              <a:rPr lang="en-US" sz="1900" dirty="0" err="1">
                <a:effectLst/>
              </a:rPr>
              <a:t>Таку</a:t>
            </a:r>
            <a:r>
              <a:rPr lang="en-US" sz="1900" dirty="0">
                <a:effectLst/>
              </a:rPr>
              <a:t> </a:t>
            </a:r>
            <a:r>
              <a:rPr lang="en-US" sz="1900" dirty="0" err="1">
                <a:effectLst/>
              </a:rPr>
              <a:t>форму</a:t>
            </a:r>
            <a:r>
              <a:rPr lang="en-US" sz="1900" dirty="0">
                <a:effectLst/>
              </a:rPr>
              <a:t> </a:t>
            </a:r>
            <a:r>
              <a:rPr lang="en-US" sz="1900" dirty="0" err="1">
                <a:effectLst/>
              </a:rPr>
              <a:t>мобінгу</a:t>
            </a:r>
            <a:r>
              <a:rPr lang="en-US" sz="1900" dirty="0">
                <a:effectLst/>
              </a:rPr>
              <a:t> </a:t>
            </a:r>
            <a:r>
              <a:rPr lang="en-US" sz="1900" dirty="0" err="1">
                <a:effectLst/>
              </a:rPr>
              <a:t>прийнято</a:t>
            </a:r>
            <a:r>
              <a:rPr lang="en-US" sz="1900" dirty="0">
                <a:effectLst/>
              </a:rPr>
              <a:t> </a:t>
            </a:r>
            <a:r>
              <a:rPr lang="en-US" sz="1900" dirty="0" err="1">
                <a:effectLst/>
              </a:rPr>
              <a:t>називати</a:t>
            </a:r>
            <a:r>
              <a:rPr lang="en-US" sz="1900" dirty="0">
                <a:effectLst/>
              </a:rPr>
              <a:t> </a:t>
            </a:r>
            <a:r>
              <a:rPr lang="en-US" sz="1900" dirty="0" err="1">
                <a:effectLst/>
              </a:rPr>
              <a:t>босингом</a:t>
            </a:r>
            <a:r>
              <a:rPr lang="en-US" sz="1900" dirty="0">
                <a:effectLst/>
              </a:rPr>
              <a:t>.</a:t>
            </a:r>
            <a:br>
              <a:rPr lang="en-US" sz="1900" dirty="0">
                <a:effectLst/>
              </a:rPr>
            </a:br>
            <a:r>
              <a:rPr lang="en-US" sz="1900" dirty="0">
                <a:effectLst/>
              </a:rPr>
              <a:t/>
            </a:r>
            <a:br>
              <a:rPr lang="en-US" sz="1900" dirty="0">
                <a:effectLst/>
              </a:rPr>
            </a:br>
            <a:r>
              <a:rPr lang="en-US" sz="1900" dirty="0" err="1">
                <a:effectLst/>
              </a:rPr>
              <a:t>Босинг</a:t>
            </a:r>
            <a:r>
              <a:rPr lang="en-US" sz="1900" dirty="0">
                <a:effectLst/>
              </a:rPr>
              <a:t> – </a:t>
            </a:r>
            <a:r>
              <a:rPr lang="en-US" sz="1900" dirty="0" err="1">
                <a:effectLst/>
              </a:rPr>
              <a:t>форма</a:t>
            </a:r>
            <a:r>
              <a:rPr lang="en-US" sz="1900" dirty="0">
                <a:effectLst/>
              </a:rPr>
              <a:t> </a:t>
            </a:r>
            <a:r>
              <a:rPr lang="en-US" sz="1900" dirty="0" err="1">
                <a:effectLst/>
              </a:rPr>
              <a:t>психологічного</a:t>
            </a:r>
            <a:r>
              <a:rPr lang="en-US" sz="1900" dirty="0">
                <a:effectLst/>
              </a:rPr>
              <a:t> </a:t>
            </a:r>
            <a:r>
              <a:rPr lang="en-US" sz="1900" dirty="0" err="1">
                <a:effectLst/>
              </a:rPr>
              <a:t>тиску</a:t>
            </a:r>
            <a:r>
              <a:rPr lang="en-US" sz="1900" dirty="0">
                <a:effectLst/>
              </a:rPr>
              <a:t> </a:t>
            </a:r>
            <a:r>
              <a:rPr lang="en-US" sz="1900" dirty="0" err="1">
                <a:effectLst/>
              </a:rPr>
              <a:t>керівника</a:t>
            </a:r>
            <a:r>
              <a:rPr lang="en-US" sz="1900" dirty="0">
                <a:effectLst/>
              </a:rPr>
              <a:t> </a:t>
            </a:r>
            <a:r>
              <a:rPr lang="en-US" sz="1900" dirty="0" err="1">
                <a:effectLst/>
              </a:rPr>
              <a:t>на</a:t>
            </a:r>
            <a:r>
              <a:rPr lang="en-US" sz="1900" dirty="0">
                <a:effectLst/>
              </a:rPr>
              <a:t> </a:t>
            </a:r>
            <a:r>
              <a:rPr lang="en-US" sz="1900" dirty="0" err="1">
                <a:effectLst/>
              </a:rPr>
              <a:t>окремого</a:t>
            </a:r>
            <a:r>
              <a:rPr lang="en-US" sz="1900" dirty="0">
                <a:effectLst/>
              </a:rPr>
              <a:t> </a:t>
            </a:r>
            <a:r>
              <a:rPr lang="en-US" sz="1900" dirty="0" err="1">
                <a:effectLst/>
              </a:rPr>
              <a:t>працівника</a:t>
            </a:r>
            <a:r>
              <a:rPr lang="en-US" sz="1900" dirty="0">
                <a:effectLst/>
              </a:rPr>
              <a:t> </a:t>
            </a:r>
            <a:r>
              <a:rPr lang="en-US" sz="1900" dirty="0" err="1">
                <a:effectLst/>
              </a:rPr>
              <a:t>або</a:t>
            </a:r>
            <a:r>
              <a:rPr lang="en-US" sz="1900" dirty="0">
                <a:effectLst/>
              </a:rPr>
              <a:t> </a:t>
            </a:r>
            <a:r>
              <a:rPr lang="en-US" sz="1900" dirty="0" err="1">
                <a:effectLst/>
              </a:rPr>
              <a:t>увесь</a:t>
            </a:r>
            <a:r>
              <a:rPr lang="en-US" sz="1900" dirty="0">
                <a:effectLst/>
              </a:rPr>
              <a:t> </a:t>
            </a:r>
            <a:r>
              <a:rPr lang="en-US" sz="1900" dirty="0" err="1">
                <a:effectLst/>
              </a:rPr>
              <a:t>колектив</a:t>
            </a:r>
            <a:r>
              <a:rPr lang="en-US" sz="1900" dirty="0">
                <a:effectLst/>
              </a:rPr>
              <a:t> через </a:t>
            </a:r>
            <a:r>
              <a:rPr lang="en-US" sz="1900" dirty="0" err="1">
                <a:effectLst/>
              </a:rPr>
              <a:t>зловживання</a:t>
            </a:r>
            <a:r>
              <a:rPr lang="en-US" sz="1900" dirty="0">
                <a:effectLst/>
              </a:rPr>
              <a:t> </a:t>
            </a:r>
            <a:r>
              <a:rPr lang="en-US" sz="1900" dirty="0" err="1">
                <a:effectLst/>
              </a:rPr>
              <a:t>владою</a:t>
            </a:r>
            <a:r>
              <a:rPr lang="en-US" sz="1900" dirty="0">
                <a:effectLst/>
              </a:rPr>
              <a:t>.</a:t>
            </a:r>
            <a:br>
              <a:rPr lang="en-US" sz="1900" dirty="0">
                <a:effectLst/>
              </a:rPr>
            </a:br>
            <a:endParaRPr lang="en-US" sz="1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ketch line"/>
          <p:cNvSpPr>
            <a:spLocks noGrp="1" noRot="1" noChangeAspect="1" noMove="1" noResize="1" noEditPoints="1" noAdjustHandles="1" noChangeArrowheads="1" noChangeShapeType="1" noTextEdit="1"/>
          </p:cNvSpPr>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extBox 3"/>
          <p:cNvGraphicFramePr/>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3"/>
          <p:cNvPicPr>
            <a:picLocks noChangeAspect="1"/>
          </p:cNvPicPr>
          <p:nvPr/>
        </p:nvPicPr>
        <p:blipFill rotWithShape="1">
          <a:blip r:embed="rId7"/>
          <a:srcRect l="15544" r="8119" b="1"/>
          <a:stretch>
            <a:fillRect/>
          </a:stretch>
        </p:blipFill>
        <p:spPr>
          <a:xfrm>
            <a:off x="193932" y="681037"/>
            <a:ext cx="3627455" cy="35163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a:spLocks noGrp="1" noRot="1" noChangeAspect="1" noMove="1" noResize="1" noEditPoints="1" noAdjustHandles="1" noChangeArrowheads="1" noChangeShapeType="1" noTextEdit="1"/>
          </p:cNvSpPr>
          <p:nvPr/>
        </p:nvSpPr>
        <p:spPr>
          <a:xfrm>
            <a:off x="814121" y="457200"/>
            <a:ext cx="10563758"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43203" y="932688"/>
            <a:ext cx="3217469" cy="4707331"/>
          </a:xfrm>
        </p:spPr>
        <p:txBody>
          <a:bodyPr vert="horz" lIns="91440" tIns="45720" rIns="91440" bIns="45720" rtlCol="0" anchor="ctr">
            <a:normAutofit/>
          </a:bodyPr>
          <a:lstStyle/>
          <a:p>
            <a:pPr defTabSz="786384"/>
            <a:r>
              <a:rPr lang="en-US" sz="4644" kern="1200" dirty="0">
                <a:solidFill>
                  <a:schemeClr val="tx1"/>
                </a:solidFill>
                <a:latin typeface="+mj-lt"/>
                <a:ea typeface="+mj-ea"/>
                <a:cs typeface="+mj-cs"/>
              </a:rPr>
              <a:t/>
            </a:r>
            <a:br>
              <a:rPr lang="en-US" sz="4644" kern="1200" dirty="0">
                <a:solidFill>
                  <a:schemeClr val="tx1"/>
                </a:solidFill>
                <a:latin typeface="+mj-lt"/>
                <a:ea typeface="+mj-ea"/>
                <a:cs typeface="+mj-cs"/>
              </a:rPr>
            </a:br>
            <a:r>
              <a:rPr lang="en-US" b="1" kern="1200" dirty="0" err="1">
                <a:solidFill>
                  <a:schemeClr val="accent1">
                    <a:lumMod val="50000"/>
                  </a:schemeClr>
                </a:solidFill>
                <a:latin typeface="+mj-lt"/>
                <a:ea typeface="+mj-ea"/>
                <a:cs typeface="+mj-cs"/>
              </a:rPr>
              <a:t>Типо</a:t>
            </a:r>
            <a:r>
              <a:rPr lang="uk-UA" b="1" kern="1200" dirty="0" err="1">
                <a:solidFill>
                  <a:schemeClr val="accent1">
                    <a:lumMod val="50000"/>
                  </a:schemeClr>
                </a:solidFill>
                <a:latin typeface="+mj-lt"/>
                <a:ea typeface="+mj-ea"/>
                <a:cs typeface="+mj-cs"/>
              </a:rPr>
              <a:t>ві</a:t>
            </a:r>
            <a:r>
              <a:rPr lang="en-US" b="1" kern="1200" dirty="0">
                <a:solidFill>
                  <a:schemeClr val="accent1">
                    <a:lumMod val="50000"/>
                  </a:schemeClr>
                </a:solidFill>
                <a:latin typeface="+mj-lt"/>
                <a:ea typeface="+mj-ea"/>
                <a:cs typeface="+mj-cs"/>
              </a:rPr>
              <a:t> </a:t>
            </a:r>
            <a:r>
              <a:rPr lang="en-US" b="1" kern="1200" dirty="0" err="1">
                <a:solidFill>
                  <a:schemeClr val="accent1">
                    <a:lumMod val="50000"/>
                  </a:schemeClr>
                </a:solidFill>
                <a:latin typeface="+mj-lt"/>
                <a:ea typeface="+mj-ea"/>
                <a:cs typeface="+mj-cs"/>
              </a:rPr>
              <a:t>ознак</a:t>
            </a:r>
            <a:r>
              <a:rPr lang="uk-UA" b="1" kern="1200" dirty="0">
                <a:solidFill>
                  <a:schemeClr val="accent1">
                    <a:lumMod val="50000"/>
                  </a:schemeClr>
                </a:solidFill>
                <a:latin typeface="+mj-lt"/>
                <a:ea typeface="+mj-ea"/>
                <a:cs typeface="+mj-cs"/>
              </a:rPr>
              <a:t>и</a:t>
            </a:r>
            <a:r>
              <a:rPr lang="en-US" b="1" kern="1200" dirty="0">
                <a:solidFill>
                  <a:schemeClr val="accent1">
                    <a:lumMod val="50000"/>
                  </a:schemeClr>
                </a:solidFill>
                <a:latin typeface="+mj-lt"/>
                <a:ea typeface="+mj-ea"/>
                <a:cs typeface="+mj-cs"/>
              </a:rPr>
              <a:t> </a:t>
            </a:r>
            <a:r>
              <a:rPr lang="en-US" b="1" kern="1200" dirty="0" err="1">
                <a:solidFill>
                  <a:schemeClr val="accent1">
                    <a:lumMod val="50000"/>
                  </a:schemeClr>
                </a:solidFill>
                <a:latin typeface="+mj-lt"/>
                <a:ea typeface="+mj-ea"/>
                <a:cs typeface="+mj-cs"/>
              </a:rPr>
              <a:t>мобінгу</a:t>
            </a:r>
            <a:r>
              <a:rPr lang="en-US" b="1" kern="1200" dirty="0">
                <a:solidFill>
                  <a:schemeClr val="accent1">
                    <a:lumMod val="50000"/>
                  </a:schemeClr>
                </a:solidFill>
                <a:latin typeface="+mj-lt"/>
                <a:ea typeface="+mj-ea"/>
                <a:cs typeface="+mj-cs"/>
              </a:rPr>
              <a:t> </a:t>
            </a:r>
            <a:r>
              <a:rPr lang="en-US" b="1" kern="1200" dirty="0" err="1">
                <a:solidFill>
                  <a:schemeClr val="accent1">
                    <a:lumMod val="50000"/>
                  </a:schemeClr>
                </a:solidFill>
                <a:latin typeface="+mj-lt"/>
                <a:ea typeface="+mj-ea"/>
                <a:cs typeface="+mj-cs"/>
              </a:rPr>
              <a:t>на</a:t>
            </a:r>
            <a:r>
              <a:rPr lang="en-US" b="1" kern="1200" dirty="0">
                <a:solidFill>
                  <a:schemeClr val="accent1">
                    <a:lumMod val="50000"/>
                  </a:schemeClr>
                </a:solidFill>
                <a:latin typeface="+mj-lt"/>
                <a:ea typeface="+mj-ea"/>
                <a:cs typeface="+mj-cs"/>
              </a:rPr>
              <a:t> </a:t>
            </a:r>
            <a:r>
              <a:rPr lang="en-US" b="1" kern="1200" dirty="0" err="1">
                <a:solidFill>
                  <a:schemeClr val="accent1">
                    <a:lumMod val="50000"/>
                  </a:schemeClr>
                </a:solidFill>
                <a:latin typeface="+mj-lt"/>
                <a:ea typeface="+mj-ea"/>
                <a:cs typeface="+mj-cs"/>
              </a:rPr>
              <a:t>роботі</a:t>
            </a:r>
            <a:r>
              <a:rPr lang="en-US" b="1" kern="1200" dirty="0">
                <a:solidFill>
                  <a:schemeClr val="accent1">
                    <a:lumMod val="50000"/>
                  </a:schemeClr>
                </a:solidFill>
                <a:latin typeface="+mj-lt"/>
                <a:ea typeface="+mj-ea"/>
                <a:cs typeface="+mj-cs"/>
              </a:rPr>
              <a:t/>
            </a:r>
            <a:br>
              <a:rPr lang="en-US" b="1" kern="1200" dirty="0">
                <a:solidFill>
                  <a:schemeClr val="accent1">
                    <a:lumMod val="50000"/>
                  </a:schemeClr>
                </a:solidFill>
                <a:latin typeface="+mj-lt"/>
                <a:ea typeface="+mj-ea"/>
                <a:cs typeface="+mj-cs"/>
              </a:rPr>
            </a:br>
            <a:r>
              <a:rPr lang="en-US" sz="4644" kern="1200" dirty="0">
                <a:solidFill>
                  <a:schemeClr val="tx1"/>
                </a:solidFill>
                <a:latin typeface="+mj-lt"/>
                <a:ea typeface="+mj-ea"/>
                <a:cs typeface="+mj-cs"/>
              </a:rPr>
              <a:t/>
            </a:r>
            <a:br>
              <a:rPr lang="en-US" sz="4644" kern="1200" dirty="0">
                <a:solidFill>
                  <a:schemeClr val="tx1"/>
                </a:solidFill>
                <a:latin typeface="+mj-lt"/>
                <a:ea typeface="+mj-ea"/>
                <a:cs typeface="+mj-cs"/>
              </a:rPr>
            </a:br>
            <a:endParaRPr lang="en-US" sz="5400" kern="1200" dirty="0">
              <a:solidFill>
                <a:schemeClr val="tx1"/>
              </a:solidFill>
              <a:latin typeface="+mj-lt"/>
              <a:ea typeface="+mj-ea"/>
              <a:cs typeface="+mj-cs"/>
            </a:endParaRPr>
          </a:p>
        </p:txBody>
      </p:sp>
      <p:sp>
        <p:nvSpPr>
          <p:cNvPr id="11" name="sketch line"/>
          <p:cNvSpPr>
            <a:spLocks noGrp="1" noRot="1" noChangeAspect="1" noMove="1" noResize="1" noEditPoints="1" noAdjustHandles="1" noChangeArrowheads="1" noChangeShapeType="1" noTextEdit="1"/>
          </p:cNvSpPr>
          <p:nvPr/>
        </p:nvSpPr>
        <p:spPr>
          <a:xfrm rot="5400000">
            <a:off x="3018906" y="3281420"/>
            <a:ext cx="3883152" cy="15850"/>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57016" y="935679"/>
            <a:ext cx="5792902" cy="4707331"/>
          </a:xfrm>
          <a:prstGeom prst="rect">
            <a:avLst/>
          </a:prstGeom>
        </p:spPr>
        <p:txBody>
          <a:bodyPr vert="horz" lIns="91440" tIns="45720" rIns="91440" bIns="45720" rtlCol="0" anchor="ctr">
            <a:normAutofit/>
          </a:bodyPr>
          <a:lstStyle/>
          <a:p>
            <a:pPr defTabSz="786384">
              <a:lnSpc>
                <a:spcPct val="90000"/>
              </a:lnSpc>
              <a:spcAft>
                <a:spcPts val="516"/>
              </a:spcAft>
            </a:pPr>
            <a:r>
              <a:rPr lang="en-US" sz="2064" kern="1200" dirty="0">
                <a:solidFill>
                  <a:schemeClr val="tx1"/>
                </a:solidFill>
                <a:latin typeface="+mn-lt"/>
                <a:ea typeface="+mn-ea"/>
                <a:cs typeface="+mn-cs"/>
              </a:rPr>
              <a:t>– </a:t>
            </a:r>
            <a:r>
              <a:rPr lang="en-US" sz="2400" kern="1200" dirty="0" err="1">
                <a:solidFill>
                  <a:schemeClr val="tx1"/>
                </a:solidFill>
                <a:latin typeface="+mn-lt"/>
                <a:ea typeface="+mn-ea"/>
                <a:cs typeface="+mn-cs"/>
              </a:rPr>
              <a:t>дії</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постійно</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повторюються</a:t>
            </a:r>
            <a:r>
              <a:rPr lang="en-US" sz="2400" kern="1200" dirty="0">
                <a:solidFill>
                  <a:schemeClr val="tx1"/>
                </a:solidFill>
                <a:latin typeface="+mn-lt"/>
                <a:ea typeface="+mn-ea"/>
                <a:cs typeface="+mn-cs"/>
              </a:rPr>
              <a:t/>
            </a:r>
            <a:br>
              <a:rPr lang="en-US" sz="2400" kern="1200" dirty="0">
                <a:solidFill>
                  <a:schemeClr val="tx1"/>
                </a:solidFill>
                <a:latin typeface="+mn-lt"/>
                <a:ea typeface="+mn-ea"/>
                <a:cs typeface="+mn-cs"/>
              </a:rPr>
            </a:br>
            <a:r>
              <a:rPr lang="en-US" sz="2400" kern="1200" dirty="0">
                <a:solidFill>
                  <a:schemeClr val="tx1"/>
                </a:solidFill>
                <a:latin typeface="+mn-lt"/>
                <a:ea typeface="+mn-ea"/>
                <a:cs typeface="+mn-cs"/>
              </a:rPr>
              <a:t/>
            </a:r>
            <a:br>
              <a:rPr lang="en-US" sz="2400" kern="1200" dirty="0">
                <a:solidFill>
                  <a:schemeClr val="tx1"/>
                </a:solidFill>
                <a:latin typeface="+mn-lt"/>
                <a:ea typeface="+mn-ea"/>
                <a:cs typeface="+mn-cs"/>
              </a:rPr>
            </a:b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існування</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чітко</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визначенних</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сторін</a:t>
            </a:r>
            <a:r>
              <a:rPr lang="en-US" sz="2400" kern="1200" dirty="0">
                <a:solidFill>
                  <a:schemeClr val="tx1"/>
                </a:solidFill>
                <a:latin typeface="+mn-lt"/>
                <a:ea typeface="+mn-ea"/>
                <a:cs typeface="+mn-cs"/>
              </a:rPr>
              <a:t> – </a:t>
            </a:r>
            <a:r>
              <a:rPr lang="en-US" sz="2400" kern="1200" dirty="0" err="1">
                <a:solidFill>
                  <a:schemeClr val="tx1"/>
                </a:solidFill>
                <a:latin typeface="+mn-lt"/>
                <a:ea typeface="+mn-ea"/>
                <a:cs typeface="+mn-cs"/>
              </a:rPr>
              <a:t>жертва</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потерпілий</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кривдник</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та</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спостерігач</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за</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наявності</a:t>
            </a:r>
            <a:r>
              <a:rPr lang="en-US" sz="2400" kern="1200" dirty="0">
                <a:solidFill>
                  <a:schemeClr val="tx1"/>
                </a:solidFill>
                <a:latin typeface="+mn-lt"/>
                <a:ea typeface="+mn-ea"/>
                <a:cs typeface="+mn-cs"/>
              </a:rPr>
              <a:t>)</a:t>
            </a:r>
            <a:br>
              <a:rPr lang="en-US" sz="2400" kern="1200" dirty="0">
                <a:solidFill>
                  <a:schemeClr val="tx1"/>
                </a:solidFill>
                <a:latin typeface="+mn-lt"/>
                <a:ea typeface="+mn-ea"/>
                <a:cs typeface="+mn-cs"/>
              </a:rPr>
            </a:br>
            <a:r>
              <a:rPr lang="en-US" sz="2400" kern="1200" dirty="0">
                <a:solidFill>
                  <a:schemeClr val="tx1"/>
                </a:solidFill>
                <a:latin typeface="+mn-lt"/>
                <a:ea typeface="+mn-ea"/>
                <a:cs typeface="+mn-cs"/>
              </a:rPr>
              <a:t/>
            </a:r>
            <a:br>
              <a:rPr lang="en-US" sz="2400" kern="1200" dirty="0">
                <a:solidFill>
                  <a:schemeClr val="tx1"/>
                </a:solidFill>
                <a:latin typeface="+mn-lt"/>
                <a:ea typeface="+mn-ea"/>
                <a:cs typeface="+mn-cs"/>
              </a:rPr>
            </a:b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бездіяльність</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чи</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дії</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кривдника</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які</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призводять</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до</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приниження</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заподіяння</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моральної</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шкоди</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страху</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тривоги</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або</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навіть</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спричиненння</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соціальної</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ізоляції</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потерпілого</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на</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роботі</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примушування</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змінити</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місце</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роботи</a:t>
            </a:r>
            <a:r>
              <a:rPr lang="en-US" sz="2400" kern="1200" dirty="0">
                <a:solidFill>
                  <a:schemeClr val="tx1"/>
                </a:solidFill>
                <a:latin typeface="+mn-lt"/>
                <a:ea typeface="+mn-ea"/>
                <a:cs typeface="+mn-cs"/>
              </a:rPr>
              <a:t/>
            </a:r>
            <a:br>
              <a:rPr lang="en-US" sz="2400" kern="1200" dirty="0">
                <a:solidFill>
                  <a:schemeClr val="tx1"/>
                </a:solidFill>
                <a:latin typeface="+mn-lt"/>
                <a:ea typeface="+mn-ea"/>
                <a:cs typeface="+mn-cs"/>
              </a:rPr>
            </a:b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6"/>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18"/>
          <p:cNvSpPr>
            <a:spLocks noGrp="1" noRot="1" noChangeAspect="1" noMove="1" noResize="1" noEditPoints="1" noAdjustHandles="1" noChangeArrowheads="1" noChangeShapeType="1" noTextEdit="1"/>
          </p:cNvSpPr>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b="1" kern="1200">
                <a:solidFill>
                  <a:srgbClr val="FFFFFF"/>
                </a:solidFill>
                <a:latin typeface="+mj-lt"/>
                <a:ea typeface="+mj-ea"/>
                <a:cs typeface="+mj-cs"/>
              </a:rPr>
              <a:t>Причини виникнення мобінгу</a:t>
            </a:r>
            <a:br>
              <a:rPr lang="en-US" sz="4000" b="1" kern="1200">
                <a:solidFill>
                  <a:srgbClr val="FFFFFF"/>
                </a:solidFill>
                <a:latin typeface="+mj-lt"/>
                <a:ea typeface="+mj-ea"/>
                <a:cs typeface="+mj-cs"/>
              </a:rPr>
            </a:br>
            <a:endParaRPr lang="en-US" sz="4000" b="1" kern="1200">
              <a:solidFill>
                <a:srgbClr val="FFFFFF"/>
              </a:solidFill>
              <a:latin typeface="+mj-lt"/>
              <a:ea typeface="+mj-ea"/>
              <a:cs typeface="+mj-cs"/>
            </a:endParaRPr>
          </a:p>
        </p:txBody>
      </p:sp>
      <p:graphicFrame>
        <p:nvGraphicFramePr>
          <p:cNvPr id="5" name="TextBox 2"/>
          <p:cNvGraphicFramePr/>
          <p:nvPr>
            <p:extLst>
              <p:ext uri="{D42A27DB-BD31-4B8C-83A1-F6EECF244321}">
                <p14:modId xmlns:p14="http://schemas.microsoft.com/office/powerpoint/2010/main" val="420321148"/>
              </p:ext>
            </p:extLst>
          </p:nvPr>
        </p:nvGraphicFramePr>
        <p:xfrm>
          <a:off x="4905052" y="511387"/>
          <a:ext cx="6666833" cy="599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71"/>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6995"/>
            <a:ext cx="10515600" cy="1133693"/>
          </a:xfrm>
        </p:spPr>
        <p:txBody>
          <a:bodyPr vert="horz" lIns="91440" tIns="45720" rIns="91440" bIns="45720" rtlCol="0" anchor="ctr">
            <a:normAutofit fontScale="90000"/>
          </a:bodyPr>
          <a:lstStyle/>
          <a:p>
            <a:pPr algn="ctr"/>
            <a:r>
              <a:rPr lang="en-US" sz="4900" b="1" kern="1200">
                <a:solidFill>
                  <a:schemeClr val="accent1">
                    <a:lumMod val="50000"/>
                  </a:schemeClr>
                </a:solidFill>
                <a:latin typeface="+mj-lt"/>
                <a:ea typeface="+mj-ea"/>
                <a:cs typeface="+mj-cs"/>
              </a:rPr>
              <a:t>Форми мобінгу</a:t>
            </a:r>
            <a:r>
              <a:rPr lang="en-US" sz="3600" b="1" kern="1200">
                <a:solidFill>
                  <a:schemeClr val="tx1"/>
                </a:solidFill>
                <a:latin typeface="+mj-lt"/>
                <a:ea typeface="+mj-ea"/>
                <a:cs typeface="+mj-cs"/>
              </a:rPr>
              <a:t/>
            </a:r>
            <a:br>
              <a:rPr lang="en-US" sz="3600" b="1" kern="1200">
                <a:solidFill>
                  <a:schemeClr val="tx1"/>
                </a:solidFill>
                <a:latin typeface="+mj-lt"/>
                <a:ea typeface="+mj-ea"/>
                <a:cs typeface="+mj-cs"/>
              </a:rPr>
            </a:br>
            <a:endParaRPr lang="en-US" sz="3600" b="1" kern="1200" dirty="0">
              <a:solidFill>
                <a:schemeClr val="tx1"/>
              </a:solidFill>
              <a:latin typeface="+mj-lt"/>
              <a:ea typeface="+mj-ea"/>
              <a:cs typeface="+mj-cs"/>
            </a:endParaRPr>
          </a:p>
        </p:txBody>
      </p:sp>
      <p:graphicFrame>
        <p:nvGraphicFramePr>
          <p:cNvPr id="61" name="TextBox 3"/>
          <p:cNvGraphicFramePr/>
          <p:nvPr>
            <p:extLst>
              <p:ext uri="{D42A27DB-BD31-4B8C-83A1-F6EECF244321}">
                <p14:modId xmlns:p14="http://schemas.microsoft.com/office/powerpoint/2010/main" val="120133914"/>
              </p:ext>
            </p:extLst>
          </p:nvPr>
        </p:nvGraphicFramePr>
        <p:xfrm>
          <a:off x="838199" y="1410159"/>
          <a:ext cx="10729511" cy="4766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vert="horz" lIns="91440" tIns="45720" rIns="91440" bIns="45720" rtlCol="0" anchor="ctr">
            <a:normAutofit/>
          </a:bodyPr>
          <a:lstStyle/>
          <a:p>
            <a:r>
              <a:rPr lang="en-US" b="1" kern="1200" dirty="0" err="1">
                <a:solidFill>
                  <a:schemeClr val="accent1">
                    <a:lumMod val="50000"/>
                  </a:schemeClr>
                </a:solidFill>
                <a:latin typeface="+mj-lt"/>
                <a:ea typeface="+mj-ea"/>
                <a:cs typeface="+mj-cs"/>
              </a:rPr>
              <a:t>Види</a:t>
            </a:r>
            <a:r>
              <a:rPr lang="en-US" b="1" kern="1200" dirty="0">
                <a:solidFill>
                  <a:schemeClr val="accent1">
                    <a:lumMod val="50000"/>
                  </a:schemeClr>
                </a:solidFill>
                <a:latin typeface="+mj-lt"/>
                <a:ea typeface="+mj-ea"/>
                <a:cs typeface="+mj-cs"/>
              </a:rPr>
              <a:t> </a:t>
            </a:r>
            <a:r>
              <a:rPr lang="en-US" b="1" kern="1200" dirty="0" err="1">
                <a:solidFill>
                  <a:schemeClr val="accent1">
                    <a:lumMod val="50000"/>
                  </a:schemeClr>
                </a:solidFill>
                <a:latin typeface="+mj-lt"/>
                <a:ea typeface="+mj-ea"/>
                <a:cs typeface="+mj-cs"/>
              </a:rPr>
              <a:t>мобінгу</a:t>
            </a:r>
            <a:r>
              <a:rPr lang="en-US" b="1" kern="1200" dirty="0">
                <a:solidFill>
                  <a:schemeClr val="accent1">
                    <a:lumMod val="50000"/>
                  </a:schemeClr>
                </a:solidFill>
                <a:latin typeface="+mj-lt"/>
                <a:ea typeface="+mj-ea"/>
                <a:cs typeface="+mj-cs"/>
              </a:rPr>
              <a:t> </a:t>
            </a:r>
          </a:p>
        </p:txBody>
      </p:sp>
      <p:sp>
        <p:nvSpPr>
          <p:cNvPr id="63" name="sketch line"/>
          <p:cNvSpPr>
            <a:spLocks noGrp="1" noRot="1" noChangeAspect="1" noMove="1" noResize="1" noEditPoints="1" noAdjustHandles="1" noChangeArrowheads="1" noChangeShapeType="1" noTextEdit="1"/>
          </p:cNvSpPr>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Box 3"/>
          <p:cNvGraphicFramePr/>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xmlns="" id="{2813B93F-6791-C22A-84BD-5B4A7330406A}"/>
              </a:ext>
            </a:extLst>
          </p:cNvPr>
          <p:cNvGraphicFramePr>
            <a:graphicFrameLocks noGrp="1"/>
          </p:cNvGraphicFramePr>
          <p:nvPr>
            <p:ph sz="half" idx="1"/>
            <p:extLst>
              <p:ext uri="{D42A27DB-BD31-4B8C-83A1-F6EECF244321}">
                <p14:modId xmlns:p14="http://schemas.microsoft.com/office/powerpoint/2010/main" val="1937295572"/>
              </p:ext>
            </p:extLst>
          </p:nvPr>
        </p:nvGraphicFramePr>
        <p:xfrm>
          <a:off x="914805" y="1715549"/>
          <a:ext cx="5079595" cy="4233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3759222A-CEDF-DC19-2BC6-BF98A3E3BC3E}"/>
              </a:ext>
            </a:extLst>
          </p:cNvPr>
          <p:cNvSpPr>
            <a:spLocks noGrp="1"/>
          </p:cNvSpPr>
          <p:nvPr>
            <p:ph sz="half" idx="2"/>
          </p:nvPr>
        </p:nvSpPr>
        <p:spPr/>
        <p:txBody>
          <a:bodyPr/>
          <a:lstStyle/>
          <a:p>
            <a:pPr algn="just"/>
            <a:r>
              <a:rPr lang="ru-RU" b="0" i="0" dirty="0" err="1">
                <a:solidFill>
                  <a:srgbClr val="202122"/>
                </a:solidFill>
                <a:effectLst/>
                <a:latin typeface="Arial" panose="020B0604020202020204" pitchFamily="34" charset="0"/>
              </a:rPr>
              <a:t>Декларація</a:t>
            </a:r>
            <a:r>
              <a:rPr lang="ru-RU" b="0" i="0" dirty="0">
                <a:solidFill>
                  <a:srgbClr val="202122"/>
                </a:solidFill>
                <a:effectLst/>
                <a:latin typeface="Arial" panose="020B0604020202020204" pitchFamily="34" charset="0"/>
              </a:rPr>
              <a:t> прав </a:t>
            </a:r>
            <a:r>
              <a:rPr lang="ru-RU" b="0" i="0" dirty="0" err="1">
                <a:solidFill>
                  <a:srgbClr val="202122"/>
                </a:solidFill>
                <a:effectLst/>
                <a:latin typeface="Arial" panose="020B0604020202020204" pitchFamily="34" charset="0"/>
              </a:rPr>
              <a:t>дитина</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була</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ухвалена</a:t>
            </a:r>
            <a:r>
              <a:rPr lang="ru-RU" b="0" i="0" dirty="0">
                <a:solidFill>
                  <a:srgbClr val="202122"/>
                </a:solidFill>
                <a:effectLst/>
                <a:latin typeface="Arial" panose="020B0604020202020204" pitchFamily="34" charset="0"/>
              </a:rPr>
              <a:t> 20 листопада 1959 р. і </a:t>
            </a:r>
            <a:r>
              <a:rPr lang="ru-RU" b="0" i="0" dirty="0" err="1">
                <a:solidFill>
                  <a:srgbClr val="202122"/>
                </a:solidFill>
                <a:effectLst/>
                <a:latin typeface="Arial" panose="020B0604020202020204" pitchFamily="34" charset="0"/>
              </a:rPr>
              <a:t>проголошує</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рівні</a:t>
            </a:r>
            <a:r>
              <a:rPr lang="ru-RU" b="0" i="0" dirty="0">
                <a:solidFill>
                  <a:srgbClr val="202122"/>
                </a:solidFill>
                <a:effectLst/>
                <a:latin typeface="Arial" panose="020B0604020202020204" pitchFamily="34" charset="0"/>
              </a:rPr>
              <a:t> права </a:t>
            </a:r>
            <a:r>
              <a:rPr lang="ru-RU" b="0" i="0" dirty="0" err="1">
                <a:solidFill>
                  <a:srgbClr val="202122"/>
                </a:solidFill>
                <a:effectLst/>
                <a:latin typeface="Arial" panose="020B0604020202020204" pitchFamily="34" charset="0"/>
              </a:rPr>
              <a:t>дітей</a:t>
            </a:r>
            <a:r>
              <a:rPr lang="ru-RU" b="0" i="0" dirty="0">
                <a:solidFill>
                  <a:srgbClr val="202122"/>
                </a:solidFill>
                <a:effectLst/>
                <a:latin typeface="Arial" panose="020B0604020202020204" pitchFamily="34" charset="0"/>
              </a:rPr>
              <a:t> у </a:t>
            </a:r>
            <a:r>
              <a:rPr lang="ru-RU" b="0" i="0" dirty="0" err="1">
                <a:solidFill>
                  <a:srgbClr val="202122"/>
                </a:solidFill>
                <a:effectLst/>
                <a:latin typeface="Arial" panose="020B0604020202020204" pitchFamily="34" charset="0"/>
              </a:rPr>
              <a:t>сфері</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виховання</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освіти</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соціального</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забезпечення</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фізичного</a:t>
            </a:r>
            <a:r>
              <a:rPr lang="ru-RU" b="0" i="0" dirty="0">
                <a:solidFill>
                  <a:srgbClr val="202122"/>
                </a:solidFill>
                <a:effectLst/>
                <a:latin typeface="Arial" panose="020B0604020202020204" pitchFamily="34" charset="0"/>
              </a:rPr>
              <a:t> і духовного </a:t>
            </a:r>
            <a:r>
              <a:rPr lang="ru-RU" b="0" i="0" dirty="0" err="1">
                <a:solidFill>
                  <a:srgbClr val="202122"/>
                </a:solidFill>
                <a:effectLst/>
                <a:latin typeface="Arial" panose="020B0604020202020204" pitchFamily="34" charset="0"/>
              </a:rPr>
              <a:t>розвитку</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незалежно</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від</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кольору</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шкіри</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національної</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належності</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громадського</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походження</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майнового</a:t>
            </a:r>
            <a:r>
              <a:rPr lang="ru-RU" b="0" i="0" dirty="0">
                <a:solidFill>
                  <a:srgbClr val="202122"/>
                </a:solidFill>
                <a:effectLst/>
                <a:latin typeface="Arial" panose="020B0604020202020204" pitchFamily="34" charset="0"/>
              </a:rPr>
              <a:t> стану та </a:t>
            </a:r>
            <a:r>
              <a:rPr lang="ru-RU" b="0" i="0" dirty="0" err="1">
                <a:solidFill>
                  <a:srgbClr val="202122"/>
                </a:solidFill>
                <a:effectLst/>
                <a:latin typeface="Arial" panose="020B0604020202020204" pitchFamily="34" charset="0"/>
              </a:rPr>
              <a:t>іншого</a:t>
            </a:r>
            <a:r>
              <a:rPr lang="ru-RU" b="0" i="0" dirty="0">
                <a:solidFill>
                  <a:srgbClr val="202122"/>
                </a:solidFill>
                <a:effectLst/>
                <a:latin typeface="Arial" panose="020B0604020202020204" pitchFamily="34" charset="0"/>
              </a:rPr>
              <a:t>.</a:t>
            </a:r>
          </a:p>
          <a:p>
            <a:pPr algn="just"/>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Декларація</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закликає</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батьків</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громадські</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організації</a:t>
            </a:r>
            <a:r>
              <a:rPr lang="ru-RU" b="0" i="0" dirty="0">
                <a:solidFill>
                  <a:srgbClr val="202122"/>
                </a:solidFill>
                <a:effectLst/>
                <a:latin typeface="Arial" panose="020B0604020202020204" pitchFamily="34" charset="0"/>
              </a:rPr>
              <a:t>, уряди </a:t>
            </a:r>
            <a:r>
              <a:rPr lang="ru-RU" b="0" i="0" dirty="0" err="1">
                <a:solidFill>
                  <a:srgbClr val="202122"/>
                </a:solidFill>
                <a:effectLst/>
                <a:latin typeface="Arial" panose="020B0604020202020204" pitchFamily="34" charset="0"/>
              </a:rPr>
              <a:t>визнати</a:t>
            </a:r>
            <a:r>
              <a:rPr lang="ru-RU" b="0" i="0" dirty="0">
                <a:solidFill>
                  <a:srgbClr val="202122"/>
                </a:solidFill>
                <a:effectLst/>
                <a:latin typeface="Arial" panose="020B0604020202020204" pitchFamily="34" charset="0"/>
              </a:rPr>
              <a:t> права </a:t>
            </a:r>
            <a:r>
              <a:rPr lang="ru-RU" b="0" i="0" dirty="0" err="1">
                <a:solidFill>
                  <a:srgbClr val="202122"/>
                </a:solidFill>
                <a:effectLst/>
                <a:latin typeface="Arial" panose="020B0604020202020204" pitchFamily="34" charset="0"/>
              </a:rPr>
              <a:t>дітей</a:t>
            </a:r>
            <a:r>
              <a:rPr lang="ru-RU" b="0" i="0" dirty="0">
                <a:solidFill>
                  <a:srgbClr val="202122"/>
                </a:solidFill>
                <a:effectLst/>
                <a:latin typeface="Arial" panose="020B0604020202020204" pitchFamily="34" charset="0"/>
              </a:rPr>
              <a:t> і </a:t>
            </a:r>
            <a:r>
              <a:rPr lang="ru-RU" b="0" i="0" dirty="0" err="1">
                <a:solidFill>
                  <a:srgbClr val="202122"/>
                </a:solidFill>
                <a:effectLst/>
                <a:latin typeface="Arial" panose="020B0604020202020204" pitchFamily="34" charset="0"/>
              </a:rPr>
              <a:t>сприяти</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їх</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здійсненню</a:t>
            </a:r>
            <a:r>
              <a:rPr lang="ru-RU" b="0" i="0" dirty="0">
                <a:solidFill>
                  <a:srgbClr val="202122"/>
                </a:solidFill>
                <a:effectLst/>
                <a:latin typeface="Arial" panose="020B0604020202020204" pitchFamily="34" charset="0"/>
              </a:rPr>
              <a:t>.</a:t>
            </a:r>
            <a:endParaRPr lang="en-US" dirty="0"/>
          </a:p>
        </p:txBody>
      </p:sp>
      <p:sp>
        <p:nvSpPr>
          <p:cNvPr id="4" name="Title 3">
            <a:extLst>
              <a:ext uri="{FF2B5EF4-FFF2-40B4-BE49-F238E27FC236}">
                <a16:creationId xmlns:a16="http://schemas.microsoft.com/office/drawing/2014/main" xmlns="" id="{B3BF32E9-9C86-4B38-94EF-C89340186E80}"/>
              </a:ext>
            </a:extLst>
          </p:cNvPr>
          <p:cNvSpPr>
            <a:spLocks noGrp="1"/>
          </p:cNvSpPr>
          <p:nvPr>
            <p:ph type="title"/>
          </p:nvPr>
        </p:nvSpPr>
        <p:spPr>
          <a:xfrm>
            <a:off x="914805" y="812236"/>
            <a:ext cx="10363200" cy="701731"/>
          </a:xfrm>
        </p:spPr>
        <p:txBody>
          <a:bodyPr/>
          <a:lstStyle/>
          <a:p>
            <a:pPr algn="ctr"/>
            <a:r>
              <a:rPr lang="uk-UA" dirty="0"/>
              <a:t>1 червня – День захисту прав дітей</a:t>
            </a:r>
            <a:endParaRPr lang="en-US" dirty="0"/>
          </a:p>
        </p:txBody>
      </p:sp>
    </p:spTree>
    <p:extLst>
      <p:ext uri="{BB962C8B-B14F-4D97-AF65-F5344CB8AC3E}">
        <p14:creationId xmlns:p14="http://schemas.microsoft.com/office/powerpoint/2010/main" val="2886641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69640" y="121187"/>
            <a:ext cx="4198209" cy="6082388"/>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endParaRPr lang="en-US" sz="1400" dirty="0"/>
          </a:p>
          <a:p>
            <a:pPr marL="57150">
              <a:lnSpc>
                <a:spcPct val="90000"/>
              </a:lnSpc>
              <a:spcAft>
                <a:spcPts val="600"/>
              </a:spcAft>
            </a:pPr>
            <a:r>
              <a:rPr lang="en-US" sz="2200" b="1" dirty="0" err="1">
                <a:solidFill>
                  <a:schemeClr val="accent1">
                    <a:lumMod val="50000"/>
                  </a:schemeClr>
                </a:solidFill>
              </a:rPr>
              <a:t>Психологічний</a:t>
            </a:r>
            <a:r>
              <a:rPr lang="en-US" sz="2200" b="1" dirty="0">
                <a:solidFill>
                  <a:schemeClr val="accent1">
                    <a:lumMod val="50000"/>
                  </a:schemeClr>
                </a:solidFill>
              </a:rPr>
              <a:t> </a:t>
            </a:r>
            <a:r>
              <a:rPr lang="en-US" sz="2200" b="1" dirty="0" err="1">
                <a:solidFill>
                  <a:schemeClr val="accent1">
                    <a:lumMod val="50000"/>
                  </a:schemeClr>
                </a:solidFill>
              </a:rPr>
              <a:t>утиск</a:t>
            </a:r>
            <a:endParaRPr lang="uk-UA" sz="2200" b="1" dirty="0">
              <a:solidFill>
                <a:schemeClr val="accent1">
                  <a:lumMod val="50000"/>
                </a:schemeClr>
              </a:solidFill>
            </a:endParaRPr>
          </a:p>
          <a:p>
            <a:pPr marL="57150">
              <a:lnSpc>
                <a:spcPct val="90000"/>
              </a:lnSpc>
              <a:spcAft>
                <a:spcPts val="600"/>
              </a:spcAft>
            </a:pPr>
            <a:r>
              <a:rPr lang="en-US" sz="2200" b="1" dirty="0" err="1">
                <a:solidFill>
                  <a:schemeClr val="accent1">
                    <a:lumMod val="50000"/>
                  </a:schemeClr>
                </a:solidFill>
              </a:rPr>
              <a:t>Економічний</a:t>
            </a:r>
            <a:r>
              <a:rPr lang="en-US" sz="2200" b="1" dirty="0">
                <a:solidFill>
                  <a:schemeClr val="accent1">
                    <a:lumMod val="50000"/>
                  </a:schemeClr>
                </a:solidFill>
              </a:rPr>
              <a:t> </a:t>
            </a:r>
            <a:r>
              <a:rPr lang="en-US" sz="2200" b="1" dirty="0" err="1">
                <a:solidFill>
                  <a:schemeClr val="accent1">
                    <a:lumMod val="50000"/>
                  </a:schemeClr>
                </a:solidFill>
              </a:rPr>
              <a:t>утиск</a:t>
            </a:r>
            <a:endParaRPr lang="en-US" sz="2200" b="1" dirty="0">
              <a:solidFill>
                <a:schemeClr val="accent1">
                  <a:lumMod val="50000"/>
                </a:schemeClr>
              </a:solidFill>
            </a:endParaRPr>
          </a:p>
          <a:p>
            <a:pPr marL="285750"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a:p>
            <a:pPr marL="285750" indent="-228600">
              <a:lnSpc>
                <a:spcPct val="90000"/>
              </a:lnSpc>
              <a:spcAft>
                <a:spcPts val="600"/>
              </a:spcAft>
              <a:buFont typeface="Arial" panose="020B0604020202020204" pitchFamily="34" charset="0"/>
              <a:buChar char="•"/>
            </a:pPr>
            <a:r>
              <a:rPr lang="en-US" sz="2200" i="1" dirty="0" err="1"/>
              <a:t>нерівна</a:t>
            </a:r>
            <a:r>
              <a:rPr lang="en-US" sz="2200" i="1" dirty="0"/>
              <a:t> </a:t>
            </a:r>
            <a:r>
              <a:rPr lang="en-US" sz="2200" i="1" dirty="0" err="1"/>
              <a:t>оплата</a:t>
            </a:r>
            <a:r>
              <a:rPr lang="en-US" sz="2200" i="1" dirty="0"/>
              <a:t> </a:t>
            </a:r>
            <a:r>
              <a:rPr lang="en-US" sz="2200" i="1" dirty="0" err="1"/>
              <a:t>праці</a:t>
            </a:r>
            <a:endParaRPr lang="en-US" sz="2200" i="1" dirty="0"/>
          </a:p>
          <a:p>
            <a:pPr marL="285750" indent="-228600">
              <a:lnSpc>
                <a:spcPct val="90000"/>
              </a:lnSpc>
              <a:spcAft>
                <a:spcPts val="600"/>
              </a:spcAft>
              <a:buFont typeface="Arial" panose="020B0604020202020204" pitchFamily="34" charset="0"/>
              <a:buChar char="•"/>
            </a:pPr>
            <a:r>
              <a:rPr lang="en-US" sz="2200" i="1" dirty="0" err="1"/>
              <a:t>погрози</a:t>
            </a:r>
            <a:r>
              <a:rPr lang="en-US" sz="2200" i="1" dirty="0"/>
              <a:t> </a:t>
            </a:r>
            <a:r>
              <a:rPr lang="en-US" sz="2200" i="1" dirty="0" err="1"/>
              <a:t>та</a:t>
            </a:r>
            <a:r>
              <a:rPr lang="en-US" sz="2200" i="1" dirty="0"/>
              <a:t> </a:t>
            </a:r>
            <a:r>
              <a:rPr lang="en-US" sz="2200" i="1" dirty="0" err="1"/>
              <a:t>залякування</a:t>
            </a:r>
            <a:endParaRPr lang="en-US" sz="2200" i="1" dirty="0"/>
          </a:p>
          <a:p>
            <a:pPr marL="285750" indent="-228600">
              <a:lnSpc>
                <a:spcPct val="90000"/>
              </a:lnSpc>
              <a:spcAft>
                <a:spcPts val="600"/>
              </a:spcAft>
              <a:buFont typeface="Arial" panose="020B0604020202020204" pitchFamily="34" charset="0"/>
              <a:buChar char="•"/>
            </a:pPr>
            <a:r>
              <a:rPr lang="en-US" sz="2200" i="1" dirty="0" err="1"/>
              <a:t>висміювання</a:t>
            </a:r>
            <a:endParaRPr lang="en-US" sz="2200" i="1" dirty="0"/>
          </a:p>
          <a:p>
            <a:pPr marL="285750" indent="-228600">
              <a:lnSpc>
                <a:spcPct val="90000"/>
              </a:lnSpc>
              <a:spcAft>
                <a:spcPts val="600"/>
              </a:spcAft>
              <a:buFont typeface="Arial" panose="020B0604020202020204" pitchFamily="34" charset="0"/>
              <a:buChar char="•"/>
            </a:pPr>
            <a:r>
              <a:rPr lang="en-US" sz="2200" i="1" dirty="0" err="1"/>
              <a:t>безпідставне</a:t>
            </a:r>
            <a:r>
              <a:rPr lang="en-US" sz="2200" i="1" dirty="0"/>
              <a:t> </a:t>
            </a:r>
            <a:r>
              <a:rPr lang="en-US" sz="2200" i="1" dirty="0" err="1"/>
              <a:t>позбавлення</a:t>
            </a:r>
            <a:r>
              <a:rPr lang="en-US" sz="2200" i="1" dirty="0"/>
              <a:t> </a:t>
            </a:r>
            <a:r>
              <a:rPr lang="en-US" sz="2200" i="1" dirty="0" err="1"/>
              <a:t>премій</a:t>
            </a:r>
            <a:r>
              <a:rPr lang="en-US" sz="2200" i="1" dirty="0"/>
              <a:t> </a:t>
            </a:r>
            <a:r>
              <a:rPr lang="en-US" sz="2200" i="1" dirty="0" err="1"/>
              <a:t>та</a:t>
            </a:r>
            <a:r>
              <a:rPr lang="en-US" sz="2200" i="1" dirty="0"/>
              <a:t> </a:t>
            </a:r>
            <a:r>
              <a:rPr lang="en-US" sz="2200" i="1" dirty="0" err="1"/>
              <a:t>бонусів</a:t>
            </a:r>
            <a:endParaRPr lang="en-US" sz="2200" i="1" dirty="0"/>
          </a:p>
          <a:p>
            <a:pPr marL="285750" indent="-228600">
              <a:lnSpc>
                <a:spcPct val="90000"/>
              </a:lnSpc>
              <a:spcAft>
                <a:spcPts val="600"/>
              </a:spcAft>
              <a:buFont typeface="Arial" panose="020B0604020202020204" pitchFamily="34" charset="0"/>
              <a:buChar char="•"/>
            </a:pPr>
            <a:r>
              <a:rPr lang="en-US" sz="2200" i="1" dirty="0" err="1"/>
              <a:t>нерівномірний</a:t>
            </a:r>
            <a:r>
              <a:rPr lang="en-US" sz="2200" i="1" dirty="0"/>
              <a:t> </a:t>
            </a:r>
            <a:r>
              <a:rPr lang="en-US" sz="2200" i="1" dirty="0" err="1"/>
              <a:t>розподіл</a:t>
            </a:r>
            <a:r>
              <a:rPr lang="en-US" sz="2200" i="1" dirty="0"/>
              <a:t> </a:t>
            </a:r>
            <a:r>
              <a:rPr lang="en-US" sz="2200" i="1" dirty="0" err="1"/>
              <a:t>навантаження</a:t>
            </a:r>
            <a:endParaRPr lang="en-US" sz="2200" i="1" dirty="0"/>
          </a:p>
          <a:p>
            <a:pPr marL="285750" indent="-228600">
              <a:lnSpc>
                <a:spcPct val="90000"/>
              </a:lnSpc>
              <a:spcAft>
                <a:spcPts val="600"/>
              </a:spcAft>
              <a:buFont typeface="Arial" panose="020B0604020202020204" pitchFamily="34" charset="0"/>
              <a:buChar char="•"/>
            </a:pPr>
            <a:r>
              <a:rPr lang="en-US" sz="2200" i="1" dirty="0" err="1"/>
              <a:t>зневажливі</a:t>
            </a:r>
            <a:r>
              <a:rPr lang="en-US" sz="2200" i="1" dirty="0"/>
              <a:t> </a:t>
            </a:r>
            <a:r>
              <a:rPr lang="en-US" sz="2200" i="1" dirty="0" err="1"/>
              <a:t>та</a:t>
            </a:r>
            <a:r>
              <a:rPr lang="en-US" sz="2200" i="1" dirty="0"/>
              <a:t> </a:t>
            </a:r>
            <a:r>
              <a:rPr lang="en-US" sz="2200" i="1" dirty="0" err="1"/>
              <a:t>образливі</a:t>
            </a:r>
            <a:r>
              <a:rPr lang="en-US" sz="2200" i="1" dirty="0"/>
              <a:t> </a:t>
            </a:r>
            <a:r>
              <a:rPr lang="en-US" sz="2200" i="1" dirty="0" err="1"/>
              <a:t>слова</a:t>
            </a:r>
            <a:endParaRPr lang="en-US" sz="2200" i="1" dirty="0"/>
          </a:p>
          <a:p>
            <a:pPr marL="285750" indent="-228600">
              <a:lnSpc>
                <a:spcPct val="90000"/>
              </a:lnSpc>
              <a:spcAft>
                <a:spcPts val="600"/>
              </a:spcAft>
              <a:buFont typeface="Arial" panose="020B0604020202020204" pitchFamily="34" charset="0"/>
              <a:buChar char="•"/>
            </a:pPr>
            <a:r>
              <a:rPr lang="en-US" sz="2200" i="1" dirty="0" err="1"/>
              <a:t>негативне</a:t>
            </a:r>
            <a:r>
              <a:rPr lang="en-US" sz="2200" i="1" dirty="0"/>
              <a:t> </a:t>
            </a:r>
            <a:r>
              <a:rPr lang="en-US" sz="2200" i="1" dirty="0" err="1"/>
              <a:t>виокремлення</a:t>
            </a:r>
            <a:r>
              <a:rPr lang="en-US" sz="2200" i="1" dirty="0"/>
              <a:t> </a:t>
            </a:r>
            <a:r>
              <a:rPr lang="en-US" sz="2200" i="1" dirty="0" err="1"/>
              <a:t>працівника</a:t>
            </a:r>
            <a:r>
              <a:rPr lang="en-US" sz="2200" i="1" dirty="0"/>
              <a:t> з </a:t>
            </a:r>
            <a:r>
              <a:rPr lang="en-US" sz="2200" i="1" dirty="0" err="1"/>
              <a:t>колективу</a:t>
            </a:r>
            <a:endParaRPr lang="en-US" sz="2200" i="1" dirty="0"/>
          </a:p>
          <a:p>
            <a:pPr marL="285750" indent="-228600">
              <a:lnSpc>
                <a:spcPct val="90000"/>
              </a:lnSpc>
              <a:spcAft>
                <a:spcPts val="600"/>
              </a:spcAft>
              <a:buFont typeface="Arial" panose="020B0604020202020204" pitchFamily="34" charset="0"/>
              <a:buChar char="•"/>
            </a:pPr>
            <a:r>
              <a:rPr lang="en-US" sz="2200" i="1" dirty="0" err="1"/>
              <a:t>зниження</a:t>
            </a:r>
            <a:r>
              <a:rPr lang="en-US" sz="2200" i="1" dirty="0"/>
              <a:t> </a:t>
            </a:r>
            <a:r>
              <a:rPr lang="en-US" sz="2200" i="1" dirty="0" err="1"/>
              <a:t>кваліфікації</a:t>
            </a:r>
            <a:endParaRPr lang="en-US" sz="2200" i="1" dirty="0"/>
          </a:p>
          <a:p>
            <a:pPr marL="285750" indent="-228600">
              <a:lnSpc>
                <a:spcPct val="90000"/>
              </a:lnSpc>
              <a:spcAft>
                <a:spcPts val="600"/>
              </a:spcAft>
              <a:buFont typeface="Arial" panose="020B0604020202020204" pitchFamily="34" charset="0"/>
              <a:buChar char="•"/>
            </a:pPr>
            <a:r>
              <a:rPr lang="en-US" sz="2200" i="1" dirty="0" err="1"/>
              <a:t>наклеп</a:t>
            </a:r>
            <a:endParaRPr lang="en-US" sz="2200" i="1" dirty="0"/>
          </a:p>
          <a:p>
            <a:pPr marL="285750" indent="-228600">
              <a:lnSpc>
                <a:spcPct val="90000"/>
              </a:lnSpc>
              <a:spcAft>
                <a:spcPts val="600"/>
              </a:spcAft>
              <a:buFont typeface="Arial" panose="020B0604020202020204" pitchFamily="34" charset="0"/>
              <a:buChar char="•"/>
            </a:pPr>
            <a:r>
              <a:rPr lang="en-US" sz="2200" i="1" dirty="0" err="1"/>
              <a:t>позбавлення</a:t>
            </a:r>
            <a:r>
              <a:rPr lang="en-US" sz="2200" i="1" dirty="0"/>
              <a:t> </a:t>
            </a:r>
            <a:r>
              <a:rPr lang="en-US" sz="2200" i="1" dirty="0" err="1"/>
              <a:t>перспектив</a:t>
            </a:r>
            <a:r>
              <a:rPr lang="en-US" sz="2200" i="1" dirty="0"/>
              <a:t> </a:t>
            </a:r>
            <a:r>
              <a:rPr lang="en-US" sz="2200" i="1" dirty="0" err="1"/>
              <a:t>кар’єрного</a:t>
            </a:r>
            <a:r>
              <a:rPr lang="en-US" sz="2200" i="1" dirty="0"/>
              <a:t> </a:t>
            </a:r>
            <a:r>
              <a:rPr lang="en-US" sz="2200" i="1" dirty="0" err="1"/>
              <a:t>зростання</a:t>
            </a:r>
            <a:endParaRPr lang="en-US" sz="2200" i="1" dirty="0"/>
          </a:p>
        </p:txBody>
      </p:sp>
      <p:pic>
        <p:nvPicPr>
          <p:cNvPr id="4" name="Рисунок 3"/>
          <p:cNvPicPr>
            <a:picLocks noChangeAspect="1"/>
          </p:cNvPicPr>
          <p:nvPr/>
        </p:nvPicPr>
        <p:blipFill>
          <a:blip r:embed="rId2"/>
          <a:stretch>
            <a:fillRect/>
          </a:stretch>
        </p:blipFill>
        <p:spPr>
          <a:xfrm>
            <a:off x="8467859" y="1152340"/>
            <a:ext cx="2823586" cy="1877684"/>
          </a:xfrm>
          <a:prstGeom prst="rect">
            <a:avLst/>
          </a:prstGeom>
        </p:spPr>
      </p:pic>
      <p:pic>
        <p:nvPicPr>
          <p:cNvPr id="5" name="Рисунок 4"/>
          <p:cNvPicPr>
            <a:picLocks noChangeAspect="1"/>
          </p:cNvPicPr>
          <p:nvPr/>
        </p:nvPicPr>
        <p:blipFill>
          <a:blip r:embed="rId3"/>
          <a:stretch>
            <a:fillRect/>
          </a:stretch>
        </p:blipFill>
        <p:spPr>
          <a:xfrm>
            <a:off x="8467859" y="3728636"/>
            <a:ext cx="2823586" cy="2117689"/>
          </a:xfrm>
          <a:prstGeom prst="rect">
            <a:avLst/>
          </a:prstGeom>
        </p:spPr>
      </p:pic>
      <p:sp>
        <p:nvSpPr>
          <p:cNvPr id="6" name="TextBox 5"/>
          <p:cNvSpPr txBox="1"/>
          <p:nvPr/>
        </p:nvSpPr>
        <p:spPr>
          <a:xfrm>
            <a:off x="231816" y="2688392"/>
            <a:ext cx="3425784" cy="1089529"/>
          </a:xfrm>
          <a:prstGeom prst="rect">
            <a:avLst/>
          </a:prstGeom>
          <a:noFill/>
        </p:spPr>
        <p:txBody>
          <a:bodyPr wrap="square">
            <a:spAutoFit/>
          </a:bodyPr>
          <a:lstStyle/>
          <a:p>
            <a:pPr>
              <a:lnSpc>
                <a:spcPct val="90000"/>
              </a:lnSpc>
              <a:spcAft>
                <a:spcPts val="600"/>
              </a:spcAft>
            </a:pPr>
            <a:r>
              <a:rPr lang="en-US" sz="3600" dirty="0" err="1">
                <a:solidFill>
                  <a:schemeClr val="bg1"/>
                </a:solidFill>
              </a:rPr>
              <a:t>Форми</a:t>
            </a:r>
            <a:r>
              <a:rPr lang="en-US" sz="3600" dirty="0">
                <a:solidFill>
                  <a:schemeClr val="bg1"/>
                </a:solidFill>
              </a:rPr>
              <a:t> </a:t>
            </a:r>
            <a:r>
              <a:rPr lang="en-US" sz="3600" dirty="0" err="1">
                <a:solidFill>
                  <a:schemeClr val="bg1"/>
                </a:solidFill>
              </a:rPr>
              <a:t>прояву</a:t>
            </a:r>
            <a:r>
              <a:rPr lang="en-US" sz="3600" dirty="0">
                <a:solidFill>
                  <a:schemeClr val="bg1"/>
                </a:solidFill>
              </a:rPr>
              <a:t> </a:t>
            </a:r>
            <a:r>
              <a:rPr lang="en-US" sz="3600" dirty="0" err="1">
                <a:solidFill>
                  <a:schemeClr val="bg1"/>
                </a:solidFill>
              </a:rPr>
              <a:t>мобінгу</a:t>
            </a:r>
            <a:endParaRPr lang="en-US" sz="36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Rectangle 52"/>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Rectangle 62"/>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10259" y="649480"/>
            <a:ext cx="6555347" cy="5546047"/>
          </a:xfrm>
          <a:prstGeom prst="rect">
            <a:avLst/>
          </a:prstGeom>
        </p:spPr>
        <p:txBody>
          <a:bodyPr vert="horz" lIns="91440" tIns="45720" rIns="91440" bIns="45720" rtlCol="0" anchor="ctr">
            <a:normAutofit/>
          </a:bodyPr>
          <a:lstStyle/>
          <a:p>
            <a:pPr marR="45085" indent="-228600" algn="just">
              <a:lnSpc>
                <a:spcPct val="90000"/>
              </a:lnSpc>
              <a:spcAft>
                <a:spcPts val="600"/>
              </a:spcAft>
              <a:buFont typeface="Arial" panose="020B0604020202020204" pitchFamily="34" charset="0"/>
              <a:buChar char="•"/>
            </a:pPr>
            <a:r>
              <a:rPr lang="en-US" sz="2000" dirty="0">
                <a:effectLst/>
              </a:rPr>
              <a:t>В </a:t>
            </a:r>
            <a:r>
              <a:rPr lang="en-US" sz="2000" dirty="0" err="1">
                <a:effectLst/>
              </a:rPr>
              <a:t>трудовому</a:t>
            </a:r>
            <a:r>
              <a:rPr lang="en-US" sz="2000" dirty="0">
                <a:effectLst/>
              </a:rPr>
              <a:t> </a:t>
            </a:r>
            <a:r>
              <a:rPr lang="en-US" sz="2000" dirty="0" err="1">
                <a:effectLst/>
              </a:rPr>
              <a:t>законодавстві</a:t>
            </a:r>
            <a:r>
              <a:rPr lang="en-US" sz="2000" dirty="0">
                <a:effectLst/>
              </a:rPr>
              <a:t> </a:t>
            </a:r>
            <a:r>
              <a:rPr lang="en-US" sz="2000" dirty="0" err="1">
                <a:effectLst/>
              </a:rPr>
              <a:t>деяких</a:t>
            </a:r>
            <a:r>
              <a:rPr lang="en-US" sz="2000" dirty="0">
                <a:effectLst/>
              </a:rPr>
              <a:t> </a:t>
            </a:r>
            <a:r>
              <a:rPr lang="en-US" sz="2000" dirty="0" err="1">
                <a:effectLst/>
              </a:rPr>
              <a:t>європейських</a:t>
            </a:r>
            <a:r>
              <a:rPr lang="en-US" sz="2000" dirty="0">
                <a:effectLst/>
              </a:rPr>
              <a:t> </a:t>
            </a:r>
            <a:r>
              <a:rPr lang="en-US" sz="2000" dirty="0" err="1">
                <a:effectLst/>
              </a:rPr>
              <a:t>держав</a:t>
            </a:r>
            <a:r>
              <a:rPr lang="en-US" sz="2000" dirty="0">
                <a:effectLst/>
              </a:rPr>
              <a:t> </a:t>
            </a:r>
            <a:r>
              <a:rPr lang="en-US" sz="2000" dirty="0" err="1">
                <a:effectLst/>
              </a:rPr>
              <a:t>поняття</a:t>
            </a:r>
            <a:r>
              <a:rPr lang="en-US" sz="2000" dirty="0">
                <a:effectLst/>
              </a:rPr>
              <a:t> «</a:t>
            </a:r>
            <a:r>
              <a:rPr lang="en-US" sz="2000" dirty="0" err="1">
                <a:effectLst/>
              </a:rPr>
              <a:t>мобінг</a:t>
            </a:r>
            <a:r>
              <a:rPr lang="en-US" sz="2000" dirty="0">
                <a:effectLst/>
              </a:rPr>
              <a:t>» </a:t>
            </a:r>
            <a:r>
              <a:rPr lang="en-US" sz="2000" dirty="0" err="1">
                <a:effectLst/>
              </a:rPr>
              <a:t>знайшло</a:t>
            </a:r>
            <a:r>
              <a:rPr lang="en-US" sz="2000" dirty="0">
                <a:effectLst/>
              </a:rPr>
              <a:t> </a:t>
            </a:r>
            <a:r>
              <a:rPr lang="en-US" sz="2000" dirty="0" err="1">
                <a:effectLst/>
              </a:rPr>
              <a:t>своє</a:t>
            </a:r>
            <a:r>
              <a:rPr lang="en-US" sz="2000" dirty="0">
                <a:effectLst/>
              </a:rPr>
              <a:t> </a:t>
            </a:r>
            <a:r>
              <a:rPr lang="en-US" sz="2000" dirty="0" err="1">
                <a:effectLst/>
              </a:rPr>
              <a:t>закріплення</a:t>
            </a:r>
            <a:r>
              <a:rPr lang="en-US" sz="2000" dirty="0">
                <a:effectLst/>
              </a:rPr>
              <a:t> (</a:t>
            </a:r>
            <a:r>
              <a:rPr lang="en-US" sz="2000" dirty="0" err="1">
                <a:effectLst/>
              </a:rPr>
              <a:t>Польща</a:t>
            </a:r>
            <a:r>
              <a:rPr lang="en-US" sz="2000" dirty="0">
                <a:effectLst/>
              </a:rPr>
              <a:t>, </a:t>
            </a:r>
            <a:r>
              <a:rPr lang="en-US" sz="2000" dirty="0" err="1">
                <a:effectLst/>
              </a:rPr>
              <a:t>Франція</a:t>
            </a:r>
            <a:r>
              <a:rPr lang="en-US" sz="2000" dirty="0">
                <a:effectLst/>
              </a:rPr>
              <a:t>, </a:t>
            </a:r>
            <a:r>
              <a:rPr lang="en-US" sz="2000" dirty="0" err="1">
                <a:effectLst/>
              </a:rPr>
              <a:t>Швеція</a:t>
            </a:r>
            <a:r>
              <a:rPr lang="en-US" sz="2000" dirty="0">
                <a:effectLst/>
              </a:rPr>
              <a:t> </a:t>
            </a:r>
            <a:r>
              <a:rPr lang="en-US" sz="2000" dirty="0" err="1">
                <a:effectLst/>
              </a:rPr>
              <a:t>та</a:t>
            </a:r>
            <a:r>
              <a:rPr lang="en-US" sz="2000" dirty="0">
                <a:effectLst/>
              </a:rPr>
              <a:t> </a:t>
            </a:r>
            <a:r>
              <a:rPr lang="en-US" sz="2000" dirty="0" err="1">
                <a:effectLst/>
              </a:rPr>
              <a:t>ін</a:t>
            </a:r>
            <a:r>
              <a:rPr lang="en-US" sz="2000" dirty="0">
                <a:effectLst/>
              </a:rPr>
              <a:t>.), в </a:t>
            </a:r>
            <a:r>
              <a:rPr lang="en-US" sz="2000" dirty="0" err="1">
                <a:effectLst/>
              </a:rPr>
              <a:t>деяких</a:t>
            </a:r>
            <a:r>
              <a:rPr lang="en-US" sz="2000" dirty="0">
                <a:effectLst/>
              </a:rPr>
              <a:t> </a:t>
            </a:r>
            <a:r>
              <a:rPr lang="en-US" sz="2000" dirty="0" err="1">
                <a:effectLst/>
              </a:rPr>
              <a:t>розглядається</a:t>
            </a:r>
            <a:r>
              <a:rPr lang="en-US" sz="2000" dirty="0">
                <a:effectLst/>
              </a:rPr>
              <a:t> </a:t>
            </a:r>
            <a:r>
              <a:rPr lang="en-US" sz="2000" dirty="0" err="1">
                <a:effectLst/>
              </a:rPr>
              <a:t>як</a:t>
            </a:r>
            <a:r>
              <a:rPr lang="en-US" sz="2000" dirty="0">
                <a:effectLst/>
              </a:rPr>
              <a:t> </a:t>
            </a:r>
            <a:r>
              <a:rPr lang="en-US" sz="2000" dirty="0" err="1">
                <a:effectLst/>
              </a:rPr>
              <a:t>прояв</a:t>
            </a:r>
            <a:r>
              <a:rPr lang="en-US" sz="2000" dirty="0">
                <a:effectLst/>
              </a:rPr>
              <a:t> </a:t>
            </a:r>
            <a:r>
              <a:rPr lang="en-US" sz="2000" dirty="0" err="1">
                <a:effectLst/>
              </a:rPr>
              <a:t>дискримінації</a:t>
            </a:r>
            <a:r>
              <a:rPr lang="en-US" sz="2000" dirty="0">
                <a:effectLst/>
              </a:rPr>
              <a:t> </a:t>
            </a:r>
            <a:r>
              <a:rPr lang="en-US" sz="2000" dirty="0" err="1">
                <a:effectLst/>
              </a:rPr>
              <a:t>або</a:t>
            </a:r>
            <a:r>
              <a:rPr lang="en-US" sz="2000" dirty="0">
                <a:effectLst/>
              </a:rPr>
              <a:t> </a:t>
            </a:r>
            <a:r>
              <a:rPr lang="en-US" sz="2000" dirty="0" err="1">
                <a:effectLst/>
              </a:rPr>
              <a:t>як</a:t>
            </a:r>
            <a:r>
              <a:rPr lang="en-US" sz="2000" dirty="0">
                <a:effectLst/>
              </a:rPr>
              <a:t> </a:t>
            </a:r>
            <a:r>
              <a:rPr lang="en-US" sz="2000" dirty="0" err="1">
                <a:effectLst/>
              </a:rPr>
              <a:t>прояв</a:t>
            </a:r>
            <a:r>
              <a:rPr lang="en-US" sz="2000" dirty="0">
                <a:effectLst/>
              </a:rPr>
              <a:t> </a:t>
            </a:r>
            <a:r>
              <a:rPr lang="en-US" sz="2000" dirty="0" err="1">
                <a:effectLst/>
              </a:rPr>
              <a:t>психологічного</a:t>
            </a:r>
            <a:r>
              <a:rPr lang="en-US" sz="2000" dirty="0">
                <a:effectLst/>
              </a:rPr>
              <a:t> </a:t>
            </a:r>
            <a:r>
              <a:rPr lang="en-US" sz="2000" dirty="0" err="1">
                <a:effectLst/>
              </a:rPr>
              <a:t>насилля</a:t>
            </a:r>
            <a:r>
              <a:rPr lang="en-US" sz="2000" dirty="0">
                <a:effectLst/>
              </a:rPr>
              <a:t>.</a:t>
            </a:r>
            <a:endParaRPr lang="uk-UA" sz="2000" dirty="0">
              <a:effectLst/>
            </a:endParaRPr>
          </a:p>
          <a:p>
            <a:pPr marR="45085" indent="-228600" algn="just">
              <a:lnSpc>
                <a:spcPct val="90000"/>
              </a:lnSpc>
              <a:spcAft>
                <a:spcPts val="600"/>
              </a:spcAft>
              <a:buFont typeface="Arial" panose="020B0604020202020204" pitchFamily="34" charset="0"/>
              <a:buChar char="•"/>
            </a:pPr>
            <a:endParaRPr lang="en-US" sz="2000" dirty="0">
              <a:effectLst/>
            </a:endParaRPr>
          </a:p>
          <a:p>
            <a:pPr marR="45085" indent="-228600" algn="just">
              <a:lnSpc>
                <a:spcPct val="90000"/>
              </a:lnSpc>
              <a:spcAft>
                <a:spcPts val="600"/>
              </a:spcAft>
              <a:buFont typeface="Arial" panose="020B0604020202020204" pitchFamily="34" charset="0"/>
              <a:buChar char="•"/>
            </a:pPr>
            <a:r>
              <a:rPr lang="en-US" sz="2000" dirty="0" err="1">
                <a:effectLst/>
              </a:rPr>
              <a:t>Мобінг</a:t>
            </a:r>
            <a:r>
              <a:rPr lang="en-US" sz="2000" dirty="0">
                <a:effectLst/>
              </a:rPr>
              <a:t> </a:t>
            </a:r>
            <a:r>
              <a:rPr lang="uk-UA" sz="2000" dirty="0">
                <a:effectLst/>
              </a:rPr>
              <a:t>- </a:t>
            </a:r>
            <a:r>
              <a:rPr lang="en-US" sz="2000" dirty="0" err="1">
                <a:effectLst/>
              </a:rPr>
              <a:t>розглядається</a:t>
            </a:r>
            <a:r>
              <a:rPr lang="en-US" sz="2000" dirty="0">
                <a:effectLst/>
              </a:rPr>
              <a:t> </a:t>
            </a:r>
            <a:r>
              <a:rPr lang="en-US" sz="2000" dirty="0" err="1">
                <a:effectLst/>
              </a:rPr>
              <a:t>як</a:t>
            </a:r>
            <a:r>
              <a:rPr lang="en-US" sz="2000" dirty="0">
                <a:effectLst/>
              </a:rPr>
              <a:t> </a:t>
            </a:r>
            <a:r>
              <a:rPr lang="en-US" sz="2000" dirty="0" err="1">
                <a:effectLst/>
              </a:rPr>
              <a:t>одна</a:t>
            </a:r>
            <a:r>
              <a:rPr lang="en-US" sz="2000" dirty="0">
                <a:effectLst/>
              </a:rPr>
              <a:t> з </a:t>
            </a:r>
            <a:r>
              <a:rPr lang="en-US" sz="2000" dirty="0" err="1">
                <a:effectLst/>
              </a:rPr>
              <a:t>форм</a:t>
            </a:r>
            <a:r>
              <a:rPr lang="en-US" sz="2000" dirty="0">
                <a:effectLst/>
              </a:rPr>
              <a:t> </a:t>
            </a:r>
            <a:r>
              <a:rPr lang="en-US" sz="2000" dirty="0" err="1">
                <a:effectLst/>
              </a:rPr>
              <a:t>дискримінації</a:t>
            </a:r>
            <a:r>
              <a:rPr lang="en-US" sz="2000" dirty="0">
                <a:effectLst/>
              </a:rPr>
              <a:t> </a:t>
            </a:r>
            <a:r>
              <a:rPr lang="en-US" sz="2000" dirty="0" err="1">
                <a:effectLst/>
              </a:rPr>
              <a:t>прав</a:t>
            </a:r>
            <a:r>
              <a:rPr lang="en-US" sz="2000" dirty="0">
                <a:effectLst/>
              </a:rPr>
              <a:t> </a:t>
            </a:r>
            <a:r>
              <a:rPr lang="en-US" sz="2000" dirty="0" err="1">
                <a:effectLst/>
              </a:rPr>
              <a:t>людини</a:t>
            </a:r>
            <a:r>
              <a:rPr lang="en-US" sz="2000" dirty="0">
                <a:effectLst/>
              </a:rPr>
              <a:t> у </a:t>
            </a:r>
            <a:r>
              <a:rPr lang="en-US" sz="2000" dirty="0" err="1">
                <a:effectLst/>
              </a:rPr>
              <a:t>трудових</a:t>
            </a:r>
            <a:r>
              <a:rPr lang="en-US" sz="2000" dirty="0">
                <a:effectLst/>
              </a:rPr>
              <a:t> </a:t>
            </a:r>
            <a:r>
              <a:rPr lang="en-US" sz="2000" dirty="0" err="1">
                <a:effectLst/>
              </a:rPr>
              <a:t>відносинах</a:t>
            </a:r>
            <a:r>
              <a:rPr lang="en-US" sz="2000" dirty="0">
                <a:effectLst/>
              </a:rPr>
              <a:t>, </a:t>
            </a:r>
            <a:r>
              <a:rPr lang="en-US" sz="2000" dirty="0" err="1">
                <a:effectLst/>
              </a:rPr>
              <a:t>яка</a:t>
            </a:r>
            <a:r>
              <a:rPr lang="en-US" sz="2000" dirty="0">
                <a:effectLst/>
              </a:rPr>
              <a:t> </a:t>
            </a:r>
            <a:r>
              <a:rPr lang="en-US" sz="2000" dirty="0" err="1">
                <a:effectLst/>
              </a:rPr>
              <a:t>проявляється</a:t>
            </a:r>
            <a:r>
              <a:rPr lang="en-US" sz="2000" dirty="0">
                <a:effectLst/>
              </a:rPr>
              <a:t> через </a:t>
            </a:r>
            <a:r>
              <a:rPr lang="en-US" sz="2000" dirty="0" err="1">
                <a:effectLst/>
              </a:rPr>
              <a:t>психологічне</a:t>
            </a:r>
            <a:r>
              <a:rPr lang="en-US" sz="2000" dirty="0">
                <a:effectLst/>
              </a:rPr>
              <a:t>, </a:t>
            </a:r>
            <a:r>
              <a:rPr lang="en-US" sz="2000" dirty="0" err="1">
                <a:effectLst/>
              </a:rPr>
              <a:t>економічне</a:t>
            </a:r>
            <a:r>
              <a:rPr lang="en-US" sz="2000" dirty="0">
                <a:effectLst/>
              </a:rPr>
              <a:t> </a:t>
            </a:r>
            <a:r>
              <a:rPr lang="en-US" sz="2000" dirty="0" err="1">
                <a:effectLst/>
              </a:rPr>
              <a:t>та</a:t>
            </a:r>
            <a:r>
              <a:rPr lang="en-US" sz="2000" dirty="0">
                <a:effectLst/>
              </a:rPr>
              <a:t> </a:t>
            </a:r>
            <a:r>
              <a:rPr lang="en-US" sz="2000" dirty="0" err="1">
                <a:effectLst/>
              </a:rPr>
              <a:t>інше</a:t>
            </a:r>
            <a:r>
              <a:rPr lang="en-US" sz="2000" dirty="0">
                <a:effectLst/>
              </a:rPr>
              <a:t> </a:t>
            </a:r>
            <a:r>
              <a:rPr lang="en-US" sz="2000" dirty="0" err="1">
                <a:effectLst/>
              </a:rPr>
              <a:t>насильство</a:t>
            </a:r>
            <a:r>
              <a:rPr lang="en-US" sz="2000" dirty="0">
                <a:effectLst/>
              </a:rPr>
              <a:t> з </a:t>
            </a:r>
            <a:r>
              <a:rPr lang="en-US" sz="2000" dirty="0" err="1">
                <a:effectLst/>
              </a:rPr>
              <a:t>метою</a:t>
            </a:r>
            <a:r>
              <a:rPr lang="en-US" sz="2000" dirty="0">
                <a:effectLst/>
              </a:rPr>
              <a:t> </a:t>
            </a:r>
            <a:r>
              <a:rPr lang="en-US" sz="2000" dirty="0" err="1">
                <a:effectLst/>
              </a:rPr>
              <a:t>приниження</a:t>
            </a:r>
            <a:r>
              <a:rPr lang="en-US" sz="2000" dirty="0">
                <a:effectLst/>
              </a:rPr>
              <a:t> </a:t>
            </a:r>
            <a:r>
              <a:rPr lang="en-US" sz="2000" dirty="0" err="1">
                <a:effectLst/>
              </a:rPr>
              <a:t>людської</a:t>
            </a:r>
            <a:r>
              <a:rPr lang="en-US" sz="2000" dirty="0">
                <a:effectLst/>
              </a:rPr>
              <a:t> </a:t>
            </a:r>
            <a:r>
              <a:rPr lang="en-US" sz="2000" dirty="0" err="1">
                <a:effectLst/>
              </a:rPr>
              <a:t>гідності</a:t>
            </a:r>
            <a:r>
              <a:rPr lang="en-US" sz="2000" dirty="0">
                <a:effectLst/>
              </a:rPr>
              <a:t> </a:t>
            </a:r>
            <a:r>
              <a:rPr lang="en-US" sz="2000" dirty="0" err="1">
                <a:effectLst/>
              </a:rPr>
              <a:t>підлеглих</a:t>
            </a:r>
            <a:r>
              <a:rPr lang="en-US" sz="2000" dirty="0">
                <a:effectLst/>
              </a:rPr>
              <a:t> </a:t>
            </a:r>
            <a:r>
              <a:rPr lang="en-US" sz="2000" dirty="0" err="1">
                <a:effectLst/>
              </a:rPr>
              <a:t>та</a:t>
            </a:r>
            <a:r>
              <a:rPr lang="en-US" sz="2000" dirty="0">
                <a:effectLst/>
              </a:rPr>
              <a:t> </a:t>
            </a:r>
            <a:r>
              <a:rPr lang="en-US" sz="2000" dirty="0" err="1">
                <a:effectLst/>
              </a:rPr>
              <a:t>найманих</a:t>
            </a:r>
            <a:r>
              <a:rPr lang="en-US" sz="2000" dirty="0">
                <a:effectLst/>
              </a:rPr>
              <a:t> </a:t>
            </a:r>
            <a:r>
              <a:rPr lang="en-US" sz="2000" dirty="0" err="1">
                <a:effectLst/>
              </a:rPr>
              <a:t>працівників</a:t>
            </a:r>
            <a:r>
              <a:rPr lang="en-US" sz="2000" dirty="0">
                <a:effectLst/>
              </a:rPr>
              <a:t> з </a:t>
            </a:r>
            <a:r>
              <a:rPr lang="en-US" sz="2000" dirty="0" err="1">
                <a:effectLst/>
              </a:rPr>
              <a:t>боку</a:t>
            </a:r>
            <a:r>
              <a:rPr lang="en-US" sz="2000" dirty="0">
                <a:effectLst/>
              </a:rPr>
              <a:t> </a:t>
            </a:r>
            <a:r>
              <a:rPr lang="en-US" sz="2000" dirty="0" err="1">
                <a:effectLst/>
              </a:rPr>
              <a:t>керівництва</a:t>
            </a:r>
            <a:r>
              <a:rPr lang="en-US" sz="2000" dirty="0">
                <a:effectLst/>
              </a:rPr>
              <a:t> </a:t>
            </a:r>
            <a:r>
              <a:rPr lang="en-US" sz="2000" dirty="0" err="1">
                <a:effectLst/>
              </a:rPr>
              <a:t>за</a:t>
            </a:r>
            <a:r>
              <a:rPr lang="en-US" sz="2000" dirty="0">
                <a:effectLst/>
              </a:rPr>
              <a:t> </a:t>
            </a:r>
            <a:r>
              <a:rPr lang="en-US" sz="2000" dirty="0" err="1">
                <a:effectLst/>
              </a:rPr>
              <a:t>певними</a:t>
            </a:r>
            <a:r>
              <a:rPr lang="en-US" sz="2000" dirty="0">
                <a:effectLst/>
              </a:rPr>
              <a:t> </a:t>
            </a:r>
            <a:r>
              <a:rPr lang="en-US" sz="2000" dirty="0" err="1">
                <a:effectLst/>
              </a:rPr>
              <a:t>ознаками</a:t>
            </a:r>
            <a:r>
              <a:rPr lang="en-US" sz="2000" dirty="0">
                <a:effectLst/>
              </a:rPr>
              <a:t>, </a:t>
            </a:r>
            <a:r>
              <a:rPr lang="en-US" sz="2000" dirty="0" err="1">
                <a:effectLst/>
              </a:rPr>
              <a:t>створення</a:t>
            </a:r>
            <a:r>
              <a:rPr lang="en-US" sz="2000" dirty="0">
                <a:effectLst/>
              </a:rPr>
              <a:t> </a:t>
            </a:r>
            <a:r>
              <a:rPr lang="en-US" sz="2000" dirty="0" err="1">
                <a:effectLst/>
              </a:rPr>
              <a:t>стосовно</a:t>
            </a:r>
            <a:r>
              <a:rPr lang="en-US" sz="2000" dirty="0">
                <a:effectLst/>
              </a:rPr>
              <a:t> </a:t>
            </a:r>
            <a:r>
              <a:rPr lang="en-US" sz="2000" dirty="0" err="1">
                <a:effectLst/>
              </a:rPr>
              <a:t>них</a:t>
            </a:r>
            <a:r>
              <a:rPr lang="en-US" sz="2000" dirty="0">
                <a:effectLst/>
              </a:rPr>
              <a:t> </a:t>
            </a:r>
            <a:r>
              <a:rPr lang="en-US" sz="2000" dirty="0" err="1">
                <a:effectLst/>
              </a:rPr>
              <a:t>напруженої</a:t>
            </a:r>
            <a:r>
              <a:rPr lang="en-US" sz="2000" dirty="0">
                <a:effectLst/>
              </a:rPr>
              <a:t>, </a:t>
            </a:r>
            <a:r>
              <a:rPr lang="en-US" sz="2000" dirty="0" err="1">
                <a:effectLst/>
              </a:rPr>
              <a:t>ворожої</a:t>
            </a:r>
            <a:r>
              <a:rPr lang="en-US" sz="2000" dirty="0">
                <a:effectLst/>
              </a:rPr>
              <a:t>, </a:t>
            </a:r>
            <a:r>
              <a:rPr lang="en-US" sz="2000" dirty="0" err="1">
                <a:effectLst/>
              </a:rPr>
              <a:t>образливої</a:t>
            </a:r>
            <a:r>
              <a:rPr lang="en-US" sz="2000" dirty="0">
                <a:effectLst/>
              </a:rPr>
              <a:t> </a:t>
            </a:r>
            <a:r>
              <a:rPr lang="en-US" sz="2000" dirty="0" err="1">
                <a:effectLst/>
              </a:rPr>
              <a:t>атмосфери</a:t>
            </a:r>
            <a:r>
              <a:rPr lang="en-US" sz="2000" dirty="0">
                <a:effectLst/>
              </a:rPr>
              <a:t> </a:t>
            </a:r>
            <a:r>
              <a:rPr lang="en-US" sz="2000" dirty="0" err="1">
                <a:effectLst/>
              </a:rPr>
              <a:t>та</a:t>
            </a:r>
            <a:r>
              <a:rPr lang="en-US" sz="2000" dirty="0">
                <a:effectLst/>
              </a:rPr>
              <a:t> </a:t>
            </a:r>
            <a:r>
              <a:rPr lang="en-US" sz="2000" dirty="0" err="1">
                <a:effectLst/>
              </a:rPr>
              <a:t>примушування</a:t>
            </a:r>
            <a:r>
              <a:rPr lang="en-US" sz="2000" dirty="0">
                <a:effectLst/>
              </a:rPr>
              <a:t> </a:t>
            </a:r>
            <a:r>
              <a:rPr lang="en-US" sz="2000" dirty="0" err="1">
                <a:effectLst/>
              </a:rPr>
              <a:t>учасника</a:t>
            </a:r>
            <a:r>
              <a:rPr lang="en-US" sz="2000" dirty="0">
                <a:effectLst/>
              </a:rPr>
              <a:t> </a:t>
            </a:r>
            <a:r>
              <a:rPr lang="en-US" sz="2000" dirty="0" err="1">
                <a:effectLst/>
              </a:rPr>
              <a:t>трудових</a:t>
            </a:r>
            <a:r>
              <a:rPr lang="en-US" sz="2000" dirty="0">
                <a:effectLst/>
              </a:rPr>
              <a:t> </a:t>
            </a:r>
            <a:r>
              <a:rPr lang="en-US" sz="2000" dirty="0" err="1">
                <a:effectLst/>
              </a:rPr>
              <a:t>відносин</a:t>
            </a:r>
            <a:r>
              <a:rPr lang="en-US" sz="2000" dirty="0">
                <a:effectLst/>
              </a:rPr>
              <a:t> </a:t>
            </a:r>
            <a:r>
              <a:rPr lang="en-US" sz="2000" dirty="0" err="1">
                <a:effectLst/>
              </a:rPr>
              <a:t>до</a:t>
            </a:r>
            <a:r>
              <a:rPr lang="en-US" sz="2000" dirty="0">
                <a:effectLst/>
              </a:rPr>
              <a:t> </a:t>
            </a:r>
            <a:r>
              <a:rPr lang="en-US" sz="2000" dirty="0" err="1">
                <a:effectLst/>
              </a:rPr>
              <a:t>зміни</a:t>
            </a:r>
            <a:r>
              <a:rPr lang="en-US" sz="2000" dirty="0">
                <a:effectLst/>
              </a:rPr>
              <a:t> </a:t>
            </a:r>
            <a:r>
              <a:rPr lang="en-US" sz="2000" dirty="0" err="1">
                <a:effectLst/>
              </a:rPr>
              <a:t>місця</a:t>
            </a:r>
            <a:r>
              <a:rPr lang="en-US" sz="2000" dirty="0">
                <a:effectLst/>
              </a:rPr>
              <a:t> </a:t>
            </a:r>
            <a:r>
              <a:rPr lang="en-US" sz="2000" dirty="0" err="1">
                <a:effectLst/>
              </a:rPr>
              <a:t>роботи</a:t>
            </a:r>
            <a:r>
              <a:rPr lang="en-US" sz="2000" dirty="0">
                <a:effectLst/>
              </a:rPr>
              <a:t>.</a:t>
            </a:r>
            <a:endParaRPr lang="uk-UA" sz="2000" dirty="0">
              <a:effectLst/>
            </a:endParaRPr>
          </a:p>
          <a:p>
            <a:pPr marR="45085" indent="-228600" algn="just">
              <a:lnSpc>
                <a:spcPct val="90000"/>
              </a:lnSpc>
              <a:spcAft>
                <a:spcPts val="600"/>
              </a:spcAft>
              <a:buFont typeface="Arial" panose="020B0604020202020204" pitchFamily="34" charset="0"/>
              <a:buChar char="•"/>
            </a:pPr>
            <a:endParaRPr lang="en-US" sz="2000" dirty="0">
              <a:effectLst/>
            </a:endParaRPr>
          </a:p>
          <a:p>
            <a:pPr marR="45085" indent="-228600" algn="just">
              <a:lnSpc>
                <a:spcPct val="90000"/>
              </a:lnSpc>
              <a:spcAft>
                <a:spcPts val="600"/>
              </a:spcAft>
              <a:buFont typeface="Arial" panose="020B0604020202020204" pitchFamily="34" charset="0"/>
              <a:buChar char="•"/>
            </a:pPr>
            <a:r>
              <a:rPr lang="en-US" sz="2000" dirty="0" err="1">
                <a:effectLst/>
              </a:rPr>
              <a:t>Явище</a:t>
            </a:r>
            <a:r>
              <a:rPr lang="en-US" sz="2000" dirty="0">
                <a:effectLst/>
              </a:rPr>
              <a:t> «</a:t>
            </a:r>
            <a:r>
              <a:rPr lang="en-US" sz="2000" dirty="0" err="1">
                <a:effectLst/>
              </a:rPr>
              <a:t>мобінг</a:t>
            </a:r>
            <a:r>
              <a:rPr lang="en-US" sz="2000" dirty="0">
                <a:effectLst/>
              </a:rPr>
              <a:t>» є </a:t>
            </a:r>
            <a:r>
              <a:rPr lang="en-US" sz="2000" dirty="0" err="1">
                <a:effectLst/>
              </a:rPr>
              <a:t>однією</a:t>
            </a:r>
            <a:r>
              <a:rPr lang="en-US" sz="2000" dirty="0">
                <a:effectLst/>
              </a:rPr>
              <a:t> з </a:t>
            </a:r>
            <a:r>
              <a:rPr lang="en-US" sz="2000" dirty="0" err="1">
                <a:effectLst/>
              </a:rPr>
              <a:t>форм</a:t>
            </a:r>
            <a:r>
              <a:rPr lang="en-US" sz="2000" dirty="0">
                <a:effectLst/>
              </a:rPr>
              <a:t> </a:t>
            </a:r>
            <a:r>
              <a:rPr lang="en-US" sz="2000" dirty="0" err="1">
                <a:effectLst/>
              </a:rPr>
              <a:t>дискримінації</a:t>
            </a:r>
            <a:r>
              <a:rPr lang="en-US" sz="2000" dirty="0">
                <a:effectLst/>
              </a:rPr>
              <a:t> </a:t>
            </a:r>
            <a:r>
              <a:rPr lang="en-US" sz="2000" dirty="0" err="1">
                <a:effectLst/>
              </a:rPr>
              <a:t>прав</a:t>
            </a:r>
            <a:r>
              <a:rPr lang="en-US" sz="2000" dirty="0">
                <a:effectLst/>
              </a:rPr>
              <a:t> </a:t>
            </a:r>
            <a:r>
              <a:rPr lang="en-US" sz="2000" dirty="0" err="1">
                <a:effectLst/>
              </a:rPr>
              <a:t>людини</a:t>
            </a:r>
            <a:r>
              <a:rPr lang="en-US" sz="2000" dirty="0">
                <a:effectLst/>
              </a:rPr>
              <a:t> і </a:t>
            </a:r>
            <a:r>
              <a:rPr lang="en-US" sz="2000" dirty="0" err="1">
                <a:effectLst/>
              </a:rPr>
              <a:t>пов’язане</a:t>
            </a:r>
            <a:r>
              <a:rPr lang="en-US" sz="2000" dirty="0">
                <a:effectLst/>
              </a:rPr>
              <a:t> </a:t>
            </a:r>
            <a:r>
              <a:rPr lang="en-US" sz="2000" dirty="0" err="1">
                <a:effectLst/>
              </a:rPr>
              <a:t>саме</a:t>
            </a:r>
            <a:r>
              <a:rPr lang="en-US" sz="2000" dirty="0">
                <a:effectLst/>
              </a:rPr>
              <a:t> з </a:t>
            </a:r>
            <a:r>
              <a:rPr lang="en-US" sz="2000" dirty="0" err="1">
                <a:effectLst/>
              </a:rPr>
              <a:t>трудовими</a:t>
            </a:r>
            <a:r>
              <a:rPr lang="en-US" sz="2000" dirty="0">
                <a:effectLst/>
              </a:rPr>
              <a:t> </a:t>
            </a:r>
            <a:r>
              <a:rPr lang="en-US" sz="2000" dirty="0" err="1">
                <a:effectLst/>
              </a:rPr>
              <a:t>відносинами</a:t>
            </a:r>
            <a:r>
              <a:rPr lang="en-US" sz="2000" dirty="0">
                <a:effectLst/>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37"/>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Rectangle 47"/>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i="0" kern="1200" dirty="0" err="1">
                <a:solidFill>
                  <a:srgbClr val="FFFFFF"/>
                </a:solidFill>
                <a:effectLst/>
                <a:latin typeface="+mj-lt"/>
                <a:ea typeface="+mj-ea"/>
                <a:cs typeface="+mj-cs"/>
              </a:rPr>
              <a:t>Як</a:t>
            </a:r>
            <a:r>
              <a:rPr lang="en-US" sz="4000" b="1" i="0" kern="1200" dirty="0">
                <a:solidFill>
                  <a:srgbClr val="FFFFFF"/>
                </a:solidFill>
                <a:effectLst/>
                <a:latin typeface="+mj-lt"/>
                <a:ea typeface="+mj-ea"/>
                <a:cs typeface="+mj-cs"/>
              </a:rPr>
              <a:t> </a:t>
            </a:r>
            <a:r>
              <a:rPr lang="en-US" sz="4000" b="1" i="0" kern="1200" dirty="0" err="1">
                <a:solidFill>
                  <a:srgbClr val="FFFFFF"/>
                </a:solidFill>
                <a:effectLst/>
                <a:latin typeface="+mj-lt"/>
                <a:ea typeface="+mj-ea"/>
                <a:cs typeface="+mj-cs"/>
              </a:rPr>
              <a:t>уникнути</a:t>
            </a:r>
            <a:r>
              <a:rPr lang="en-US" sz="4000" b="1" i="0" kern="1200" dirty="0">
                <a:solidFill>
                  <a:srgbClr val="FFFFFF"/>
                </a:solidFill>
                <a:effectLst/>
                <a:latin typeface="+mj-lt"/>
                <a:ea typeface="+mj-ea"/>
                <a:cs typeface="+mj-cs"/>
              </a:rPr>
              <a:t> </a:t>
            </a:r>
            <a:r>
              <a:rPr lang="en-US" sz="4000" b="1" i="0" kern="1200" dirty="0" err="1">
                <a:solidFill>
                  <a:srgbClr val="FFFFFF"/>
                </a:solidFill>
                <a:effectLst/>
                <a:latin typeface="+mj-lt"/>
                <a:ea typeface="+mj-ea"/>
                <a:cs typeface="+mj-cs"/>
              </a:rPr>
              <a:t>дискримінації</a:t>
            </a:r>
            <a:r>
              <a:rPr lang="en-US" sz="4000" b="1" i="0" kern="1200" dirty="0">
                <a:solidFill>
                  <a:srgbClr val="FFFFFF"/>
                </a:solidFill>
                <a:effectLst/>
                <a:latin typeface="+mj-lt"/>
                <a:ea typeface="+mj-ea"/>
                <a:cs typeface="+mj-cs"/>
              </a:rPr>
              <a:t> </a:t>
            </a:r>
            <a:r>
              <a:rPr lang="en-US" sz="4000" b="1" i="0" kern="1200" dirty="0" err="1">
                <a:solidFill>
                  <a:srgbClr val="FFFFFF"/>
                </a:solidFill>
                <a:effectLst/>
                <a:latin typeface="+mj-lt"/>
                <a:ea typeface="+mj-ea"/>
                <a:cs typeface="+mj-cs"/>
              </a:rPr>
              <a:t>при</a:t>
            </a:r>
            <a:r>
              <a:rPr lang="en-US" sz="4000" b="1" i="0" kern="1200" dirty="0">
                <a:solidFill>
                  <a:srgbClr val="FFFFFF"/>
                </a:solidFill>
                <a:effectLst/>
                <a:latin typeface="+mj-lt"/>
                <a:ea typeface="+mj-ea"/>
                <a:cs typeface="+mj-cs"/>
              </a:rPr>
              <a:t> </a:t>
            </a:r>
            <a:r>
              <a:rPr lang="en-US" sz="4000" b="1" i="0" kern="1200" dirty="0" err="1">
                <a:solidFill>
                  <a:srgbClr val="FFFFFF"/>
                </a:solidFill>
                <a:effectLst/>
                <a:latin typeface="+mj-lt"/>
                <a:ea typeface="+mj-ea"/>
                <a:cs typeface="+mj-cs"/>
              </a:rPr>
              <a:t>прийомі</a:t>
            </a:r>
            <a:r>
              <a:rPr lang="en-US" sz="4000" b="1" i="0" kern="1200" dirty="0">
                <a:solidFill>
                  <a:srgbClr val="FFFFFF"/>
                </a:solidFill>
                <a:effectLst/>
                <a:latin typeface="+mj-lt"/>
                <a:ea typeface="+mj-ea"/>
                <a:cs typeface="+mj-cs"/>
              </a:rPr>
              <a:t> </a:t>
            </a:r>
            <a:r>
              <a:rPr lang="en-US" sz="4000" b="1" i="0" kern="1200" dirty="0" err="1">
                <a:solidFill>
                  <a:srgbClr val="FFFFFF"/>
                </a:solidFill>
                <a:effectLst/>
                <a:latin typeface="+mj-lt"/>
                <a:ea typeface="+mj-ea"/>
                <a:cs typeface="+mj-cs"/>
              </a:rPr>
              <a:t>на</a:t>
            </a:r>
            <a:r>
              <a:rPr lang="en-US" sz="4000" b="1" i="0" kern="1200" dirty="0">
                <a:solidFill>
                  <a:srgbClr val="FFFFFF"/>
                </a:solidFill>
                <a:effectLst/>
                <a:latin typeface="+mj-lt"/>
                <a:ea typeface="+mj-ea"/>
                <a:cs typeface="+mj-cs"/>
              </a:rPr>
              <a:t> </a:t>
            </a:r>
            <a:r>
              <a:rPr lang="en-US" sz="4000" b="1" i="0" kern="1200" dirty="0" err="1">
                <a:solidFill>
                  <a:srgbClr val="FFFFFF"/>
                </a:solidFill>
                <a:effectLst/>
                <a:latin typeface="+mj-lt"/>
                <a:ea typeface="+mj-ea"/>
                <a:cs typeface="+mj-cs"/>
              </a:rPr>
              <a:t>роботу</a:t>
            </a:r>
            <a:r>
              <a:rPr lang="en-US" sz="4000" b="1" i="0" kern="1200" dirty="0">
                <a:solidFill>
                  <a:srgbClr val="FFFFFF"/>
                </a:solidFill>
                <a:effectLst/>
                <a:latin typeface="+mj-lt"/>
                <a:ea typeface="+mj-ea"/>
                <a:cs typeface="+mj-cs"/>
              </a:rPr>
              <a:t>?</a:t>
            </a:r>
            <a:r>
              <a:rPr lang="en-US" sz="4000" b="0" i="0" kern="1200" dirty="0">
                <a:solidFill>
                  <a:srgbClr val="FFFFFF"/>
                </a:solidFill>
                <a:effectLst/>
                <a:latin typeface="+mj-lt"/>
                <a:ea typeface="+mj-ea"/>
                <a:cs typeface="+mj-cs"/>
              </a:rPr>
              <a:t/>
            </a:r>
            <a:br>
              <a:rPr lang="en-US" sz="4000" b="0" i="0" kern="1200" dirty="0">
                <a:solidFill>
                  <a:srgbClr val="FFFFFF"/>
                </a:solidFill>
                <a:effectLst/>
                <a:latin typeface="+mj-lt"/>
                <a:ea typeface="+mj-ea"/>
                <a:cs typeface="+mj-cs"/>
              </a:rPr>
            </a:br>
            <a:endParaRPr lang="en-US" sz="4000" kern="1200" dirty="0">
              <a:solidFill>
                <a:srgbClr val="FFFFFF"/>
              </a:solidFill>
              <a:latin typeface="+mj-lt"/>
              <a:ea typeface="+mj-ea"/>
              <a:cs typeface="+mj-cs"/>
            </a:endParaRPr>
          </a:p>
        </p:txBody>
      </p:sp>
      <p:sp>
        <p:nvSpPr>
          <p:cNvPr id="4" name="TextBox 3"/>
          <p:cNvSpPr txBox="1"/>
          <p:nvPr/>
        </p:nvSpPr>
        <p:spPr>
          <a:xfrm>
            <a:off x="4581726" y="649480"/>
            <a:ext cx="7349541" cy="5546047"/>
          </a:xfrm>
          <a:prstGeom prst="rect">
            <a:avLst/>
          </a:prstGeom>
        </p:spPr>
        <p:txBody>
          <a:bodyPr vert="horz" lIns="91440" tIns="45720" rIns="91440" bIns="45720" rtlCol="0" anchor="ctr">
            <a:normAutofit/>
          </a:bodyPr>
          <a:lstStyle/>
          <a:p>
            <a:pPr marL="457200" indent="-457200">
              <a:lnSpc>
                <a:spcPct val="90000"/>
              </a:lnSpc>
              <a:spcAft>
                <a:spcPts val="600"/>
              </a:spcAft>
              <a:buFont typeface="Arial" panose="020B0604020202020204" pitchFamily="34" charset="0"/>
              <a:buChar char="•"/>
            </a:pPr>
            <a:r>
              <a:rPr lang="en-US" sz="2400" b="0" i="0" dirty="0">
                <a:effectLst/>
              </a:rPr>
              <a:t>У </a:t>
            </a:r>
            <a:r>
              <a:rPr lang="en-US" sz="2400" b="0" i="0" dirty="0" err="1">
                <a:effectLst/>
              </a:rPr>
              <a:t>вакансії</a:t>
            </a:r>
            <a:r>
              <a:rPr lang="en-US" sz="2400" b="0" i="0" dirty="0">
                <a:effectLst/>
              </a:rPr>
              <a:t> </a:t>
            </a:r>
            <a:r>
              <a:rPr lang="en-US" sz="2400" b="0" i="0" dirty="0" err="1">
                <a:effectLst/>
              </a:rPr>
              <a:t>повинні</a:t>
            </a:r>
            <a:r>
              <a:rPr lang="en-US" sz="2400" b="0" i="0" dirty="0">
                <a:effectLst/>
              </a:rPr>
              <a:t> </a:t>
            </a:r>
            <a:r>
              <a:rPr lang="en-US" sz="2400" b="0" i="0" dirty="0" err="1">
                <a:effectLst/>
              </a:rPr>
              <a:t>бути</a:t>
            </a:r>
            <a:r>
              <a:rPr lang="en-US" sz="2400" b="0" i="0" dirty="0">
                <a:effectLst/>
              </a:rPr>
              <a:t> </a:t>
            </a:r>
            <a:r>
              <a:rPr lang="en-US" sz="2400" b="0" i="0" dirty="0" err="1">
                <a:effectLst/>
              </a:rPr>
              <a:t>вказані</a:t>
            </a:r>
            <a:r>
              <a:rPr lang="en-US" sz="2400" b="0" i="0" dirty="0">
                <a:effectLst/>
              </a:rPr>
              <a:t> </a:t>
            </a:r>
            <a:r>
              <a:rPr lang="en-US" sz="2400" b="0" i="0" dirty="0" err="1">
                <a:effectLst/>
              </a:rPr>
              <a:t>вимоги</a:t>
            </a:r>
            <a:r>
              <a:rPr lang="en-US" sz="2400" b="0" i="0" dirty="0">
                <a:effectLst/>
              </a:rPr>
              <a:t>, </a:t>
            </a:r>
            <a:r>
              <a:rPr lang="en-US" sz="2400" b="0" i="0" dirty="0" err="1">
                <a:effectLst/>
              </a:rPr>
              <a:t>безпосередньо</a:t>
            </a:r>
            <a:r>
              <a:rPr lang="en-US" sz="2400" b="0" i="0" dirty="0">
                <a:effectLst/>
              </a:rPr>
              <a:t> </a:t>
            </a:r>
            <a:r>
              <a:rPr lang="en-US" sz="2400" b="0" i="0" dirty="0" err="1">
                <a:effectLst/>
              </a:rPr>
              <a:t>пов'язані</a:t>
            </a:r>
            <a:r>
              <a:rPr lang="en-US" sz="2400" b="0" i="0" dirty="0">
                <a:effectLst/>
              </a:rPr>
              <a:t> з </a:t>
            </a:r>
            <a:r>
              <a:rPr lang="en-US" sz="2400" b="0" i="0" dirty="0" err="1">
                <a:effectLst/>
              </a:rPr>
              <a:t>характером</a:t>
            </a:r>
            <a:r>
              <a:rPr lang="en-US" sz="2400" b="0" i="0" dirty="0">
                <a:effectLst/>
              </a:rPr>
              <a:t> </a:t>
            </a:r>
            <a:r>
              <a:rPr lang="en-US" sz="2400" b="0" i="0" dirty="0" err="1">
                <a:effectLst/>
              </a:rPr>
              <a:t>роботи</a:t>
            </a:r>
            <a:r>
              <a:rPr lang="en-US" sz="2400" b="0" i="0" dirty="0">
                <a:effectLst/>
              </a:rPr>
              <a:t>: </a:t>
            </a:r>
            <a:r>
              <a:rPr lang="en-US" sz="2400" b="0" i="0" dirty="0" err="1">
                <a:effectLst/>
              </a:rPr>
              <a:t>наявність</a:t>
            </a:r>
            <a:r>
              <a:rPr lang="en-US" sz="2400" b="0" i="0" dirty="0">
                <a:effectLst/>
              </a:rPr>
              <a:t> </a:t>
            </a:r>
            <a:r>
              <a:rPr lang="en-US" sz="2400" b="0" i="0" dirty="0" err="1">
                <a:effectLst/>
              </a:rPr>
              <a:t>досвіду</a:t>
            </a:r>
            <a:r>
              <a:rPr lang="en-US" sz="2400" b="0" i="0" dirty="0">
                <a:effectLst/>
              </a:rPr>
              <a:t>, </a:t>
            </a:r>
            <a:r>
              <a:rPr lang="en-US" sz="2400" b="0" i="0" dirty="0" err="1">
                <a:effectLst/>
              </a:rPr>
              <a:t>знання</a:t>
            </a:r>
            <a:r>
              <a:rPr lang="en-US" sz="2400" b="0" i="0" dirty="0">
                <a:effectLst/>
              </a:rPr>
              <a:t> </a:t>
            </a:r>
            <a:r>
              <a:rPr lang="en-US" sz="2400" b="0" i="0" dirty="0" err="1">
                <a:effectLst/>
              </a:rPr>
              <a:t>іноземних</a:t>
            </a:r>
            <a:r>
              <a:rPr lang="en-US" sz="2400" b="0" i="0" dirty="0">
                <a:effectLst/>
              </a:rPr>
              <a:t> </a:t>
            </a:r>
            <a:r>
              <a:rPr lang="en-US" sz="2400" b="0" i="0" dirty="0" err="1">
                <a:effectLst/>
              </a:rPr>
              <a:t>мов</a:t>
            </a:r>
            <a:r>
              <a:rPr lang="en-US" sz="2400" b="0" i="0" dirty="0">
                <a:effectLst/>
              </a:rPr>
              <a:t>, </a:t>
            </a:r>
            <a:r>
              <a:rPr lang="en-US" sz="2400" b="0" i="0" dirty="0" err="1">
                <a:effectLst/>
              </a:rPr>
              <a:t>водійське</a:t>
            </a:r>
            <a:r>
              <a:rPr lang="en-US" sz="2400" b="0" i="0" dirty="0">
                <a:effectLst/>
              </a:rPr>
              <a:t> </a:t>
            </a:r>
            <a:r>
              <a:rPr lang="en-US" sz="2400" b="0" i="0" dirty="0" err="1">
                <a:effectLst/>
              </a:rPr>
              <a:t>посвідчення</a:t>
            </a:r>
            <a:r>
              <a:rPr lang="en-US" sz="2400" b="0" i="0" dirty="0">
                <a:effectLst/>
              </a:rPr>
              <a:t>, </a:t>
            </a:r>
            <a:r>
              <a:rPr lang="en-US" sz="2400" b="0" i="0" dirty="0" err="1">
                <a:effectLst/>
              </a:rPr>
              <a:t>певний</a:t>
            </a:r>
            <a:r>
              <a:rPr lang="en-US" sz="2400" b="0" i="0" dirty="0">
                <a:effectLst/>
              </a:rPr>
              <a:t> </a:t>
            </a:r>
            <a:r>
              <a:rPr lang="en-US" sz="2400" b="0" i="0" dirty="0" err="1">
                <a:effectLst/>
              </a:rPr>
              <a:t>рівень</a:t>
            </a:r>
            <a:r>
              <a:rPr lang="en-US" sz="2400" b="0" i="0" dirty="0">
                <a:effectLst/>
              </a:rPr>
              <a:t> </a:t>
            </a:r>
            <a:r>
              <a:rPr lang="en-US" sz="2400" b="0" i="0" dirty="0" err="1">
                <a:effectLst/>
              </a:rPr>
              <a:t>освіти</a:t>
            </a:r>
            <a:r>
              <a:rPr lang="en-US" sz="2400" b="0" i="0" dirty="0">
                <a:effectLst/>
              </a:rPr>
              <a:t>, </a:t>
            </a:r>
            <a:r>
              <a:rPr lang="en-US" sz="2400" b="0" i="0" dirty="0" err="1">
                <a:effectLst/>
              </a:rPr>
              <a:t>знання</a:t>
            </a:r>
            <a:r>
              <a:rPr lang="en-US" sz="2400" b="0" i="0" dirty="0">
                <a:effectLst/>
              </a:rPr>
              <a:t> </a:t>
            </a:r>
            <a:r>
              <a:rPr lang="en-US" sz="2400" b="0" i="0" dirty="0" err="1">
                <a:effectLst/>
              </a:rPr>
              <a:t>державної</a:t>
            </a:r>
            <a:r>
              <a:rPr lang="en-US" sz="2400" b="0" i="0" dirty="0">
                <a:effectLst/>
              </a:rPr>
              <a:t> </a:t>
            </a:r>
            <a:r>
              <a:rPr lang="en-US" sz="2400" b="0" i="0" dirty="0" err="1">
                <a:effectLst/>
              </a:rPr>
              <a:t>мови</a:t>
            </a:r>
            <a:r>
              <a:rPr lang="en-US" sz="2400" b="0" i="0" dirty="0">
                <a:effectLst/>
              </a:rPr>
              <a:t>.</a:t>
            </a:r>
            <a:endParaRPr lang="uk-UA" sz="2400" b="0" i="0" dirty="0">
              <a:effectLst/>
            </a:endParaRPr>
          </a:p>
          <a:p>
            <a:pPr marL="457200" indent="-457200">
              <a:lnSpc>
                <a:spcPct val="90000"/>
              </a:lnSpc>
              <a:spcAft>
                <a:spcPts val="600"/>
              </a:spcAft>
              <a:buFont typeface="Arial" panose="020B0604020202020204" pitchFamily="34" charset="0"/>
              <a:buChar char="•"/>
            </a:pPr>
            <a:r>
              <a:rPr lang="en-US" sz="2400" b="0" i="0" dirty="0" err="1">
                <a:effectLst/>
              </a:rPr>
              <a:t>Стать</a:t>
            </a:r>
            <a:r>
              <a:rPr lang="en-US" sz="2400" b="0" i="0" dirty="0">
                <a:effectLst/>
              </a:rPr>
              <a:t> </a:t>
            </a:r>
            <a:r>
              <a:rPr lang="en-US" sz="2400" b="0" i="0" dirty="0" err="1">
                <a:effectLst/>
              </a:rPr>
              <a:t>можна</a:t>
            </a:r>
            <a:r>
              <a:rPr lang="en-US" sz="2400" b="0" i="0" dirty="0">
                <a:effectLst/>
              </a:rPr>
              <a:t> </a:t>
            </a:r>
            <a:r>
              <a:rPr lang="en-US" sz="2400" b="0" i="0" dirty="0" err="1">
                <a:effectLst/>
              </a:rPr>
              <a:t>вказати</a:t>
            </a:r>
            <a:r>
              <a:rPr lang="en-US" sz="2400" b="0" i="0" dirty="0">
                <a:effectLst/>
              </a:rPr>
              <a:t>, </a:t>
            </a:r>
            <a:r>
              <a:rPr lang="en-US" sz="2400" b="0" i="0" dirty="0" err="1">
                <a:effectLst/>
              </a:rPr>
              <a:t>якщо</a:t>
            </a:r>
            <a:r>
              <a:rPr lang="en-US" sz="2400" b="0" i="0" dirty="0">
                <a:effectLst/>
              </a:rPr>
              <a:t> </a:t>
            </a:r>
            <a:r>
              <a:rPr lang="en-US" sz="2400" b="0" i="0" dirty="0" err="1">
                <a:effectLst/>
              </a:rPr>
              <a:t>роботодавець</a:t>
            </a:r>
            <a:r>
              <a:rPr lang="en-US" sz="2400" b="0" i="0" dirty="0">
                <a:effectLst/>
              </a:rPr>
              <a:t> </a:t>
            </a:r>
            <a:r>
              <a:rPr lang="en-US" sz="2400" b="0" i="0" dirty="0" err="1">
                <a:effectLst/>
              </a:rPr>
              <a:t>готовий</a:t>
            </a:r>
            <a:r>
              <a:rPr lang="en-US" sz="2400" b="0" i="0" dirty="0">
                <a:effectLst/>
              </a:rPr>
              <a:t> </a:t>
            </a:r>
            <a:r>
              <a:rPr lang="en-US" sz="2400" b="0" i="0" dirty="0" err="1">
                <a:effectLst/>
              </a:rPr>
              <a:t>довести</a:t>
            </a:r>
            <a:r>
              <a:rPr lang="en-US" sz="2400" b="0" i="0" dirty="0">
                <a:effectLst/>
              </a:rPr>
              <a:t> </a:t>
            </a:r>
            <a:r>
              <a:rPr lang="en-US" sz="2400" b="0" i="0" dirty="0" err="1">
                <a:effectLst/>
              </a:rPr>
              <a:t>зв'язок</a:t>
            </a:r>
            <a:r>
              <a:rPr lang="en-US" sz="2400" b="0" i="0" dirty="0">
                <a:effectLst/>
              </a:rPr>
              <a:t> </a:t>
            </a:r>
            <a:r>
              <a:rPr lang="en-US" sz="2400" b="0" i="0" dirty="0" err="1">
                <a:effectLst/>
              </a:rPr>
              <a:t>між</a:t>
            </a:r>
            <a:r>
              <a:rPr lang="en-US" sz="2400" b="0" i="0" dirty="0">
                <a:effectLst/>
              </a:rPr>
              <a:t> </a:t>
            </a:r>
            <a:r>
              <a:rPr lang="en-US" sz="2400" b="0" i="0" dirty="0" err="1">
                <a:effectLst/>
              </a:rPr>
              <a:t>роботою</a:t>
            </a:r>
            <a:r>
              <a:rPr lang="en-US" sz="2400" b="0" i="0" dirty="0">
                <a:effectLst/>
              </a:rPr>
              <a:t> </a:t>
            </a:r>
            <a:r>
              <a:rPr lang="en-US" sz="2400" b="0" i="0" dirty="0" err="1">
                <a:effectLst/>
              </a:rPr>
              <a:t>та</a:t>
            </a:r>
            <a:r>
              <a:rPr lang="en-US" sz="2400" b="0" i="0" dirty="0">
                <a:effectLst/>
              </a:rPr>
              <a:t> </a:t>
            </a:r>
            <a:r>
              <a:rPr lang="en-US" sz="2400" b="0" i="0" dirty="0" err="1">
                <a:effectLst/>
              </a:rPr>
              <a:t>статтю</a:t>
            </a:r>
            <a:r>
              <a:rPr lang="en-US" sz="2400" b="0" i="0" dirty="0">
                <a:effectLst/>
              </a:rPr>
              <a:t>. </a:t>
            </a:r>
            <a:endParaRPr lang="uk-UA" sz="2400" b="0" i="0" dirty="0">
              <a:effectLst/>
            </a:endParaRPr>
          </a:p>
          <a:p>
            <a:pPr>
              <a:lnSpc>
                <a:spcPct val="90000"/>
              </a:lnSpc>
              <a:spcAft>
                <a:spcPts val="600"/>
              </a:spcAft>
            </a:pPr>
            <a:endParaRPr lang="uk-UA" sz="2400" dirty="0"/>
          </a:p>
          <a:p>
            <a:pPr>
              <a:lnSpc>
                <a:spcPct val="90000"/>
              </a:lnSpc>
              <a:spcAft>
                <a:spcPts val="600"/>
              </a:spcAft>
            </a:pPr>
            <a:r>
              <a:rPr lang="uk-UA" sz="2400" b="0" i="0" dirty="0">
                <a:effectLst/>
              </a:rPr>
              <a:t>Приклади:</a:t>
            </a:r>
          </a:p>
          <a:p>
            <a:pPr>
              <a:lnSpc>
                <a:spcPct val="90000"/>
              </a:lnSpc>
              <a:spcAft>
                <a:spcPts val="600"/>
              </a:spcAft>
            </a:pPr>
            <a:r>
              <a:rPr lang="uk-UA" sz="2400" b="0" i="0" dirty="0">
                <a:effectLst/>
              </a:rPr>
              <a:t>  </a:t>
            </a:r>
            <a:r>
              <a:rPr lang="en-US" sz="2400" b="0" i="1" dirty="0">
                <a:effectLst/>
              </a:rPr>
              <a:t>«</a:t>
            </a:r>
            <a:r>
              <a:rPr lang="en-US" sz="2400" b="0" i="1" dirty="0" err="1">
                <a:effectLst/>
              </a:rPr>
              <a:t>шукаємо</a:t>
            </a:r>
            <a:r>
              <a:rPr lang="en-US" sz="2400" b="0" i="1" dirty="0">
                <a:effectLst/>
              </a:rPr>
              <a:t> </a:t>
            </a:r>
            <a:r>
              <a:rPr lang="en-US" sz="2400" b="0" i="1" dirty="0" err="1">
                <a:effectLst/>
              </a:rPr>
              <a:t>на</a:t>
            </a:r>
            <a:r>
              <a:rPr lang="en-US" sz="2400" b="0" i="1" dirty="0">
                <a:effectLst/>
              </a:rPr>
              <a:t> </a:t>
            </a:r>
            <a:r>
              <a:rPr lang="en-US" sz="2400" b="0" i="1" dirty="0" err="1">
                <a:effectLst/>
              </a:rPr>
              <a:t>посаду</a:t>
            </a:r>
            <a:r>
              <a:rPr lang="en-US" sz="2400" b="0" i="1" dirty="0">
                <a:effectLst/>
              </a:rPr>
              <a:t> </a:t>
            </a:r>
            <a:r>
              <a:rPr lang="en-US" sz="2400" b="0" i="1" dirty="0" err="1">
                <a:effectLst/>
              </a:rPr>
              <a:t>жінок</a:t>
            </a:r>
            <a:r>
              <a:rPr lang="en-US" sz="2400" b="0" i="1" dirty="0">
                <a:effectLst/>
              </a:rPr>
              <a:t> </a:t>
            </a:r>
            <a:r>
              <a:rPr lang="en-US" sz="2400" b="0" i="1" dirty="0" err="1">
                <a:effectLst/>
              </a:rPr>
              <a:t>до</a:t>
            </a:r>
            <a:r>
              <a:rPr lang="en-US" sz="2400" b="0" i="1" dirty="0">
                <a:effectLst/>
              </a:rPr>
              <a:t> 35 </a:t>
            </a:r>
            <a:r>
              <a:rPr lang="en-US" sz="2400" b="0" i="1" dirty="0" err="1">
                <a:effectLst/>
              </a:rPr>
              <a:t>років</a:t>
            </a:r>
            <a:r>
              <a:rPr lang="en-US" sz="2400" b="0" i="1" dirty="0">
                <a:effectLst/>
              </a:rPr>
              <a:t>»</a:t>
            </a:r>
            <a:endParaRPr lang="uk-UA" sz="2400" i="1" dirty="0"/>
          </a:p>
          <a:p>
            <a:pPr>
              <a:lnSpc>
                <a:spcPct val="90000"/>
              </a:lnSpc>
              <a:spcAft>
                <a:spcPts val="600"/>
              </a:spcAft>
            </a:pPr>
            <a:r>
              <a:rPr lang="uk-UA" sz="2400" i="1" dirty="0"/>
              <a:t>…………………</a:t>
            </a:r>
            <a:endParaRPr lang="en-US" sz="24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p:cNvSpPr>
            <a:spLocks noGrp="1" noRot="1" noChangeAspect="1" noMove="1" noResize="1" noEditPoints="1" noAdjustHandles="1" noChangeArrowheads="1" noChangeShapeType="1" noTextEdit="1"/>
          </p:cNvSpPr>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3100" b="1" i="0" kern="1200" dirty="0" err="1">
                <a:solidFill>
                  <a:srgbClr val="FFFFFF"/>
                </a:solidFill>
                <a:effectLst/>
                <a:latin typeface="+mj-lt"/>
                <a:ea typeface="+mj-ea"/>
                <a:cs typeface="+mj-cs"/>
              </a:rPr>
              <a:t>Як</a:t>
            </a:r>
            <a:r>
              <a:rPr lang="en-US" sz="3100" b="1" i="0" kern="1200" dirty="0">
                <a:solidFill>
                  <a:srgbClr val="FFFFFF"/>
                </a:solidFill>
                <a:effectLst/>
                <a:latin typeface="+mj-lt"/>
                <a:ea typeface="+mj-ea"/>
                <a:cs typeface="+mj-cs"/>
              </a:rPr>
              <a:t> </a:t>
            </a:r>
            <a:r>
              <a:rPr lang="en-US" sz="3100" b="1" i="0" kern="1200" dirty="0" err="1">
                <a:solidFill>
                  <a:srgbClr val="FFFFFF"/>
                </a:solidFill>
                <a:effectLst/>
                <a:latin typeface="+mj-lt"/>
                <a:ea typeface="+mj-ea"/>
                <a:cs typeface="+mj-cs"/>
              </a:rPr>
              <a:t>не</a:t>
            </a:r>
            <a:r>
              <a:rPr lang="en-US" sz="3100" b="1" i="0" kern="1200" dirty="0">
                <a:solidFill>
                  <a:srgbClr val="FFFFFF"/>
                </a:solidFill>
                <a:effectLst/>
                <a:latin typeface="+mj-lt"/>
                <a:ea typeface="+mj-ea"/>
                <a:cs typeface="+mj-cs"/>
              </a:rPr>
              <a:t> </a:t>
            </a:r>
            <a:r>
              <a:rPr lang="en-US" sz="3100" b="1" i="0" kern="1200" dirty="0" err="1">
                <a:solidFill>
                  <a:srgbClr val="FFFFFF"/>
                </a:solidFill>
                <a:effectLst/>
                <a:latin typeface="+mj-lt"/>
                <a:ea typeface="+mj-ea"/>
                <a:cs typeface="+mj-cs"/>
              </a:rPr>
              <a:t>допустити</a:t>
            </a:r>
            <a:r>
              <a:rPr lang="en-US" sz="3100" b="1" i="0" kern="1200" dirty="0">
                <a:solidFill>
                  <a:srgbClr val="FFFFFF"/>
                </a:solidFill>
                <a:effectLst/>
                <a:latin typeface="+mj-lt"/>
                <a:ea typeface="+mj-ea"/>
                <a:cs typeface="+mj-cs"/>
              </a:rPr>
              <a:t> </a:t>
            </a:r>
            <a:r>
              <a:rPr lang="en-US" sz="3100" b="1" i="0" kern="1200" dirty="0" err="1">
                <a:solidFill>
                  <a:srgbClr val="FFFFFF"/>
                </a:solidFill>
                <a:effectLst/>
                <a:latin typeface="+mj-lt"/>
                <a:ea typeface="+mj-ea"/>
                <a:cs typeface="+mj-cs"/>
              </a:rPr>
              <a:t>дискримінацію</a:t>
            </a:r>
            <a:r>
              <a:rPr lang="en-US" sz="3100" b="1" i="0" kern="1200" dirty="0">
                <a:solidFill>
                  <a:srgbClr val="FFFFFF"/>
                </a:solidFill>
                <a:effectLst/>
                <a:latin typeface="+mj-lt"/>
                <a:ea typeface="+mj-ea"/>
                <a:cs typeface="+mj-cs"/>
              </a:rPr>
              <a:t> </a:t>
            </a:r>
            <a:r>
              <a:rPr lang="en-US" sz="3100" b="1" i="0" kern="1200" dirty="0" err="1">
                <a:solidFill>
                  <a:srgbClr val="FFFFFF"/>
                </a:solidFill>
                <a:effectLst/>
                <a:latin typeface="+mj-lt"/>
                <a:ea typeface="+mj-ea"/>
                <a:cs typeface="+mj-cs"/>
              </a:rPr>
              <a:t>на</a:t>
            </a:r>
            <a:r>
              <a:rPr lang="en-US" sz="3100" b="1" i="0" kern="1200" dirty="0">
                <a:solidFill>
                  <a:srgbClr val="FFFFFF"/>
                </a:solidFill>
                <a:effectLst/>
                <a:latin typeface="+mj-lt"/>
                <a:ea typeface="+mj-ea"/>
                <a:cs typeface="+mj-cs"/>
              </a:rPr>
              <a:t> </a:t>
            </a:r>
            <a:r>
              <a:rPr lang="en-US" sz="3100" b="1" i="0" kern="1200" dirty="0" err="1">
                <a:solidFill>
                  <a:srgbClr val="FFFFFF"/>
                </a:solidFill>
                <a:effectLst/>
                <a:latin typeface="+mj-lt"/>
                <a:ea typeface="+mj-ea"/>
                <a:cs typeface="+mj-cs"/>
              </a:rPr>
              <a:t>робочому</a:t>
            </a:r>
            <a:r>
              <a:rPr lang="en-US" sz="3100" b="1" i="0" kern="1200" dirty="0">
                <a:solidFill>
                  <a:srgbClr val="FFFFFF"/>
                </a:solidFill>
                <a:effectLst/>
                <a:latin typeface="+mj-lt"/>
                <a:ea typeface="+mj-ea"/>
                <a:cs typeface="+mj-cs"/>
              </a:rPr>
              <a:t> </a:t>
            </a:r>
            <a:r>
              <a:rPr lang="en-US" sz="3100" b="1" i="0" kern="1200" dirty="0" err="1">
                <a:solidFill>
                  <a:srgbClr val="FFFFFF"/>
                </a:solidFill>
                <a:effectLst/>
                <a:latin typeface="+mj-lt"/>
                <a:ea typeface="+mj-ea"/>
                <a:cs typeface="+mj-cs"/>
              </a:rPr>
              <a:t>місці</a:t>
            </a:r>
            <a:r>
              <a:rPr lang="en-US" sz="3100" b="1" i="0" kern="1200" dirty="0">
                <a:solidFill>
                  <a:srgbClr val="FFFFFF"/>
                </a:solidFill>
                <a:effectLst/>
                <a:latin typeface="+mj-lt"/>
                <a:ea typeface="+mj-ea"/>
                <a:cs typeface="+mj-cs"/>
              </a:rPr>
              <a:t>?</a:t>
            </a:r>
            <a:br>
              <a:rPr lang="en-US" sz="3100" b="1" i="0" kern="1200" dirty="0">
                <a:solidFill>
                  <a:srgbClr val="FFFFFF"/>
                </a:solidFill>
                <a:effectLst/>
                <a:latin typeface="+mj-lt"/>
                <a:ea typeface="+mj-ea"/>
                <a:cs typeface="+mj-cs"/>
              </a:rPr>
            </a:br>
            <a:endParaRPr lang="en-US" sz="3100" b="1" kern="1200" dirty="0">
              <a:solidFill>
                <a:srgbClr val="FFFFFF"/>
              </a:solidFill>
              <a:latin typeface="+mj-lt"/>
              <a:ea typeface="+mj-ea"/>
              <a:cs typeface="+mj-cs"/>
            </a:endParaRPr>
          </a:p>
        </p:txBody>
      </p:sp>
      <p:graphicFrame>
        <p:nvGraphicFramePr>
          <p:cNvPr id="33" name="TextBox 3"/>
          <p:cNvGraphicFramePr/>
          <p:nvPr>
            <p:extLst>
              <p:ext uri="{D42A27DB-BD31-4B8C-83A1-F6EECF244321}">
                <p14:modId xmlns:p14="http://schemas.microsoft.com/office/powerpoint/2010/main" val="2970159411"/>
              </p:ext>
            </p:extLst>
          </p:nvPr>
        </p:nvGraphicFramePr>
        <p:xfrm>
          <a:off x="4792338" y="341523"/>
          <a:ext cx="6779548" cy="5862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dirty="0" err="1">
                <a:solidFill>
                  <a:srgbClr val="FFFFFF"/>
                </a:solidFill>
                <a:latin typeface="+mj-lt"/>
                <a:ea typeface="+mj-ea"/>
                <a:cs typeface="+mj-cs"/>
              </a:rPr>
              <a:t>Нормативно-правова</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база</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України</a:t>
            </a:r>
            <a:r>
              <a:rPr lang="uk-UA" sz="4000" b="1" kern="1200" dirty="0">
                <a:solidFill>
                  <a:srgbClr val="FFFFFF"/>
                </a:solidFill>
                <a:latin typeface="+mj-lt"/>
                <a:ea typeface="+mj-ea"/>
                <a:cs typeface="+mj-cs"/>
              </a:rPr>
              <a:t> щодо протидії дискримінації</a:t>
            </a:r>
            <a:endParaRPr lang="en-US" sz="4000" b="1" kern="1200" dirty="0">
              <a:solidFill>
                <a:srgbClr val="FFFFFF"/>
              </a:solidFill>
              <a:latin typeface="+mj-lt"/>
              <a:ea typeface="+mj-ea"/>
              <a:cs typeface="+mj-cs"/>
            </a:endParaRPr>
          </a:p>
        </p:txBody>
      </p:sp>
      <p:sp>
        <p:nvSpPr>
          <p:cNvPr id="6" name="TextBox 5"/>
          <p:cNvSpPr txBox="1"/>
          <p:nvPr/>
        </p:nvSpPr>
        <p:spPr>
          <a:xfrm>
            <a:off x="4504549" y="286440"/>
            <a:ext cx="6861058" cy="5909088"/>
          </a:xfrm>
          <a:prstGeom prst="rect">
            <a:avLst/>
          </a:prstGeom>
        </p:spPr>
        <p:txBody>
          <a:bodyPr vert="horz" lIns="91440" tIns="45720" rIns="91440" bIns="45720" rtlCol="0" anchor="ctr">
            <a:normAutofit lnSpcReduction="1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Загальна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декларація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прав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людини</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Декларація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ООН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викорінювання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насилля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щодо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жінок</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Конвенція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ООН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ліквідацію</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всіх</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форм</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дискримінації</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щодо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жінок</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Конвенція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захист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прав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людини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і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основоположних</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свобод</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Конституція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Кримінальний</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кодекс</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Кодекс</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адміністративні</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правопорушення</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Закон</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запобігання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та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протидію</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домашньому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насильству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Закон</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соціальні</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послуги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Закон</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безоплатну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правову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допомогу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Закон</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внесення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змін</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Кримінального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та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Кримінального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процесуального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кодексів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з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метою</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реалізації</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положень</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Конвенції</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Ради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Європи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запобігання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насильству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стосовно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жінок</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і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домашньому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насильству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та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боротьбу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з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цими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явищами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(2017 р.)</a:t>
            </a:r>
          </a:p>
        </p:txBody>
      </p:sp>
    </p:spTree>
    <p:extLst>
      <p:ext uri="{BB962C8B-B14F-4D97-AF65-F5344CB8AC3E}">
        <p14:creationId xmlns:p14="http://schemas.microsoft.com/office/powerpoint/2010/main" val="1568557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dirty="0" err="1">
                <a:solidFill>
                  <a:srgbClr val="FFFFFF"/>
                </a:solidFill>
                <a:latin typeface="+mj-lt"/>
                <a:ea typeface="+mj-ea"/>
                <a:cs typeface="+mj-cs"/>
              </a:rPr>
              <a:t>Нормативно-правова</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база</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України</a:t>
            </a:r>
            <a:r>
              <a:rPr lang="uk-UA" sz="4000" b="1" kern="1200" dirty="0">
                <a:solidFill>
                  <a:srgbClr val="FFFFFF"/>
                </a:solidFill>
                <a:latin typeface="+mj-lt"/>
                <a:ea typeface="+mj-ea"/>
                <a:cs typeface="+mj-cs"/>
              </a:rPr>
              <a:t> щодо протидії дискримінаці</a:t>
            </a:r>
            <a:r>
              <a:rPr lang="uk-UA" sz="4000" b="1" dirty="0">
                <a:solidFill>
                  <a:srgbClr val="FFFFFF"/>
                </a:solidFill>
              </a:rPr>
              <a:t>ї</a:t>
            </a:r>
            <a:endParaRPr lang="en-US" sz="4000" b="1" kern="1200" dirty="0">
              <a:solidFill>
                <a:srgbClr val="FFFFFF"/>
              </a:solidFill>
              <a:latin typeface="+mj-lt"/>
              <a:ea typeface="+mj-ea"/>
              <a:cs typeface="+mj-cs"/>
            </a:endParaRPr>
          </a:p>
        </p:txBody>
      </p:sp>
      <p:sp>
        <p:nvSpPr>
          <p:cNvPr id="6" name="TextBox 5"/>
          <p:cNvSpPr txBox="1"/>
          <p:nvPr/>
        </p:nvSpPr>
        <p:spPr>
          <a:xfrm>
            <a:off x="4810259" y="649480"/>
            <a:ext cx="6555347" cy="5546047"/>
          </a:xfrm>
          <a:prstGeom prst="rect">
            <a:avLst/>
          </a:prstGeom>
        </p:spPr>
        <p:txBody>
          <a:bodyPr vert="horz" lIns="91440" tIns="45720" rIns="91440" bIns="45720" rtlCol="0" anchor="ctr">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Постанова Кабінету Міністрів України від 22.08.2018 №658 «Про затвердження Порядку взаємодії суб’єктів, що здійснюють заходи у сфері запобігання та протидії домашньому насильству і насильству за ознакою статі»</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Постанова Кабінету Міністрів України від 22.08.2018 № 655 «Про затвердження Типового положення про притулок для осіб, які постраждали від домашнього насильства та/або насильства за ознакою статі»</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Постанова Кабінету Міністрів України від 22.08.2018 № 654 «Про затвердження Типового положення про мобільну бригаду соціально-психологічної допомоги особам, які постраждали від домашнього насильства та/або насильства за ознакою статі»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Постанова Кабінету Міністрів України від 20 березня 2019 р. № 234 «Про затвердження Порядку формування, ведення та доступу до Єдиного державного реєстру випадків домашнього насильства та насильства за ознакою статі»</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Постанова Кабінету Міністрів України від 24 лютого 2021 р. № 145 «Питання Державної соціальної програми запобігання та протидії домашньому насильству та насильству за ознакою статі на період до 2025 року»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endParaRPr kumimoji="0" lang="en-US"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997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810259" y="649480"/>
            <a:ext cx="6555347" cy="5546047"/>
          </a:xfrm>
          <a:prstGeom prst="rect">
            <a:avLst/>
          </a:prstGeom>
        </p:spPr>
        <p:txBody>
          <a:bodyPr vert="horz" lIns="91440" tIns="45720" rIns="91440" bIns="45720" rtlCol="0" anchor="ctr">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Наказ МВС України від 01.08.2018 № 654 «Про затвердження Порядку винесення уповноваженими підрозділами органів Національної поліції України термінового заборонного припису стосовно кривдника»</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Наказ МОН України від 22.05.2018 № 509 «Про затвердження Положення про психологічну службу у системі освіти України»</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Наказ Мінсоцполітики від 01.10.2018 № 1434 «Про затвердження Типової програми для кривдників»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Наказ Мінсоцполітики від 11.12.2018 № 1852 «Про утворення Державної установи «Кол-центр Міністерства соціальної політики України з питань протидії торгівлі людьми, запобігання та протидії домашньому насильству, насильству за ознакою статі та насильству стосовно дітей»</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Наказ Мінсоцполітики та МВС від 13.03.2019 №369/180 «Про затвердження Порядку проведення оцінки ризиків вчинення домашнього насильства»</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Наказ МОЗ України від 01.02.2019 №278 «Про затвердження Порядку проведення та документування результатів медичного обстеження постраждалих осіб від домашнього насильства, або осіб, які ймовірно постраждали від домашнього насильства, та надання їх медичної допомоги»</a:t>
            </a:r>
          </a:p>
        </p:txBody>
      </p:sp>
    </p:spTree>
    <p:extLst>
      <p:ext uri="{BB962C8B-B14F-4D97-AF65-F5344CB8AC3E}">
        <p14:creationId xmlns:p14="http://schemas.microsoft.com/office/powerpoint/2010/main" val="566814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2200" kern="1200">
                <a:solidFill>
                  <a:srgbClr val="FFFFFF"/>
                </a:solidFill>
                <a:latin typeface="+mj-lt"/>
                <a:ea typeface="+mj-ea"/>
                <a:cs typeface="+mj-cs"/>
              </a:rPr>
              <a:t>Проект Закону України</a:t>
            </a:r>
            <a:br>
              <a:rPr lang="en-US" sz="2200" kern="1200">
                <a:solidFill>
                  <a:srgbClr val="FFFFFF"/>
                </a:solidFill>
                <a:latin typeface="+mj-lt"/>
                <a:ea typeface="+mj-ea"/>
                <a:cs typeface="+mj-cs"/>
              </a:rPr>
            </a:br>
            <a:r>
              <a:rPr lang="en-US" sz="2200" kern="1200">
                <a:solidFill>
                  <a:srgbClr val="FFFFFF"/>
                </a:solidFill>
                <a:latin typeface="+mj-lt"/>
                <a:ea typeface="+mj-ea"/>
                <a:cs typeface="+mj-cs"/>
              </a:rPr>
              <a:t>Про внесення змін до деяких законодавчих актів України щодо протидії порушенню прав у сфері праці ( дата реєстрації - № 5749 </a:t>
            </a:r>
            <a:r>
              <a:rPr lang="en-US" sz="2200" b="0" i="0" kern="1200">
                <a:solidFill>
                  <a:srgbClr val="FFFFFF"/>
                </a:solidFill>
                <a:effectLst/>
                <a:latin typeface="+mj-lt"/>
                <a:ea typeface="+mj-ea"/>
                <a:cs typeface="+mj-cs"/>
              </a:rPr>
              <a:t>від 12.07.2021) </a:t>
            </a:r>
            <a:r>
              <a:rPr lang="en-US" sz="2200" kern="1200">
                <a:solidFill>
                  <a:srgbClr val="FFFFFF"/>
                </a:solidFill>
                <a:latin typeface="+mj-lt"/>
                <a:ea typeface="+mj-ea"/>
                <a:cs typeface="+mj-cs"/>
              </a:rPr>
              <a:t/>
            </a:r>
            <a:br>
              <a:rPr lang="en-US" sz="2200" kern="1200">
                <a:solidFill>
                  <a:srgbClr val="FFFFFF"/>
                </a:solidFill>
                <a:latin typeface="+mj-lt"/>
                <a:ea typeface="+mj-ea"/>
                <a:cs typeface="+mj-cs"/>
              </a:rPr>
            </a:br>
            <a:r>
              <a:rPr lang="en-US" sz="2200" kern="1200">
                <a:solidFill>
                  <a:srgbClr val="FFFFFF"/>
                </a:solidFill>
                <a:latin typeface="+mj-lt"/>
                <a:ea typeface="+mj-ea"/>
                <a:cs typeface="+mj-cs"/>
              </a:rPr>
              <a:t/>
            </a:r>
            <a:br>
              <a:rPr lang="en-US" sz="2200" kern="1200">
                <a:solidFill>
                  <a:srgbClr val="FFFFFF"/>
                </a:solidFill>
                <a:latin typeface="+mj-lt"/>
                <a:ea typeface="+mj-ea"/>
                <a:cs typeface="+mj-cs"/>
              </a:rPr>
            </a:br>
            <a:endParaRPr lang="en-US" sz="2200" kern="1200">
              <a:solidFill>
                <a:srgbClr val="FFFFFF"/>
              </a:solidFill>
              <a:latin typeface="+mj-lt"/>
              <a:ea typeface="+mj-ea"/>
              <a:cs typeface="+mj-cs"/>
            </a:endParaRPr>
          </a:p>
        </p:txBody>
      </p:sp>
      <p:sp>
        <p:nvSpPr>
          <p:cNvPr id="3" name="TextBox 2"/>
          <p:cNvSpPr txBox="1"/>
          <p:nvPr/>
        </p:nvSpPr>
        <p:spPr>
          <a:xfrm>
            <a:off x="4810259" y="649480"/>
            <a:ext cx="6555347" cy="5546047"/>
          </a:xfrm>
          <a:prstGeom prst="rect">
            <a:avLst/>
          </a:prstGeom>
        </p:spPr>
        <p:txBody>
          <a:bodyPr vert="horz" lIns="91440" tIns="45720" rIns="91440" bIns="45720" rtlCol="0" anchor="ctr">
            <a:normAutofit/>
          </a:bodyPr>
          <a:lstStyle/>
          <a:p>
            <a:pPr algn="just" fontAlgn="base">
              <a:lnSpc>
                <a:spcPct val="90000"/>
              </a:lnSpc>
              <a:spcAft>
                <a:spcPts val="600"/>
              </a:spcAft>
            </a:pPr>
            <a:r>
              <a:rPr lang="en-US" sz="1900" dirty="0">
                <a:effectLst/>
              </a:rPr>
              <a:t>I. </a:t>
            </a:r>
            <a:r>
              <a:rPr lang="en-US" sz="1900" dirty="0" err="1">
                <a:effectLst/>
              </a:rPr>
              <a:t>Внести</a:t>
            </a:r>
            <a:r>
              <a:rPr lang="en-US" sz="1900" dirty="0">
                <a:effectLst/>
              </a:rPr>
              <a:t> </a:t>
            </a:r>
            <a:r>
              <a:rPr lang="en-US" sz="1900" dirty="0" err="1">
                <a:effectLst/>
              </a:rPr>
              <a:t>зміни</a:t>
            </a:r>
            <a:r>
              <a:rPr lang="en-US" sz="1900" dirty="0">
                <a:effectLst/>
              </a:rPr>
              <a:t> </a:t>
            </a:r>
            <a:r>
              <a:rPr lang="en-US" sz="1900" dirty="0" err="1">
                <a:effectLst/>
              </a:rPr>
              <a:t>до</a:t>
            </a:r>
            <a:r>
              <a:rPr lang="en-US" sz="1900" dirty="0">
                <a:effectLst/>
              </a:rPr>
              <a:t> </a:t>
            </a:r>
            <a:r>
              <a:rPr lang="en-US" sz="1900" dirty="0" err="1">
                <a:effectLst/>
              </a:rPr>
              <a:t>таких</a:t>
            </a:r>
            <a:r>
              <a:rPr lang="en-US" sz="1900" dirty="0">
                <a:effectLst/>
              </a:rPr>
              <a:t> </a:t>
            </a:r>
            <a:r>
              <a:rPr lang="en-US" sz="1900" dirty="0" err="1">
                <a:effectLst/>
              </a:rPr>
              <a:t>законодавчих</a:t>
            </a:r>
            <a:r>
              <a:rPr lang="en-US" sz="1900" dirty="0">
                <a:effectLst/>
              </a:rPr>
              <a:t> </a:t>
            </a:r>
            <a:r>
              <a:rPr lang="en-US" sz="1900" dirty="0" err="1">
                <a:effectLst/>
              </a:rPr>
              <a:t>актів</a:t>
            </a:r>
            <a:r>
              <a:rPr lang="en-US" sz="1900" dirty="0">
                <a:effectLst/>
              </a:rPr>
              <a:t> </a:t>
            </a:r>
            <a:r>
              <a:rPr lang="en-US" sz="1900" dirty="0" err="1">
                <a:effectLst/>
              </a:rPr>
              <a:t>України</a:t>
            </a:r>
            <a:r>
              <a:rPr lang="en-US" sz="1900" dirty="0">
                <a:effectLst/>
              </a:rPr>
              <a:t>:</a:t>
            </a:r>
          </a:p>
          <a:p>
            <a:pPr algn="just" fontAlgn="base">
              <a:lnSpc>
                <a:spcPct val="90000"/>
              </a:lnSpc>
              <a:spcAft>
                <a:spcPts val="600"/>
              </a:spcAft>
            </a:pPr>
            <a:r>
              <a:rPr lang="en-US" sz="1900" dirty="0">
                <a:effectLst/>
              </a:rPr>
              <a:t>1) У </a:t>
            </a:r>
            <a:r>
              <a:rPr lang="en-US" sz="1900" dirty="0" err="1">
                <a:effectLst/>
              </a:rPr>
              <a:t>Кодексі</a:t>
            </a:r>
            <a:r>
              <a:rPr lang="en-US" sz="1900" dirty="0">
                <a:effectLst/>
              </a:rPr>
              <a:t> </a:t>
            </a:r>
            <a:r>
              <a:rPr lang="en-US" sz="1900" dirty="0" err="1">
                <a:effectLst/>
              </a:rPr>
              <a:t>законів</a:t>
            </a:r>
            <a:r>
              <a:rPr lang="en-US" sz="1900" dirty="0">
                <a:effectLst/>
              </a:rPr>
              <a:t> </a:t>
            </a:r>
            <a:r>
              <a:rPr lang="en-US" sz="1900" dirty="0" err="1">
                <a:effectLst/>
              </a:rPr>
              <a:t>про</a:t>
            </a:r>
            <a:r>
              <a:rPr lang="en-US" sz="1900" dirty="0">
                <a:effectLst/>
              </a:rPr>
              <a:t> </a:t>
            </a:r>
            <a:r>
              <a:rPr lang="en-US" sz="1900" dirty="0" err="1">
                <a:effectLst/>
              </a:rPr>
              <a:t>працю</a:t>
            </a:r>
            <a:r>
              <a:rPr lang="en-US" sz="1900" dirty="0">
                <a:effectLst/>
              </a:rPr>
              <a:t> </a:t>
            </a:r>
            <a:r>
              <a:rPr lang="en-US" sz="1900" dirty="0" err="1">
                <a:effectLst/>
              </a:rPr>
              <a:t>України</a:t>
            </a:r>
            <a:r>
              <a:rPr lang="en-US" sz="1900" dirty="0">
                <a:effectLst/>
              </a:rPr>
              <a:t> (</a:t>
            </a:r>
            <a:r>
              <a:rPr lang="en-US" sz="1900" dirty="0" err="1">
                <a:effectLst/>
              </a:rPr>
              <a:t>Відомості</a:t>
            </a:r>
            <a:r>
              <a:rPr lang="en-US" sz="1900" dirty="0">
                <a:effectLst/>
              </a:rPr>
              <a:t> </a:t>
            </a:r>
            <a:r>
              <a:rPr lang="en-US" sz="1900" dirty="0" err="1">
                <a:effectLst/>
              </a:rPr>
              <a:t>Верховної</a:t>
            </a:r>
            <a:r>
              <a:rPr lang="en-US" sz="1900" dirty="0">
                <a:effectLst/>
              </a:rPr>
              <a:t> </a:t>
            </a:r>
            <a:r>
              <a:rPr lang="en-US" sz="1900" dirty="0" err="1">
                <a:effectLst/>
              </a:rPr>
              <a:t>Ради</a:t>
            </a:r>
            <a:r>
              <a:rPr lang="en-US" sz="1900" dirty="0">
                <a:effectLst/>
              </a:rPr>
              <a:t> (ВВР), 1971, </a:t>
            </a:r>
            <a:r>
              <a:rPr lang="en-US" sz="1900" dirty="0" err="1">
                <a:effectLst/>
              </a:rPr>
              <a:t>додаток</a:t>
            </a:r>
            <a:r>
              <a:rPr lang="en-US" sz="1900" dirty="0">
                <a:effectLst/>
              </a:rPr>
              <a:t> </a:t>
            </a:r>
            <a:r>
              <a:rPr lang="en-US" sz="1900" dirty="0" err="1">
                <a:effectLst/>
              </a:rPr>
              <a:t>до</a:t>
            </a:r>
            <a:r>
              <a:rPr lang="en-US" sz="1900" dirty="0">
                <a:effectLst/>
              </a:rPr>
              <a:t> № 50, </a:t>
            </a:r>
            <a:r>
              <a:rPr lang="en-US" sz="1900" dirty="0" err="1">
                <a:effectLst/>
              </a:rPr>
              <a:t>ст</a:t>
            </a:r>
            <a:r>
              <a:rPr lang="en-US" sz="1900" dirty="0">
                <a:effectLst/>
              </a:rPr>
              <a:t>. 375 </a:t>
            </a:r>
            <a:r>
              <a:rPr lang="en-US" sz="1900" dirty="0" err="1">
                <a:effectLst/>
              </a:rPr>
              <a:t>із</a:t>
            </a:r>
            <a:r>
              <a:rPr lang="en-US" sz="1900" dirty="0">
                <a:effectLst/>
              </a:rPr>
              <a:t> </a:t>
            </a:r>
            <a:r>
              <a:rPr lang="en-US" sz="1900" dirty="0" err="1">
                <a:effectLst/>
              </a:rPr>
              <a:t>наступними</a:t>
            </a:r>
            <a:r>
              <a:rPr lang="en-US" sz="1900" dirty="0">
                <a:effectLst/>
              </a:rPr>
              <a:t> </a:t>
            </a:r>
            <a:r>
              <a:rPr lang="en-US" sz="1900" dirty="0" err="1">
                <a:effectLst/>
              </a:rPr>
              <a:t>змінами</a:t>
            </a:r>
            <a:r>
              <a:rPr lang="en-US" sz="1900" dirty="0">
                <a:effectLst/>
              </a:rPr>
              <a:t>):</a:t>
            </a:r>
          </a:p>
          <a:p>
            <a:pPr algn="just" fontAlgn="base">
              <a:lnSpc>
                <a:spcPct val="90000"/>
              </a:lnSpc>
              <a:spcAft>
                <a:spcPts val="600"/>
              </a:spcAft>
            </a:pPr>
            <a:r>
              <a:rPr lang="en-US" sz="1900" dirty="0">
                <a:effectLst/>
              </a:rPr>
              <a:t>1.1) у </a:t>
            </a:r>
            <a:r>
              <a:rPr lang="en-US" sz="1900" dirty="0" err="1">
                <a:effectLst/>
              </a:rPr>
              <a:t>статті</a:t>
            </a:r>
            <a:r>
              <a:rPr lang="en-US" sz="1900" dirty="0">
                <a:effectLst/>
              </a:rPr>
              <a:t> 2</a:t>
            </a:r>
          </a:p>
          <a:p>
            <a:pPr algn="just" fontAlgn="base">
              <a:lnSpc>
                <a:spcPct val="90000"/>
              </a:lnSpc>
              <a:spcAft>
                <a:spcPts val="600"/>
              </a:spcAft>
            </a:pPr>
            <a:r>
              <a:rPr lang="en-US" sz="1900" dirty="0" err="1">
                <a:effectLst/>
              </a:rPr>
              <a:t>Друге</a:t>
            </a:r>
            <a:r>
              <a:rPr lang="en-US" sz="1900" dirty="0">
                <a:effectLst/>
              </a:rPr>
              <a:t> </a:t>
            </a:r>
            <a:r>
              <a:rPr lang="en-US" sz="1900" dirty="0" err="1">
                <a:effectLst/>
              </a:rPr>
              <a:t>речення</a:t>
            </a:r>
            <a:r>
              <a:rPr lang="en-US" sz="1900" dirty="0">
                <a:effectLst/>
              </a:rPr>
              <a:t> </a:t>
            </a:r>
            <a:r>
              <a:rPr lang="en-US" sz="1900" dirty="0" err="1">
                <a:effectLst/>
              </a:rPr>
              <a:t>частини</a:t>
            </a:r>
            <a:r>
              <a:rPr lang="en-US" sz="1900" dirty="0">
                <a:effectLst/>
              </a:rPr>
              <a:t> </a:t>
            </a:r>
            <a:r>
              <a:rPr lang="en-US" sz="1900" dirty="0" err="1">
                <a:effectLst/>
              </a:rPr>
              <a:t>другої</a:t>
            </a:r>
            <a:r>
              <a:rPr lang="en-US" sz="1900" dirty="0">
                <a:effectLst/>
              </a:rPr>
              <a:t> </a:t>
            </a:r>
            <a:r>
              <a:rPr lang="en-US" sz="1900" dirty="0" err="1">
                <a:effectLst/>
              </a:rPr>
              <a:t>після</a:t>
            </a:r>
            <a:r>
              <a:rPr lang="en-US" sz="1900" dirty="0">
                <a:effectLst/>
              </a:rPr>
              <a:t> </a:t>
            </a:r>
            <a:r>
              <a:rPr lang="en-US" sz="1900" dirty="0" err="1">
                <a:effectLst/>
              </a:rPr>
              <a:t>слів</a:t>
            </a:r>
            <a:r>
              <a:rPr lang="en-US" sz="1900" dirty="0">
                <a:effectLst/>
              </a:rPr>
              <a:t> «</a:t>
            </a:r>
            <a:r>
              <a:rPr lang="en-US" sz="1900" dirty="0" err="1">
                <a:effectLst/>
              </a:rPr>
              <a:t>право</a:t>
            </a:r>
            <a:r>
              <a:rPr lang="en-US" sz="1900" dirty="0">
                <a:effectLst/>
              </a:rPr>
              <a:t> </a:t>
            </a:r>
            <a:r>
              <a:rPr lang="en-US" sz="1900" dirty="0" err="1">
                <a:effectLst/>
              </a:rPr>
              <a:t>на</a:t>
            </a:r>
            <a:r>
              <a:rPr lang="en-US" sz="1900" dirty="0">
                <a:effectLst/>
              </a:rPr>
              <a:t> </a:t>
            </a:r>
            <a:r>
              <a:rPr lang="en-US" sz="1900" dirty="0" err="1">
                <a:effectLst/>
              </a:rPr>
              <a:t>здорові</a:t>
            </a:r>
            <a:r>
              <a:rPr lang="en-US" sz="1900" dirty="0">
                <a:effectLst/>
              </a:rPr>
              <a:t> і </a:t>
            </a:r>
            <a:r>
              <a:rPr lang="en-US" sz="1900" dirty="0" err="1">
                <a:effectLst/>
              </a:rPr>
              <a:t>безпечні</a:t>
            </a:r>
            <a:r>
              <a:rPr lang="en-US" sz="1900" dirty="0">
                <a:effectLst/>
              </a:rPr>
              <a:t> </a:t>
            </a:r>
            <a:r>
              <a:rPr lang="en-US" sz="1900" dirty="0" err="1">
                <a:effectLst/>
              </a:rPr>
              <a:t>умови</a:t>
            </a:r>
            <a:r>
              <a:rPr lang="en-US" sz="1900" dirty="0">
                <a:effectLst/>
              </a:rPr>
              <a:t> </a:t>
            </a:r>
            <a:r>
              <a:rPr lang="en-US" sz="1900" dirty="0" err="1">
                <a:effectLst/>
              </a:rPr>
              <a:t>праці</a:t>
            </a:r>
            <a:r>
              <a:rPr lang="en-US" sz="1900" dirty="0">
                <a:effectLst/>
              </a:rPr>
              <a:t>,» </a:t>
            </a:r>
            <a:r>
              <a:rPr lang="en-US" sz="1900" dirty="0" err="1">
                <a:effectLst/>
              </a:rPr>
              <a:t>доповнити</a:t>
            </a:r>
            <a:r>
              <a:rPr lang="en-US" sz="1900" dirty="0">
                <a:effectLst/>
              </a:rPr>
              <a:t> </a:t>
            </a:r>
            <a:r>
              <a:rPr lang="en-US" sz="1900" dirty="0" err="1">
                <a:effectLst/>
              </a:rPr>
              <a:t>словами</a:t>
            </a:r>
            <a:r>
              <a:rPr lang="en-US" sz="1900" dirty="0">
                <a:effectLst/>
              </a:rPr>
              <a:t> «</a:t>
            </a:r>
            <a:r>
              <a:rPr lang="en-US" sz="1900" b="1" dirty="0" err="1">
                <a:effectLst/>
              </a:rPr>
              <a:t>на</a:t>
            </a:r>
            <a:r>
              <a:rPr lang="en-US" sz="1900" b="1" dirty="0">
                <a:effectLst/>
              </a:rPr>
              <a:t> </a:t>
            </a:r>
            <a:r>
              <a:rPr lang="en-US" sz="1900" b="1" dirty="0" err="1">
                <a:effectLst/>
              </a:rPr>
              <a:t>гідне</a:t>
            </a:r>
            <a:r>
              <a:rPr lang="en-US" sz="1900" b="1" dirty="0">
                <a:effectLst/>
              </a:rPr>
              <a:t> </a:t>
            </a:r>
            <a:r>
              <a:rPr lang="en-US" sz="1900" b="1" dirty="0" err="1">
                <a:effectLst/>
              </a:rPr>
              <a:t>ставлення</a:t>
            </a:r>
            <a:r>
              <a:rPr lang="en-US" sz="1900" b="1" dirty="0">
                <a:effectLst/>
              </a:rPr>
              <a:t> </a:t>
            </a:r>
            <a:r>
              <a:rPr lang="en-US" sz="1900" b="1" dirty="0" err="1">
                <a:effectLst/>
              </a:rPr>
              <a:t>на</a:t>
            </a:r>
            <a:r>
              <a:rPr lang="en-US" sz="1900" b="1" dirty="0">
                <a:effectLst/>
              </a:rPr>
              <a:t> </a:t>
            </a:r>
            <a:r>
              <a:rPr lang="en-US" sz="1900" b="1" dirty="0" err="1">
                <a:effectLst/>
              </a:rPr>
              <a:t>роботі</a:t>
            </a:r>
            <a:r>
              <a:rPr lang="en-US" sz="1900" b="1" dirty="0">
                <a:effectLst/>
              </a:rPr>
              <a:t>,»;</a:t>
            </a:r>
            <a:endParaRPr lang="en-US" sz="1900" dirty="0">
              <a:effectLst/>
            </a:endParaRPr>
          </a:p>
          <a:p>
            <a:pPr algn="just" fontAlgn="base">
              <a:lnSpc>
                <a:spcPct val="90000"/>
              </a:lnSpc>
              <a:spcAft>
                <a:spcPts val="600"/>
              </a:spcAft>
            </a:pPr>
            <a:r>
              <a:rPr lang="en-US" sz="1900" dirty="0">
                <a:effectLst/>
              </a:rPr>
              <a:t>1.2) </a:t>
            </a:r>
            <a:r>
              <a:rPr lang="en-US" sz="1900" dirty="0" err="1">
                <a:effectLst/>
              </a:rPr>
              <a:t>доповнити</a:t>
            </a:r>
            <a:r>
              <a:rPr lang="en-US" sz="1900" dirty="0">
                <a:effectLst/>
              </a:rPr>
              <a:t> </a:t>
            </a:r>
            <a:r>
              <a:rPr lang="en-US" sz="1900" dirty="0" err="1">
                <a:effectLst/>
              </a:rPr>
              <a:t>кодекс</a:t>
            </a:r>
            <a:r>
              <a:rPr lang="en-US" sz="1900" dirty="0">
                <a:effectLst/>
              </a:rPr>
              <a:t> </a:t>
            </a:r>
            <a:r>
              <a:rPr lang="en-US" sz="1900" dirty="0" err="1">
                <a:effectLst/>
              </a:rPr>
              <a:t>новою</a:t>
            </a:r>
            <a:r>
              <a:rPr lang="en-US" sz="1900" dirty="0">
                <a:effectLst/>
              </a:rPr>
              <a:t> </a:t>
            </a:r>
            <a:r>
              <a:rPr lang="en-US" sz="1900" dirty="0" err="1">
                <a:effectLst/>
              </a:rPr>
              <a:t>статтею</a:t>
            </a:r>
            <a:r>
              <a:rPr lang="en-US" sz="1900" dirty="0">
                <a:effectLst/>
              </a:rPr>
              <a:t> 2-2 </a:t>
            </a:r>
            <a:r>
              <a:rPr lang="en-US" sz="1900" dirty="0" err="1">
                <a:effectLst/>
              </a:rPr>
              <a:t>наступного</a:t>
            </a:r>
            <a:r>
              <a:rPr lang="en-US" sz="1900" dirty="0">
                <a:effectLst/>
              </a:rPr>
              <a:t> </a:t>
            </a:r>
            <a:r>
              <a:rPr lang="en-US" sz="1900" dirty="0" err="1">
                <a:effectLst/>
              </a:rPr>
              <a:t>змісту</a:t>
            </a:r>
            <a:endParaRPr lang="uk-UA" sz="1900" dirty="0"/>
          </a:p>
          <a:p>
            <a:pPr algn="just" fontAlgn="base">
              <a:lnSpc>
                <a:spcPct val="90000"/>
              </a:lnSpc>
              <a:spcAft>
                <a:spcPts val="600"/>
              </a:spcAft>
            </a:pPr>
            <a:r>
              <a:rPr lang="en-US" sz="1900" dirty="0">
                <a:effectLst/>
              </a:rPr>
              <a:t> «</a:t>
            </a:r>
            <a:r>
              <a:rPr lang="en-US" sz="1900" dirty="0" err="1">
                <a:effectLst/>
              </a:rPr>
              <a:t>Стаття</a:t>
            </a:r>
            <a:r>
              <a:rPr lang="en-US" sz="1900" dirty="0">
                <a:effectLst/>
              </a:rPr>
              <a:t> 2-2. </a:t>
            </a:r>
            <a:r>
              <a:rPr lang="en-US" sz="1900" dirty="0" err="1">
                <a:effectLst/>
              </a:rPr>
              <a:t>Заборона</a:t>
            </a:r>
            <a:r>
              <a:rPr lang="en-US" sz="1900" dirty="0">
                <a:effectLst/>
              </a:rPr>
              <a:t> </a:t>
            </a:r>
            <a:r>
              <a:rPr lang="en-US" sz="1900" dirty="0" err="1">
                <a:effectLst/>
              </a:rPr>
              <a:t>мобінгу</a:t>
            </a:r>
            <a:r>
              <a:rPr lang="en-US" sz="1900" dirty="0">
                <a:effectLst/>
              </a:rPr>
              <a:t> (</a:t>
            </a:r>
            <a:r>
              <a:rPr lang="en-US" sz="1900" dirty="0" err="1">
                <a:effectLst/>
              </a:rPr>
              <a:t>цькування</a:t>
            </a:r>
            <a:r>
              <a:rPr lang="en-US" sz="1900" dirty="0">
                <a:effectLst/>
              </a:rPr>
              <a:t>)</a:t>
            </a:r>
          </a:p>
          <a:p>
            <a:pPr indent="-228600" algn="just" fontAlgn="base">
              <a:lnSpc>
                <a:spcPct val="90000"/>
              </a:lnSpc>
              <a:spcAft>
                <a:spcPts val="600"/>
              </a:spcAft>
              <a:buFont typeface="Arial" panose="020B0604020202020204" pitchFamily="34" charset="0"/>
              <a:buChar char="•"/>
            </a:pPr>
            <a:r>
              <a:rPr lang="en-US" sz="1900" dirty="0" err="1">
                <a:effectLst/>
              </a:rPr>
              <a:t>Мобінг</a:t>
            </a:r>
            <a:r>
              <a:rPr lang="en-US" sz="1900" dirty="0">
                <a:effectLst/>
              </a:rPr>
              <a:t> (</a:t>
            </a:r>
            <a:r>
              <a:rPr lang="en-US" sz="1900" dirty="0" err="1">
                <a:effectLst/>
              </a:rPr>
              <a:t>цькування</a:t>
            </a:r>
            <a:r>
              <a:rPr lang="en-US" sz="1900" dirty="0">
                <a:effectLst/>
              </a:rPr>
              <a:t>), </a:t>
            </a:r>
            <a:r>
              <a:rPr lang="en-US" sz="1900" dirty="0" err="1">
                <a:effectLst/>
              </a:rPr>
              <a:t>тобто</a:t>
            </a:r>
            <a:r>
              <a:rPr lang="en-US" sz="1900" dirty="0">
                <a:effectLst/>
              </a:rPr>
              <a:t> </a:t>
            </a:r>
            <a:r>
              <a:rPr lang="en-US" sz="1900" dirty="0" err="1">
                <a:effectLst/>
              </a:rPr>
              <a:t>діяння</a:t>
            </a:r>
            <a:r>
              <a:rPr lang="en-US" sz="1900" dirty="0">
                <a:effectLst/>
              </a:rPr>
              <a:t> </a:t>
            </a:r>
            <a:r>
              <a:rPr lang="en-US" sz="1900" dirty="0" err="1">
                <a:effectLst/>
              </a:rPr>
              <a:t>роботодавця</a:t>
            </a:r>
            <a:r>
              <a:rPr lang="en-US" sz="1900" dirty="0">
                <a:effectLst/>
              </a:rPr>
              <a:t> </a:t>
            </a:r>
            <a:r>
              <a:rPr lang="en-US" sz="1900" dirty="0" err="1">
                <a:effectLst/>
              </a:rPr>
              <a:t>або</a:t>
            </a:r>
            <a:r>
              <a:rPr lang="en-US" sz="1900" dirty="0">
                <a:effectLst/>
              </a:rPr>
              <a:t> </a:t>
            </a:r>
            <a:r>
              <a:rPr lang="en-US" sz="1900" dirty="0" err="1">
                <a:effectLst/>
              </a:rPr>
              <a:t>окремих</a:t>
            </a:r>
            <a:r>
              <a:rPr lang="en-US" sz="1900" dirty="0">
                <a:effectLst/>
              </a:rPr>
              <a:t> </a:t>
            </a:r>
            <a:r>
              <a:rPr lang="en-US" sz="1900" dirty="0" err="1">
                <a:effectLst/>
              </a:rPr>
              <a:t>працівників</a:t>
            </a:r>
            <a:r>
              <a:rPr lang="en-US" sz="1900" dirty="0">
                <a:effectLst/>
              </a:rPr>
              <a:t> </a:t>
            </a:r>
            <a:r>
              <a:rPr lang="en-US" sz="1900" dirty="0" err="1">
                <a:effectLst/>
              </a:rPr>
              <a:t>трудового</a:t>
            </a:r>
            <a:r>
              <a:rPr lang="en-US" sz="1900" dirty="0">
                <a:effectLst/>
              </a:rPr>
              <a:t> </a:t>
            </a:r>
            <a:r>
              <a:rPr lang="en-US" sz="1900" dirty="0" err="1">
                <a:effectLst/>
              </a:rPr>
              <a:t>колективу</a:t>
            </a:r>
            <a:r>
              <a:rPr lang="en-US" sz="1900" dirty="0">
                <a:effectLst/>
              </a:rPr>
              <a:t>, </a:t>
            </a:r>
            <a:r>
              <a:rPr lang="en-US" sz="1900" dirty="0" err="1">
                <a:effectLst/>
              </a:rPr>
              <a:t>які</a:t>
            </a:r>
            <a:r>
              <a:rPr lang="en-US" sz="1900" dirty="0">
                <a:effectLst/>
              </a:rPr>
              <a:t> </a:t>
            </a:r>
            <a:r>
              <a:rPr lang="en-US" sz="1900" dirty="0" err="1">
                <a:effectLst/>
              </a:rPr>
              <a:t>спрямовані</a:t>
            </a:r>
            <a:r>
              <a:rPr lang="en-US" sz="1900" dirty="0">
                <a:effectLst/>
              </a:rPr>
              <a:t> </a:t>
            </a:r>
            <a:r>
              <a:rPr lang="en-US" sz="1900" dirty="0" err="1">
                <a:effectLst/>
              </a:rPr>
              <a:t>на</a:t>
            </a:r>
            <a:r>
              <a:rPr lang="en-US" sz="1900" dirty="0">
                <a:effectLst/>
              </a:rPr>
              <a:t> </a:t>
            </a:r>
            <a:r>
              <a:rPr lang="en-US" sz="1900" dirty="0" err="1">
                <a:effectLst/>
              </a:rPr>
              <a:t>приниження</a:t>
            </a:r>
            <a:r>
              <a:rPr lang="en-US" sz="1900" dirty="0">
                <a:effectLst/>
              </a:rPr>
              <a:t> </a:t>
            </a:r>
            <a:r>
              <a:rPr lang="en-US" sz="1900" dirty="0" err="1">
                <a:effectLst/>
              </a:rPr>
              <a:t>гідності</a:t>
            </a:r>
            <a:r>
              <a:rPr lang="en-US" sz="1900" dirty="0">
                <a:effectLst/>
              </a:rPr>
              <a:t> </a:t>
            </a:r>
            <a:r>
              <a:rPr lang="en-US" sz="1900" dirty="0" err="1">
                <a:effectLst/>
              </a:rPr>
              <a:t>та</a:t>
            </a:r>
            <a:r>
              <a:rPr lang="en-US" sz="1900" dirty="0">
                <a:effectLst/>
              </a:rPr>
              <a:t> </a:t>
            </a:r>
            <a:r>
              <a:rPr lang="en-US" sz="1900" dirty="0" err="1">
                <a:effectLst/>
              </a:rPr>
              <a:t>честі</a:t>
            </a:r>
            <a:r>
              <a:rPr lang="en-US" sz="1900" dirty="0">
                <a:effectLst/>
              </a:rPr>
              <a:t> </a:t>
            </a:r>
            <a:r>
              <a:rPr lang="en-US" sz="1900" dirty="0" err="1">
                <a:effectLst/>
              </a:rPr>
              <a:t>працівника</a:t>
            </a:r>
            <a:r>
              <a:rPr lang="en-US" sz="1900" dirty="0">
                <a:effectLst/>
              </a:rPr>
              <a:t>, </a:t>
            </a:r>
            <a:r>
              <a:rPr lang="en-US" sz="1900" dirty="0" err="1">
                <a:effectLst/>
              </a:rPr>
              <a:t>його</a:t>
            </a:r>
            <a:r>
              <a:rPr lang="en-US" sz="1900" dirty="0">
                <a:effectLst/>
              </a:rPr>
              <a:t> </a:t>
            </a:r>
            <a:r>
              <a:rPr lang="en-US" sz="1900" dirty="0" err="1">
                <a:effectLst/>
              </a:rPr>
              <a:t>професійної</a:t>
            </a:r>
            <a:r>
              <a:rPr lang="en-US" sz="1900" dirty="0">
                <a:effectLst/>
              </a:rPr>
              <a:t> (</a:t>
            </a:r>
            <a:r>
              <a:rPr lang="en-US" sz="1900" dirty="0" err="1">
                <a:effectLst/>
              </a:rPr>
              <a:t>ділової</a:t>
            </a:r>
            <a:r>
              <a:rPr lang="en-US" sz="1900" dirty="0">
                <a:effectLst/>
              </a:rPr>
              <a:t>) </a:t>
            </a:r>
            <a:r>
              <a:rPr lang="en-US" sz="1900" dirty="0" err="1">
                <a:effectLst/>
              </a:rPr>
              <a:t>репутації</a:t>
            </a:r>
            <a:r>
              <a:rPr lang="en-US" sz="1900" dirty="0">
                <a:effectLst/>
              </a:rPr>
              <a:t> у </a:t>
            </a:r>
            <a:r>
              <a:rPr lang="en-US" sz="1900" dirty="0" err="1">
                <a:effectLst/>
              </a:rPr>
              <a:t>формі</a:t>
            </a:r>
            <a:r>
              <a:rPr lang="en-US" sz="1900" dirty="0">
                <a:effectLst/>
              </a:rPr>
              <a:t> </a:t>
            </a:r>
            <a:r>
              <a:rPr lang="en-US" sz="1900" dirty="0" err="1">
                <a:effectLst/>
              </a:rPr>
              <a:t>психологічного</a:t>
            </a:r>
            <a:r>
              <a:rPr lang="en-US" sz="1900" dirty="0">
                <a:effectLst/>
              </a:rPr>
              <a:t> </a:t>
            </a:r>
            <a:r>
              <a:rPr lang="en-US" sz="1900" dirty="0" err="1">
                <a:effectLst/>
              </a:rPr>
              <a:t>та</a:t>
            </a:r>
            <a:r>
              <a:rPr lang="en-US" sz="1900" dirty="0">
                <a:effectLst/>
              </a:rPr>
              <a:t>/</a:t>
            </a:r>
            <a:r>
              <a:rPr lang="en-US" sz="1900" dirty="0" err="1">
                <a:effectLst/>
              </a:rPr>
              <a:t>або</a:t>
            </a:r>
            <a:r>
              <a:rPr lang="en-US" sz="1900" dirty="0">
                <a:effectLst/>
              </a:rPr>
              <a:t> </a:t>
            </a:r>
            <a:r>
              <a:rPr lang="en-US" sz="1900" dirty="0" err="1">
                <a:effectLst/>
              </a:rPr>
              <a:t>економічного</a:t>
            </a:r>
            <a:r>
              <a:rPr lang="en-US" sz="1900" dirty="0">
                <a:effectLst/>
              </a:rPr>
              <a:t> </a:t>
            </a:r>
            <a:r>
              <a:rPr lang="en-US" sz="1900" dirty="0" err="1">
                <a:effectLst/>
              </a:rPr>
              <a:t>тиску</a:t>
            </a:r>
            <a:r>
              <a:rPr lang="en-US" sz="1900" dirty="0">
                <a:effectLst/>
              </a:rPr>
              <a:t>, </a:t>
            </a:r>
            <a:r>
              <a:rPr lang="en-US" sz="1900" dirty="0" err="1">
                <a:effectLst/>
              </a:rPr>
              <a:t>зокрема</a:t>
            </a:r>
            <a:r>
              <a:rPr lang="en-US" sz="1900" dirty="0">
                <a:effectLst/>
              </a:rPr>
              <a:t> </a:t>
            </a:r>
            <a:r>
              <a:rPr lang="en-US" sz="1900" dirty="0" err="1">
                <a:effectLst/>
              </a:rPr>
              <a:t>із</a:t>
            </a:r>
            <a:r>
              <a:rPr lang="en-US" sz="1900" dirty="0">
                <a:effectLst/>
              </a:rPr>
              <a:t> </a:t>
            </a:r>
            <a:r>
              <a:rPr lang="en-US" sz="1900" dirty="0" err="1">
                <a:effectLst/>
              </a:rPr>
              <a:t>застосуванням</a:t>
            </a:r>
            <a:r>
              <a:rPr lang="en-US" sz="1900" dirty="0">
                <a:effectLst/>
              </a:rPr>
              <a:t> </a:t>
            </a:r>
            <a:r>
              <a:rPr lang="en-US" sz="1900" dirty="0" err="1">
                <a:effectLst/>
              </a:rPr>
              <a:t>засобів</a:t>
            </a:r>
            <a:r>
              <a:rPr lang="en-US" sz="1900" dirty="0">
                <a:effectLst/>
              </a:rPr>
              <a:t> </a:t>
            </a:r>
            <a:r>
              <a:rPr lang="en-US" sz="1900" dirty="0" err="1">
                <a:effectLst/>
              </a:rPr>
              <a:t>електронних</a:t>
            </a:r>
            <a:r>
              <a:rPr lang="en-US" sz="1900" dirty="0">
                <a:effectLst/>
              </a:rPr>
              <a:t> </a:t>
            </a:r>
            <a:r>
              <a:rPr lang="en-US" sz="1900" dirty="0" err="1">
                <a:effectLst/>
              </a:rPr>
              <a:t>комунікацій</a:t>
            </a:r>
            <a:r>
              <a:rPr lang="en-US" sz="1900" dirty="0">
                <a:effectLst/>
              </a:rPr>
              <a:t>, </a:t>
            </a:r>
            <a:r>
              <a:rPr lang="en-US" sz="1900" dirty="0" err="1">
                <a:effectLst/>
              </a:rPr>
              <a:t>створення</a:t>
            </a:r>
            <a:r>
              <a:rPr lang="en-US" sz="1900" dirty="0">
                <a:effectLst/>
              </a:rPr>
              <a:t> </a:t>
            </a:r>
            <a:r>
              <a:rPr lang="en-US" sz="1900" dirty="0" err="1">
                <a:effectLst/>
              </a:rPr>
              <a:t>стосовно</a:t>
            </a:r>
            <a:r>
              <a:rPr lang="en-US" sz="1900" dirty="0">
                <a:effectLst/>
              </a:rPr>
              <a:t> </a:t>
            </a:r>
            <a:r>
              <a:rPr lang="en-US" sz="1900" dirty="0" err="1">
                <a:effectLst/>
              </a:rPr>
              <a:t>нього</a:t>
            </a:r>
            <a:r>
              <a:rPr lang="en-US" sz="1900" dirty="0">
                <a:effectLst/>
              </a:rPr>
              <a:t> </a:t>
            </a:r>
            <a:r>
              <a:rPr lang="en-US" sz="1900" dirty="0" err="1">
                <a:effectLst/>
              </a:rPr>
              <a:t>напруженої</a:t>
            </a:r>
            <a:r>
              <a:rPr lang="en-US" sz="1900" dirty="0">
                <a:effectLst/>
              </a:rPr>
              <a:t>, </a:t>
            </a:r>
            <a:r>
              <a:rPr lang="en-US" sz="1900" dirty="0" err="1">
                <a:effectLst/>
              </a:rPr>
              <a:t>ворожої</a:t>
            </a:r>
            <a:r>
              <a:rPr lang="en-US" sz="1900" dirty="0">
                <a:effectLst/>
              </a:rPr>
              <a:t>, </a:t>
            </a:r>
            <a:r>
              <a:rPr lang="en-US" sz="1900" dirty="0" err="1">
                <a:effectLst/>
              </a:rPr>
              <a:t>образливої</a:t>
            </a:r>
            <a:r>
              <a:rPr lang="en-US" sz="1900" dirty="0">
                <a:effectLst/>
              </a:rPr>
              <a:t> </a:t>
            </a:r>
            <a:r>
              <a:rPr lang="en-US" sz="1900" dirty="0" err="1">
                <a:effectLst/>
              </a:rPr>
              <a:t>атмосфери</a:t>
            </a:r>
            <a:r>
              <a:rPr lang="en-US" sz="1900" dirty="0">
                <a:effectLst/>
              </a:rPr>
              <a:t>, у </a:t>
            </a:r>
            <a:r>
              <a:rPr lang="en-US" sz="1900" dirty="0" err="1">
                <a:effectLst/>
              </a:rPr>
              <a:t>тому</a:t>
            </a:r>
            <a:r>
              <a:rPr lang="en-US" sz="1900" dirty="0">
                <a:effectLst/>
              </a:rPr>
              <a:t> </a:t>
            </a:r>
            <a:r>
              <a:rPr lang="en-US" sz="1900" dirty="0" err="1">
                <a:effectLst/>
              </a:rPr>
              <a:t>числі</a:t>
            </a:r>
            <a:r>
              <a:rPr lang="en-US" sz="1900" dirty="0">
                <a:effectLst/>
              </a:rPr>
              <a:t>, </a:t>
            </a:r>
            <a:r>
              <a:rPr lang="en-US" sz="1900" dirty="0" err="1">
                <a:effectLst/>
              </a:rPr>
              <a:t>що</a:t>
            </a:r>
            <a:r>
              <a:rPr lang="en-US" sz="1900" dirty="0">
                <a:effectLst/>
              </a:rPr>
              <a:t> </a:t>
            </a:r>
            <a:r>
              <a:rPr lang="en-US" sz="1900" dirty="0" err="1">
                <a:effectLst/>
              </a:rPr>
              <a:t>змушує</a:t>
            </a:r>
            <a:r>
              <a:rPr lang="en-US" sz="1900" dirty="0">
                <a:effectLst/>
              </a:rPr>
              <a:t> </a:t>
            </a:r>
            <a:r>
              <a:rPr lang="en-US" sz="1900" dirty="0" err="1">
                <a:effectLst/>
              </a:rPr>
              <a:t>особу</a:t>
            </a:r>
            <a:r>
              <a:rPr lang="en-US" sz="1900" dirty="0">
                <a:effectLst/>
              </a:rPr>
              <a:t> </a:t>
            </a:r>
            <a:r>
              <a:rPr lang="en-US" sz="1900" dirty="0" err="1">
                <a:effectLst/>
              </a:rPr>
              <a:t>недооцінювати</a:t>
            </a:r>
            <a:r>
              <a:rPr lang="en-US" sz="1900" dirty="0">
                <a:effectLst/>
              </a:rPr>
              <a:t> </a:t>
            </a:r>
            <a:r>
              <a:rPr lang="en-US" sz="1900" dirty="0" err="1">
                <a:effectLst/>
              </a:rPr>
              <a:t>власну</a:t>
            </a:r>
            <a:r>
              <a:rPr lang="en-US" sz="1900" dirty="0">
                <a:effectLst/>
              </a:rPr>
              <a:t> </a:t>
            </a:r>
            <a:r>
              <a:rPr lang="en-US" sz="1900" dirty="0" err="1">
                <a:effectLst/>
              </a:rPr>
              <a:t>професійну</a:t>
            </a:r>
            <a:r>
              <a:rPr lang="en-US" sz="1900" dirty="0">
                <a:effectLst/>
              </a:rPr>
              <a:t> </a:t>
            </a:r>
            <a:r>
              <a:rPr lang="en-US" sz="1900" dirty="0" err="1">
                <a:effectLst/>
              </a:rPr>
              <a:t>придатність</a:t>
            </a:r>
            <a:r>
              <a:rPr lang="en-US" sz="1900" dirty="0">
                <a:effectLst/>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31"/>
          <p:cNvSpPr>
            <a:spLocks noGrp="1" noRot="1" noChangeAspect="1" noMove="1" noResize="1" noEditPoints="1" noAdjustHandles="1" noChangeArrowheads="1" noChangeShapeType="1" noTextEdit="1"/>
          </p:cNvSpPr>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33"/>
          <p:cNvSpPr>
            <a:spLocks noGrp="1" noRot="1" noChangeAspect="1" noMove="1" noResize="1" noEditPoints="1" noAdjustHandles="1" noChangeArrowheads="1" noChangeShapeType="1" noTextEdit="1"/>
          </p:cNvSpPr>
          <p:nvPr/>
        </p:nvSpPr>
        <p:spPr>
          <a:xfrm>
            <a:off x="498834" y="287448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4" name="TextBox 3"/>
          <p:cNvGraphicFramePr/>
          <p:nvPr>
            <p:extLst>
              <p:ext uri="{D42A27DB-BD31-4B8C-83A1-F6EECF244321}">
                <p14:modId xmlns:p14="http://schemas.microsoft.com/office/powerpoint/2010/main" val="1040284123"/>
              </p:ext>
            </p:extLst>
          </p:nvPr>
        </p:nvGraphicFramePr>
        <p:xfrm>
          <a:off x="2060154" y="539827"/>
          <a:ext cx="8328752" cy="540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1"/>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3"/>
          <p:cNvSpPr>
            <a:spLocks noGrp="1" noRot="1" noChangeAspect="1" noMove="1" noResize="1" noEditPoints="1" noAdjustHandles="1" noChangeArrowheads="1" noChangeShapeType="1" noTextEdit="1"/>
          </p:cNvSpPr>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TextBox 2"/>
          <p:cNvGraphicFramePr/>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2" name="Rectangle 2081">
            <a:extLst>
              <a:ext uri="{FF2B5EF4-FFF2-40B4-BE49-F238E27FC236}">
                <a16:creationId xmlns:a16="http://schemas.microsoft.com/office/drawing/2014/main" xmlns="" id="{A3363022-C969-41E9-8EB2-E4C94908C1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Rectangle 2083">
            <a:extLst>
              <a:ext uri="{FF2B5EF4-FFF2-40B4-BE49-F238E27FC236}">
                <a16:creationId xmlns:a16="http://schemas.microsoft.com/office/drawing/2014/main" xmlns="" id="{8D1AD6B3-BE88-4CEB-BA17-790657CC47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E6AE611-5718-1000-53E8-8BFE39934ED5}"/>
              </a:ext>
            </a:extLst>
          </p:cNvPr>
          <p:cNvSpPr>
            <a:spLocks noGrp="1"/>
          </p:cNvSpPr>
          <p:nvPr>
            <p:ph type="title"/>
          </p:nvPr>
        </p:nvSpPr>
        <p:spPr>
          <a:xfrm>
            <a:off x="275421" y="4153359"/>
            <a:ext cx="6165115" cy="2137272"/>
          </a:xfrm>
        </p:spPr>
        <p:txBody>
          <a:bodyPr vert="horz" lIns="91440" tIns="45720" rIns="91440" bIns="45720" rtlCol="0" anchor="t">
            <a:noAutofit/>
          </a:bodyPr>
          <a:lstStyle/>
          <a:p>
            <a:pPr algn="l" fontAlgn="base"/>
            <a:r>
              <a:rPr lang="uk-UA" sz="2000" kern="1200" dirty="0">
                <a:solidFill>
                  <a:schemeClr val="tx2"/>
                </a:solidFill>
                <a:latin typeface="+mn-lt"/>
                <a:ea typeface="+mj-ea"/>
                <a:cs typeface="+mj-cs"/>
              </a:rPr>
              <a:t>Сімейний Кодекс України (ст.6)</a:t>
            </a:r>
            <a:br>
              <a:rPr lang="uk-UA" sz="2000" kern="1200" dirty="0">
                <a:solidFill>
                  <a:schemeClr val="tx2"/>
                </a:solidFill>
                <a:latin typeface="+mn-lt"/>
                <a:ea typeface="+mj-ea"/>
                <a:cs typeface="+mj-cs"/>
              </a:rPr>
            </a:br>
            <a:r>
              <a:rPr lang="en-US" sz="2000" kern="1200" dirty="0">
                <a:solidFill>
                  <a:schemeClr val="tx2"/>
                </a:solidFill>
                <a:latin typeface="+mn-lt"/>
                <a:ea typeface="+mj-ea"/>
                <a:cs typeface="+mj-cs"/>
              </a:rPr>
              <a:t/>
            </a:r>
            <a:br>
              <a:rPr lang="en-US" sz="2000" kern="1200" dirty="0">
                <a:solidFill>
                  <a:schemeClr val="tx2"/>
                </a:solidFill>
                <a:latin typeface="+mn-lt"/>
                <a:ea typeface="+mj-ea"/>
                <a:cs typeface="+mj-cs"/>
              </a:rPr>
            </a:br>
            <a:r>
              <a:rPr lang="ru-RU" sz="2000" b="0" i="0" dirty="0" err="1">
                <a:solidFill>
                  <a:srgbClr val="333333"/>
                </a:solidFill>
                <a:effectLst/>
                <a:latin typeface="Arial" panose="020B0604020202020204" pitchFamily="34" charset="0"/>
              </a:rPr>
              <a:t>Малолітньою</a:t>
            </a:r>
            <a:r>
              <a:rPr lang="ru-RU" sz="2000" b="0" i="0" dirty="0">
                <a:solidFill>
                  <a:srgbClr val="333333"/>
                </a:solidFill>
                <a:effectLst/>
                <a:latin typeface="Arial" panose="020B0604020202020204" pitchFamily="34" charset="0"/>
              </a:rPr>
              <a:t> </a:t>
            </a:r>
            <a:r>
              <a:rPr lang="ru-RU" sz="2000" b="0" i="0" dirty="0" err="1">
                <a:solidFill>
                  <a:srgbClr val="333333"/>
                </a:solidFill>
                <a:effectLst/>
                <a:latin typeface="Arial" panose="020B0604020202020204" pitchFamily="34" charset="0"/>
              </a:rPr>
              <a:t>вважається</a:t>
            </a:r>
            <a:r>
              <a:rPr lang="ru-RU" sz="2000" b="0" i="0" dirty="0">
                <a:solidFill>
                  <a:srgbClr val="333333"/>
                </a:solidFill>
                <a:effectLst/>
                <a:latin typeface="Arial" panose="020B0604020202020204" pitchFamily="34" charset="0"/>
              </a:rPr>
              <a:t> </a:t>
            </a:r>
            <a:r>
              <a:rPr lang="ru-RU" sz="2000" b="0" i="0" dirty="0" err="1">
                <a:solidFill>
                  <a:srgbClr val="333333"/>
                </a:solidFill>
                <a:effectLst/>
                <a:latin typeface="Arial" panose="020B0604020202020204" pitchFamily="34" charset="0"/>
              </a:rPr>
              <a:t>дитина</a:t>
            </a:r>
            <a:r>
              <a:rPr lang="ru-RU" sz="2000" b="0" i="0" dirty="0">
                <a:solidFill>
                  <a:srgbClr val="333333"/>
                </a:solidFill>
                <a:effectLst/>
                <a:latin typeface="Arial" panose="020B0604020202020204" pitchFamily="34" charset="0"/>
              </a:rPr>
              <a:t> до </a:t>
            </a:r>
            <a:r>
              <a:rPr lang="ru-RU" sz="2000" b="0" i="0" dirty="0" err="1">
                <a:solidFill>
                  <a:srgbClr val="333333"/>
                </a:solidFill>
                <a:effectLst/>
                <a:latin typeface="Arial" panose="020B0604020202020204" pitchFamily="34" charset="0"/>
              </a:rPr>
              <a:t>досягнення</a:t>
            </a:r>
            <a:r>
              <a:rPr lang="ru-RU" sz="2000" b="0" i="0" dirty="0">
                <a:solidFill>
                  <a:srgbClr val="333333"/>
                </a:solidFill>
                <a:effectLst/>
                <a:latin typeface="Arial" panose="020B0604020202020204" pitchFamily="34" charset="0"/>
              </a:rPr>
              <a:t> нею </a:t>
            </a:r>
            <a:r>
              <a:rPr lang="ru-RU" sz="2000" b="0" i="0" dirty="0" err="1">
                <a:solidFill>
                  <a:srgbClr val="333333"/>
                </a:solidFill>
                <a:effectLst/>
                <a:latin typeface="Arial" panose="020B0604020202020204" pitchFamily="34" charset="0"/>
              </a:rPr>
              <a:t>чотирнадцяти</a:t>
            </a:r>
            <a:r>
              <a:rPr lang="ru-RU" sz="2000" b="0" i="0" dirty="0">
                <a:solidFill>
                  <a:srgbClr val="333333"/>
                </a:solidFill>
                <a:effectLst/>
                <a:latin typeface="Arial" panose="020B0604020202020204" pitchFamily="34" charset="0"/>
              </a:rPr>
              <a:t> </a:t>
            </a:r>
            <a:r>
              <a:rPr lang="ru-RU" sz="2000" b="0" i="0" dirty="0" err="1">
                <a:solidFill>
                  <a:srgbClr val="333333"/>
                </a:solidFill>
                <a:effectLst/>
                <a:latin typeface="Arial" panose="020B0604020202020204" pitchFamily="34" charset="0"/>
              </a:rPr>
              <a:t>років</a:t>
            </a:r>
            <a:r>
              <a:rPr lang="ru-RU" sz="2000" b="0" i="0" dirty="0">
                <a:solidFill>
                  <a:srgbClr val="333333"/>
                </a:solidFill>
                <a:effectLst/>
                <a:latin typeface="Arial" panose="020B0604020202020204" pitchFamily="34" charset="0"/>
              </a:rPr>
              <a:t>.</a:t>
            </a:r>
            <a:br>
              <a:rPr lang="ru-RU" sz="2000" b="0" i="0" dirty="0">
                <a:solidFill>
                  <a:srgbClr val="333333"/>
                </a:solidFill>
                <a:effectLst/>
                <a:latin typeface="Arial" panose="020B0604020202020204" pitchFamily="34" charset="0"/>
              </a:rPr>
            </a:br>
            <a:r>
              <a:rPr lang="ru-RU" sz="2000" b="0" i="0" dirty="0">
                <a:solidFill>
                  <a:srgbClr val="333333"/>
                </a:solidFill>
                <a:effectLst/>
                <a:latin typeface="Arial" panose="020B0604020202020204" pitchFamily="34" charset="0"/>
              </a:rPr>
              <a:t/>
            </a:r>
            <a:br>
              <a:rPr lang="ru-RU" sz="2000" b="0" i="0" dirty="0">
                <a:solidFill>
                  <a:srgbClr val="333333"/>
                </a:solidFill>
                <a:effectLst/>
                <a:latin typeface="Arial" panose="020B0604020202020204" pitchFamily="34" charset="0"/>
              </a:rPr>
            </a:br>
            <a:r>
              <a:rPr lang="ru-RU" sz="2000" b="0" i="0" dirty="0" err="1">
                <a:solidFill>
                  <a:srgbClr val="333333"/>
                </a:solidFill>
                <a:effectLst/>
                <a:latin typeface="Arial" panose="020B0604020202020204" pitchFamily="34" charset="0"/>
              </a:rPr>
              <a:t>Неповнолітньою</a:t>
            </a:r>
            <a:r>
              <a:rPr lang="ru-RU" sz="2000" b="0" i="0" dirty="0">
                <a:solidFill>
                  <a:srgbClr val="333333"/>
                </a:solidFill>
                <a:effectLst/>
                <a:latin typeface="Arial" panose="020B0604020202020204" pitchFamily="34" charset="0"/>
              </a:rPr>
              <a:t> </a:t>
            </a:r>
            <a:r>
              <a:rPr lang="ru-RU" sz="2000" b="0" i="0" dirty="0" err="1">
                <a:solidFill>
                  <a:srgbClr val="333333"/>
                </a:solidFill>
                <a:effectLst/>
                <a:latin typeface="Arial" panose="020B0604020202020204" pitchFamily="34" charset="0"/>
              </a:rPr>
              <a:t>вважається</a:t>
            </a:r>
            <a:r>
              <a:rPr lang="ru-RU" sz="2000" b="0" i="0" dirty="0">
                <a:solidFill>
                  <a:srgbClr val="333333"/>
                </a:solidFill>
                <a:effectLst/>
                <a:latin typeface="Arial" panose="020B0604020202020204" pitchFamily="34" charset="0"/>
              </a:rPr>
              <a:t> </a:t>
            </a:r>
            <a:r>
              <a:rPr lang="ru-RU" sz="2000" b="0" i="0" dirty="0" err="1">
                <a:solidFill>
                  <a:srgbClr val="333333"/>
                </a:solidFill>
                <a:effectLst/>
                <a:latin typeface="Arial" panose="020B0604020202020204" pitchFamily="34" charset="0"/>
              </a:rPr>
              <a:t>дитина</a:t>
            </a:r>
            <a:r>
              <a:rPr lang="ru-RU" sz="2000" b="0" i="0" dirty="0">
                <a:solidFill>
                  <a:srgbClr val="333333"/>
                </a:solidFill>
                <a:effectLst/>
                <a:latin typeface="Arial" panose="020B0604020202020204" pitchFamily="34" charset="0"/>
              </a:rPr>
              <a:t> у </a:t>
            </a:r>
            <a:r>
              <a:rPr lang="ru-RU" sz="2000" b="0" i="0" dirty="0" err="1">
                <a:solidFill>
                  <a:srgbClr val="333333"/>
                </a:solidFill>
                <a:effectLst/>
                <a:latin typeface="Arial" panose="020B0604020202020204" pitchFamily="34" charset="0"/>
              </a:rPr>
              <a:t>віці</a:t>
            </a:r>
            <a:r>
              <a:rPr lang="ru-RU" sz="2000" b="0" i="0" dirty="0">
                <a:solidFill>
                  <a:srgbClr val="333333"/>
                </a:solidFill>
                <a:effectLst/>
                <a:latin typeface="Arial" panose="020B0604020202020204" pitchFamily="34" charset="0"/>
              </a:rPr>
              <a:t> </a:t>
            </a:r>
            <a:r>
              <a:rPr lang="ru-RU" sz="2000" b="0" i="0" dirty="0" err="1">
                <a:solidFill>
                  <a:srgbClr val="333333"/>
                </a:solidFill>
                <a:effectLst/>
                <a:latin typeface="Arial" panose="020B0604020202020204" pitchFamily="34" charset="0"/>
              </a:rPr>
              <a:t>від</a:t>
            </a:r>
            <a:r>
              <a:rPr lang="ru-RU" sz="2000" b="0" i="0" dirty="0">
                <a:solidFill>
                  <a:srgbClr val="333333"/>
                </a:solidFill>
                <a:effectLst/>
                <a:latin typeface="Arial" panose="020B0604020202020204" pitchFamily="34" charset="0"/>
              </a:rPr>
              <a:t> </a:t>
            </a:r>
            <a:r>
              <a:rPr lang="ru-RU" sz="2000" b="0" i="0" dirty="0" err="1">
                <a:solidFill>
                  <a:srgbClr val="333333"/>
                </a:solidFill>
                <a:effectLst/>
                <a:latin typeface="Arial" panose="020B0604020202020204" pitchFamily="34" charset="0"/>
              </a:rPr>
              <a:t>чотирнадцяти</a:t>
            </a:r>
            <a:r>
              <a:rPr lang="ru-RU" sz="2000" b="0" i="0" dirty="0">
                <a:solidFill>
                  <a:srgbClr val="333333"/>
                </a:solidFill>
                <a:effectLst/>
                <a:latin typeface="Arial" panose="020B0604020202020204" pitchFamily="34" charset="0"/>
              </a:rPr>
              <a:t> до </a:t>
            </a:r>
            <a:r>
              <a:rPr lang="ru-RU" sz="2000" b="0" i="0" dirty="0" err="1">
                <a:solidFill>
                  <a:srgbClr val="333333"/>
                </a:solidFill>
                <a:effectLst/>
                <a:latin typeface="Arial" panose="020B0604020202020204" pitchFamily="34" charset="0"/>
              </a:rPr>
              <a:t>вісімнадцяти</a:t>
            </a:r>
            <a:r>
              <a:rPr lang="ru-RU" sz="2000" b="0" i="0" dirty="0">
                <a:solidFill>
                  <a:srgbClr val="333333"/>
                </a:solidFill>
                <a:effectLst/>
                <a:latin typeface="Arial" panose="020B0604020202020204" pitchFamily="34" charset="0"/>
              </a:rPr>
              <a:t> </a:t>
            </a:r>
            <a:r>
              <a:rPr lang="ru-RU" sz="2000" b="0" i="0" dirty="0" err="1">
                <a:solidFill>
                  <a:srgbClr val="333333"/>
                </a:solidFill>
                <a:effectLst/>
                <a:latin typeface="Arial" panose="020B0604020202020204" pitchFamily="34" charset="0"/>
              </a:rPr>
              <a:t>років</a:t>
            </a:r>
            <a:r>
              <a:rPr lang="ru-RU" sz="2000" b="0" i="0" dirty="0">
                <a:solidFill>
                  <a:srgbClr val="333333"/>
                </a:solidFill>
                <a:effectLst/>
                <a:latin typeface="Arial" panose="020B0604020202020204" pitchFamily="34" charset="0"/>
              </a:rPr>
              <a:t>.</a:t>
            </a:r>
            <a:br>
              <a:rPr lang="ru-RU" sz="2000" b="0" i="0" dirty="0">
                <a:solidFill>
                  <a:srgbClr val="333333"/>
                </a:solidFill>
                <a:effectLst/>
                <a:latin typeface="Arial" panose="020B0604020202020204" pitchFamily="34" charset="0"/>
              </a:rPr>
            </a:br>
            <a:r>
              <a:rPr lang="en-US" sz="1000" b="0" i="0" dirty="0">
                <a:solidFill>
                  <a:srgbClr val="333333"/>
                </a:solidFill>
                <a:effectLst/>
                <a:latin typeface="Arial" panose="020B0604020202020204" pitchFamily="34" charset="0"/>
              </a:rPr>
              <a:t/>
            </a:r>
            <a:br>
              <a:rPr lang="en-US" sz="1000" b="0" i="0" dirty="0">
                <a:solidFill>
                  <a:srgbClr val="333333"/>
                </a:solidFill>
                <a:effectLst/>
                <a:latin typeface="Arial" panose="020B0604020202020204" pitchFamily="34" charset="0"/>
              </a:rPr>
            </a:br>
            <a:r>
              <a:rPr lang="en-US" sz="1000" dirty="0"/>
              <a:t/>
            </a:r>
            <a:br>
              <a:rPr lang="en-US" sz="1000" dirty="0"/>
            </a:br>
            <a:endParaRPr lang="en-US" sz="2000" b="1" kern="1200" dirty="0">
              <a:solidFill>
                <a:schemeClr val="tx2"/>
              </a:solidFill>
              <a:latin typeface="+mn-lt"/>
              <a:ea typeface="+mj-ea"/>
              <a:cs typeface="+mj-cs"/>
            </a:endParaRPr>
          </a:p>
        </p:txBody>
      </p:sp>
      <p:pic>
        <p:nvPicPr>
          <p:cNvPr id="2050" name="Picture 2" descr="1 червня 2022 року День захисту дітей традиції">
            <a:extLst>
              <a:ext uri="{FF2B5EF4-FFF2-40B4-BE49-F238E27FC236}">
                <a16:creationId xmlns:a16="http://schemas.microsoft.com/office/drawing/2014/main" xmlns="" id="{4320643B-58DB-9E47-9147-651810C063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65" r="4989" b="2"/>
          <a:stretch/>
        </p:blipFill>
        <p:spPr bwMode="auto">
          <a:xfrm>
            <a:off x="229514" y="1259814"/>
            <a:ext cx="4141760" cy="2410420"/>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grpSp>
        <p:nvGrpSpPr>
          <p:cNvPr id="2086" name="Group 2085">
            <a:extLst>
              <a:ext uri="{FF2B5EF4-FFF2-40B4-BE49-F238E27FC236}">
                <a16:creationId xmlns:a16="http://schemas.microsoft.com/office/drawing/2014/main" xmlns="" id="{89D1390B-7E13-4B4F-9CB2-391063412E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53" y="-5977"/>
            <a:ext cx="6238675" cy="6863979"/>
            <a:chOff x="305" y="-5977"/>
            <a:chExt cx="6238675" cy="6863979"/>
          </a:xfrm>
        </p:grpSpPr>
        <p:sp>
          <p:nvSpPr>
            <p:cNvPr id="2087" name="Freeform: Shape 2086">
              <a:extLst>
                <a:ext uri="{FF2B5EF4-FFF2-40B4-BE49-F238E27FC236}">
                  <a16:creationId xmlns:a16="http://schemas.microsoft.com/office/drawing/2014/main" xmlns="" id="{9E720206-AA49-4786-A932-A2650DE091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8" name="Freeform: Shape 2087">
              <a:extLst>
                <a:ext uri="{FF2B5EF4-FFF2-40B4-BE49-F238E27FC236}">
                  <a16:creationId xmlns:a16="http://schemas.microsoft.com/office/drawing/2014/main" xmlns="" id="{C72F6EE6-EDE9-45A5-8F6D-02B9B7CB2C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9" name="Freeform: Shape 2088">
              <a:extLst>
                <a:ext uri="{FF2B5EF4-FFF2-40B4-BE49-F238E27FC236}">
                  <a16:creationId xmlns:a16="http://schemas.microsoft.com/office/drawing/2014/main" xmlns="" id="{C093DC50-3BD7-46B1-A300-CD207E152F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3" name="TextBox 5">
            <a:extLst>
              <a:ext uri="{FF2B5EF4-FFF2-40B4-BE49-F238E27FC236}">
                <a16:creationId xmlns:a16="http://schemas.microsoft.com/office/drawing/2014/main" xmlns="" id="{B64C7450-41C3-2D6C-DF59-5F2CAED4A41F}"/>
              </a:ext>
            </a:extLst>
          </p:cNvPr>
          <p:cNvGraphicFramePr/>
          <p:nvPr>
            <p:extLst>
              <p:ext uri="{D42A27DB-BD31-4B8C-83A1-F6EECF244321}">
                <p14:modId xmlns:p14="http://schemas.microsoft.com/office/powerpoint/2010/main" val="1180503244"/>
              </p:ext>
            </p:extLst>
          </p:nvPr>
        </p:nvGraphicFramePr>
        <p:xfrm>
          <a:off x="6797004" y="670559"/>
          <a:ext cx="4555782" cy="5445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3082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45503" y="561860"/>
            <a:ext cx="6568001" cy="5838507"/>
          </a:xfrm>
          <a:prstGeom prst="rect">
            <a:avLst/>
          </a:prstGeom>
        </p:spPr>
        <p:txBody>
          <a:bodyPr vert="horz" lIns="91440" tIns="45720" rIns="91440" bIns="45720" rtlCol="0" anchor="t">
            <a:noAutofit/>
          </a:bodyPr>
          <a:lstStyle/>
          <a:p>
            <a:pPr>
              <a:lnSpc>
                <a:spcPct val="90000"/>
              </a:lnSpc>
              <a:spcAft>
                <a:spcPts val="600"/>
              </a:spcAft>
            </a:pPr>
            <a:r>
              <a:rPr lang="en-US" sz="2400" b="1" dirty="0" err="1">
                <a:solidFill>
                  <a:srgbClr val="C00000"/>
                </a:solidFill>
                <a:effectLst/>
              </a:rPr>
              <a:t>Щоб</a:t>
            </a:r>
            <a:r>
              <a:rPr lang="en-US" sz="2400" b="1" dirty="0">
                <a:solidFill>
                  <a:srgbClr val="C00000"/>
                </a:solidFill>
                <a:effectLst/>
              </a:rPr>
              <a:t> </a:t>
            </a:r>
            <a:r>
              <a:rPr lang="en-US" sz="2400" b="1" dirty="0" err="1">
                <a:solidFill>
                  <a:srgbClr val="C00000"/>
                </a:solidFill>
                <a:effectLst/>
              </a:rPr>
              <a:t>зрозуміти</a:t>
            </a:r>
            <a:r>
              <a:rPr lang="en-US" sz="2400" b="1" dirty="0">
                <a:solidFill>
                  <a:srgbClr val="C00000"/>
                </a:solidFill>
                <a:effectLst/>
              </a:rPr>
              <a:t>, </a:t>
            </a:r>
            <a:r>
              <a:rPr lang="en-US" sz="2400" b="1" dirty="0" err="1">
                <a:solidFill>
                  <a:srgbClr val="C00000"/>
                </a:solidFill>
                <a:effectLst/>
              </a:rPr>
              <a:t>чи</a:t>
            </a:r>
            <a:r>
              <a:rPr lang="en-US" sz="2400" b="1" dirty="0">
                <a:solidFill>
                  <a:srgbClr val="C00000"/>
                </a:solidFill>
                <a:effectLst/>
              </a:rPr>
              <a:t> є </a:t>
            </a:r>
            <a:r>
              <a:rPr lang="en-US" sz="2400" b="1" dirty="0" err="1">
                <a:solidFill>
                  <a:srgbClr val="C00000"/>
                </a:solidFill>
                <a:effectLst/>
              </a:rPr>
              <a:t>мобінг</a:t>
            </a:r>
            <a:r>
              <a:rPr lang="en-US" sz="2400" b="1" dirty="0">
                <a:solidFill>
                  <a:srgbClr val="C00000"/>
                </a:solidFill>
                <a:effectLst/>
              </a:rPr>
              <a:t> у </a:t>
            </a:r>
            <a:r>
              <a:rPr lang="uk-UA" sz="2400" b="1" dirty="0">
                <a:solidFill>
                  <a:srgbClr val="C00000"/>
                </a:solidFill>
              </a:rPr>
              <a:t>В</a:t>
            </a:r>
            <a:r>
              <a:rPr lang="en-US" sz="2400" b="1" dirty="0" err="1">
                <a:solidFill>
                  <a:srgbClr val="C00000"/>
                </a:solidFill>
                <a:effectLst/>
              </a:rPr>
              <a:t>ас</a:t>
            </a:r>
            <a:r>
              <a:rPr lang="en-US" sz="2400" b="1" dirty="0">
                <a:solidFill>
                  <a:srgbClr val="C00000"/>
                </a:solidFill>
                <a:effectLst/>
              </a:rPr>
              <a:t> </a:t>
            </a:r>
            <a:r>
              <a:rPr lang="en-US" sz="2400" b="1" dirty="0" err="1">
                <a:solidFill>
                  <a:srgbClr val="C00000"/>
                </a:solidFill>
                <a:effectLst/>
              </a:rPr>
              <a:t>на</a:t>
            </a:r>
            <a:r>
              <a:rPr lang="en-US" sz="2400" b="1" dirty="0">
                <a:solidFill>
                  <a:srgbClr val="C00000"/>
                </a:solidFill>
                <a:effectLst/>
              </a:rPr>
              <a:t> </a:t>
            </a:r>
            <a:r>
              <a:rPr lang="en-US" sz="2400" b="1" dirty="0" err="1">
                <a:solidFill>
                  <a:srgbClr val="C00000"/>
                </a:solidFill>
                <a:effectLst/>
              </a:rPr>
              <a:t>роботі</a:t>
            </a:r>
            <a:r>
              <a:rPr lang="en-US" sz="2400" b="1" dirty="0">
                <a:solidFill>
                  <a:srgbClr val="C00000"/>
                </a:solidFill>
                <a:effectLst/>
              </a:rPr>
              <a:t>, </a:t>
            </a:r>
            <a:r>
              <a:rPr lang="en-US" sz="2400" b="1" dirty="0" err="1">
                <a:solidFill>
                  <a:srgbClr val="C00000"/>
                </a:solidFill>
                <a:effectLst/>
              </a:rPr>
              <a:t>варто</a:t>
            </a:r>
            <a:r>
              <a:rPr lang="en-US" sz="2400" b="1" dirty="0">
                <a:solidFill>
                  <a:srgbClr val="C00000"/>
                </a:solidFill>
                <a:effectLst/>
              </a:rPr>
              <a:t> </a:t>
            </a:r>
            <a:r>
              <a:rPr lang="en-US" sz="2400" b="1" dirty="0" err="1">
                <a:solidFill>
                  <a:srgbClr val="C00000"/>
                </a:solidFill>
                <a:effectLst/>
              </a:rPr>
              <a:t>звернути</a:t>
            </a:r>
            <a:r>
              <a:rPr lang="en-US" sz="2400" b="1" dirty="0">
                <a:solidFill>
                  <a:srgbClr val="C00000"/>
                </a:solidFill>
                <a:effectLst/>
              </a:rPr>
              <a:t> </a:t>
            </a:r>
            <a:r>
              <a:rPr lang="en-US" sz="2400" b="1" dirty="0" err="1">
                <a:solidFill>
                  <a:srgbClr val="C00000"/>
                </a:solidFill>
                <a:effectLst/>
              </a:rPr>
              <a:t>увагу</a:t>
            </a:r>
            <a:r>
              <a:rPr lang="en-US" sz="2400" b="1" dirty="0">
                <a:solidFill>
                  <a:srgbClr val="C00000"/>
                </a:solidFill>
                <a:effectLst/>
              </a:rPr>
              <a:t> </a:t>
            </a:r>
            <a:r>
              <a:rPr lang="en-US" sz="2400" b="1" dirty="0" err="1">
                <a:solidFill>
                  <a:srgbClr val="C00000"/>
                </a:solidFill>
                <a:effectLst/>
              </a:rPr>
              <a:t>на</a:t>
            </a:r>
            <a:r>
              <a:rPr lang="en-US" sz="2400" b="1" dirty="0">
                <a:solidFill>
                  <a:srgbClr val="C00000"/>
                </a:solidFill>
                <a:effectLst/>
              </a:rPr>
              <a:t> </a:t>
            </a:r>
            <a:r>
              <a:rPr lang="en-US" sz="2400" b="1" dirty="0" err="1">
                <a:solidFill>
                  <a:srgbClr val="C00000"/>
                </a:solidFill>
                <a:effectLst/>
              </a:rPr>
              <a:t>його</a:t>
            </a:r>
            <a:r>
              <a:rPr lang="en-US" sz="2400" b="1" dirty="0">
                <a:solidFill>
                  <a:srgbClr val="C00000"/>
                </a:solidFill>
                <a:effectLst/>
              </a:rPr>
              <a:t> </a:t>
            </a:r>
            <a:r>
              <a:rPr lang="en-US" sz="2400" b="1" dirty="0" err="1">
                <a:solidFill>
                  <a:srgbClr val="C00000"/>
                </a:solidFill>
                <a:effectLst/>
              </a:rPr>
              <a:t>варіанти</a:t>
            </a:r>
            <a:r>
              <a:rPr lang="en-US" sz="2400" b="1" dirty="0">
                <a:solidFill>
                  <a:srgbClr val="C00000"/>
                </a:solidFill>
                <a:effectLst/>
              </a:rPr>
              <a:t>:</a:t>
            </a:r>
            <a:br>
              <a:rPr lang="en-US" sz="2400" b="1" dirty="0">
                <a:solidFill>
                  <a:srgbClr val="C00000"/>
                </a:solidFill>
                <a:effectLst/>
              </a:rPr>
            </a:br>
            <a:r>
              <a:rPr lang="en-US" sz="2400" dirty="0">
                <a:effectLst/>
              </a:rPr>
              <a:t/>
            </a:r>
            <a:br>
              <a:rPr lang="en-US" sz="2400" dirty="0">
                <a:effectLst/>
              </a:rPr>
            </a:br>
            <a:r>
              <a:rPr lang="en-US" sz="2400" dirty="0">
                <a:effectLst/>
              </a:rPr>
              <a:t>– </a:t>
            </a:r>
            <a:r>
              <a:rPr lang="en-US" sz="2400" dirty="0" err="1">
                <a:effectLst/>
              </a:rPr>
              <a:t>ігнорування</a:t>
            </a:r>
            <a:r>
              <a:rPr lang="en-US" sz="2400" dirty="0">
                <a:effectLst/>
              </a:rPr>
              <a:t> </a:t>
            </a:r>
            <a:r>
              <a:rPr lang="en-US" sz="2400" dirty="0" err="1">
                <a:effectLst/>
              </a:rPr>
              <a:t>працівника</a:t>
            </a:r>
            <a:r>
              <a:rPr lang="en-US" sz="2400" dirty="0">
                <a:effectLst/>
              </a:rPr>
              <a:t>, </a:t>
            </a:r>
            <a:r>
              <a:rPr lang="en-US" sz="2400" dirty="0" err="1">
                <a:effectLst/>
              </a:rPr>
              <a:t>його</a:t>
            </a:r>
            <a:r>
              <a:rPr lang="en-US" sz="2400" dirty="0">
                <a:effectLst/>
              </a:rPr>
              <a:t> </a:t>
            </a:r>
            <a:r>
              <a:rPr lang="en-US" sz="2400" dirty="0" err="1">
                <a:effectLst/>
              </a:rPr>
              <a:t>ізоляція</a:t>
            </a:r>
            <a:r>
              <a:rPr lang="en-US" sz="2400" dirty="0">
                <a:effectLst/>
              </a:rPr>
              <a:t/>
            </a:r>
            <a:br>
              <a:rPr lang="en-US" sz="2400" dirty="0">
                <a:effectLst/>
              </a:rPr>
            </a:br>
            <a:r>
              <a:rPr lang="en-US" sz="2400" dirty="0">
                <a:effectLst/>
              </a:rPr>
              <a:t/>
            </a:r>
            <a:br>
              <a:rPr lang="en-US" sz="2400" dirty="0">
                <a:effectLst/>
              </a:rPr>
            </a:br>
            <a:r>
              <a:rPr lang="en-US" sz="2400" dirty="0">
                <a:effectLst/>
              </a:rPr>
              <a:t>– </a:t>
            </a:r>
            <a:r>
              <a:rPr lang="en-US" sz="2400" dirty="0" err="1">
                <a:effectLst/>
              </a:rPr>
              <a:t>поширення</a:t>
            </a:r>
            <a:r>
              <a:rPr lang="en-US" sz="2400" dirty="0">
                <a:effectLst/>
              </a:rPr>
              <a:t> </a:t>
            </a:r>
            <a:r>
              <a:rPr lang="en-US" sz="2400" dirty="0" err="1">
                <a:effectLst/>
              </a:rPr>
              <a:t>неправдивих</a:t>
            </a:r>
            <a:r>
              <a:rPr lang="en-US" sz="2400" dirty="0">
                <a:effectLst/>
              </a:rPr>
              <a:t> </a:t>
            </a:r>
            <a:r>
              <a:rPr lang="en-US" sz="2400" dirty="0" err="1">
                <a:effectLst/>
              </a:rPr>
              <a:t>чуток</a:t>
            </a:r>
            <a:r>
              <a:rPr lang="en-US" sz="2400" dirty="0">
                <a:effectLst/>
              </a:rPr>
              <a:t/>
            </a:r>
            <a:br>
              <a:rPr lang="en-US" sz="2400" dirty="0">
                <a:effectLst/>
              </a:rPr>
            </a:br>
            <a:r>
              <a:rPr lang="en-US" sz="2400" dirty="0">
                <a:effectLst/>
              </a:rPr>
              <a:t/>
            </a:r>
            <a:br>
              <a:rPr lang="en-US" sz="2400" dirty="0">
                <a:effectLst/>
              </a:rPr>
            </a:br>
            <a:r>
              <a:rPr lang="en-US" sz="2400" dirty="0">
                <a:effectLst/>
              </a:rPr>
              <a:t>– </a:t>
            </a:r>
            <a:r>
              <a:rPr lang="en-US" sz="2400" dirty="0" err="1">
                <a:effectLst/>
              </a:rPr>
              <a:t>надмірна</a:t>
            </a:r>
            <a:r>
              <a:rPr lang="en-US" sz="2400" dirty="0">
                <a:effectLst/>
              </a:rPr>
              <a:t> </a:t>
            </a:r>
            <a:r>
              <a:rPr lang="en-US" sz="2400" dirty="0" err="1">
                <a:effectLst/>
              </a:rPr>
              <a:t>прискіпливість</a:t>
            </a:r>
            <a:r>
              <a:rPr lang="en-US" sz="2400" dirty="0">
                <a:effectLst/>
              </a:rPr>
              <a:t/>
            </a:r>
            <a:br>
              <a:rPr lang="en-US" sz="2400" dirty="0">
                <a:effectLst/>
              </a:rPr>
            </a:br>
            <a:r>
              <a:rPr lang="en-US" sz="2400" dirty="0">
                <a:effectLst/>
              </a:rPr>
              <a:t/>
            </a:r>
            <a:br>
              <a:rPr lang="en-US" sz="2400" dirty="0">
                <a:effectLst/>
              </a:rPr>
            </a:br>
            <a:r>
              <a:rPr lang="en-US" sz="2400" dirty="0">
                <a:effectLst/>
              </a:rPr>
              <a:t>– </a:t>
            </a:r>
            <a:r>
              <a:rPr lang="en-US" sz="2400" dirty="0" err="1">
                <a:effectLst/>
              </a:rPr>
              <a:t>відпускання</a:t>
            </a:r>
            <a:r>
              <a:rPr lang="en-US" sz="2400" dirty="0">
                <a:effectLst/>
              </a:rPr>
              <a:t> </a:t>
            </a:r>
            <a:r>
              <a:rPr lang="en-US" sz="2400" dirty="0" err="1">
                <a:effectLst/>
              </a:rPr>
              <a:t>гострих</a:t>
            </a:r>
            <a:r>
              <a:rPr lang="en-US" sz="2400" dirty="0">
                <a:effectLst/>
              </a:rPr>
              <a:t> </a:t>
            </a:r>
            <a:r>
              <a:rPr lang="en-US" sz="2400" dirty="0" err="1">
                <a:effectLst/>
              </a:rPr>
              <a:t>слів</a:t>
            </a:r>
            <a:r>
              <a:rPr lang="en-US" sz="2400" dirty="0">
                <a:effectLst/>
              </a:rPr>
              <a:t> в </a:t>
            </a:r>
            <a:r>
              <a:rPr lang="en-US" sz="2400" dirty="0" err="1">
                <a:effectLst/>
              </a:rPr>
              <a:t>бік</a:t>
            </a:r>
            <a:r>
              <a:rPr lang="en-US" sz="2400" dirty="0">
                <a:effectLst/>
              </a:rPr>
              <a:t> </a:t>
            </a:r>
            <a:r>
              <a:rPr lang="en-US" sz="2400" dirty="0" err="1">
                <a:effectLst/>
              </a:rPr>
              <a:t>потерпілого</a:t>
            </a:r>
            <a:r>
              <a:rPr lang="en-US" sz="2400" dirty="0">
                <a:effectLst/>
              </a:rPr>
              <a:t/>
            </a:r>
            <a:br>
              <a:rPr lang="en-US" sz="2400" dirty="0">
                <a:effectLst/>
              </a:rPr>
            </a:br>
            <a:r>
              <a:rPr lang="en-US" sz="2400" dirty="0">
                <a:effectLst/>
              </a:rPr>
              <a:t/>
            </a:r>
            <a:br>
              <a:rPr lang="en-US" sz="2400" dirty="0">
                <a:effectLst/>
              </a:rPr>
            </a:br>
            <a:r>
              <a:rPr lang="en-US" sz="2400" dirty="0">
                <a:effectLst/>
              </a:rPr>
              <a:t>– </a:t>
            </a:r>
            <a:r>
              <a:rPr lang="en-US" sz="2400" dirty="0" err="1">
                <a:effectLst/>
              </a:rPr>
              <a:t>небажана</a:t>
            </a:r>
            <a:r>
              <a:rPr lang="en-US" sz="2400" dirty="0">
                <a:effectLst/>
              </a:rPr>
              <a:t> </a:t>
            </a:r>
            <a:r>
              <a:rPr lang="en-US" sz="2400" dirty="0" err="1">
                <a:effectLst/>
              </a:rPr>
              <a:t>поведінка</a:t>
            </a:r>
            <a:r>
              <a:rPr lang="en-US" sz="2400" dirty="0">
                <a:effectLst/>
              </a:rPr>
              <a:t> з </a:t>
            </a:r>
            <a:r>
              <a:rPr lang="en-US" sz="2400" dirty="0" err="1">
                <a:effectLst/>
              </a:rPr>
              <a:t>сексуальним</a:t>
            </a:r>
            <a:r>
              <a:rPr lang="en-US" sz="2400" dirty="0">
                <a:effectLst/>
              </a:rPr>
              <a:t> </a:t>
            </a:r>
            <a:r>
              <a:rPr lang="en-US" sz="2400" dirty="0" err="1">
                <a:effectLst/>
              </a:rPr>
              <a:t>контентом</a:t>
            </a:r>
            <a:r>
              <a:rPr lang="en-US" sz="2400" dirty="0">
                <a:effectLst/>
              </a:rPr>
              <a:t>;</a:t>
            </a:r>
            <a:br>
              <a:rPr lang="en-US" sz="2400" dirty="0">
                <a:effectLst/>
              </a:rPr>
            </a:br>
            <a:r>
              <a:rPr lang="en-US" sz="2400" dirty="0">
                <a:effectLst/>
              </a:rPr>
              <a:t/>
            </a:r>
            <a:br>
              <a:rPr lang="en-US" sz="2400" dirty="0">
                <a:effectLst/>
              </a:rPr>
            </a:br>
            <a:r>
              <a:rPr lang="en-US" sz="2400" dirty="0">
                <a:effectLst/>
              </a:rPr>
              <a:t>– </a:t>
            </a:r>
            <a:r>
              <a:rPr lang="en-US" sz="2400" dirty="0" err="1">
                <a:effectLst/>
              </a:rPr>
              <a:t>донесення</a:t>
            </a:r>
            <a:r>
              <a:rPr lang="en-US" sz="2400" dirty="0">
                <a:effectLst/>
              </a:rPr>
              <a:t> </a:t>
            </a:r>
            <a:r>
              <a:rPr lang="en-US" sz="2400" dirty="0" err="1">
                <a:effectLst/>
              </a:rPr>
              <a:t>керівництву</a:t>
            </a:r>
            <a:r>
              <a:rPr lang="en-US" sz="2400" dirty="0">
                <a:effectLst/>
              </a:rPr>
              <a:t/>
            </a:r>
            <a:br>
              <a:rPr lang="en-US" sz="2400" dirty="0">
                <a:effectLst/>
              </a:rPr>
            </a:br>
            <a:r>
              <a:rPr lang="en-US" sz="2400" dirty="0">
                <a:effectLst/>
              </a:rPr>
              <a:t/>
            </a:r>
            <a:br>
              <a:rPr lang="en-US" sz="2400" dirty="0">
                <a:effectLst/>
              </a:rPr>
            </a:br>
            <a:r>
              <a:rPr lang="en-US" sz="2400" dirty="0">
                <a:effectLst/>
              </a:rPr>
              <a:t>– </a:t>
            </a:r>
            <a:r>
              <a:rPr lang="en-US" sz="2400" dirty="0" err="1">
                <a:effectLst/>
              </a:rPr>
              <a:t>завдавання</a:t>
            </a:r>
            <a:r>
              <a:rPr lang="en-US" sz="2400" dirty="0">
                <a:effectLst/>
              </a:rPr>
              <a:t> </a:t>
            </a:r>
            <a:r>
              <a:rPr lang="en-US" sz="2400" dirty="0" err="1">
                <a:effectLst/>
              </a:rPr>
              <a:t>матеріальної</a:t>
            </a:r>
            <a:r>
              <a:rPr lang="en-US" sz="2400" dirty="0">
                <a:effectLst/>
              </a:rPr>
              <a:t> </a:t>
            </a:r>
            <a:r>
              <a:rPr lang="en-US" sz="2400" dirty="0" err="1">
                <a:effectLst/>
              </a:rPr>
              <a:t>шкоди</a:t>
            </a:r>
            <a:r>
              <a:rPr lang="en-US" sz="2400" dirty="0">
                <a:effectLst/>
              </a:rPr>
              <a:t/>
            </a:r>
            <a:br>
              <a:rPr lang="en-US" sz="2400" dirty="0">
                <a:effectLst/>
              </a:rPr>
            </a:br>
            <a:endParaRPr lang="en-US" sz="2400" dirty="0"/>
          </a:p>
        </p:txBody>
      </p:sp>
      <p:sp>
        <p:nvSpPr>
          <p:cNvPr id="24" name="Rectangle 23"/>
          <p:cNvSpPr>
            <a:spLocks noGrp="1" noRot="1" noChangeAspect="1" noMove="1" noResize="1" noEditPoints="1" noAdjustHandles="1" noChangeArrowheads="1" noChangeShapeType="1" noTextEdit="1"/>
          </p:cNvSpPr>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Grp="1" noRot="1" noChangeAspect="1" noMove="1" noResize="1" noEditPoints="1" noAdjustHandles="1" noChangeArrowheads="1" noChangeShapeType="1" noTextEdit="1"/>
          </p:cNvSpPr>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a:spLocks noGrp="1" noRot="1" noChangeAspect="1" noMove="1" noResize="1" noEditPoints="1" noAdjustHandles="1" noChangeArrowheads="1" noChangeShapeType="1" noTextEdit="1"/>
          </p:cNvSpPr>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a:spLocks noGrp="1" noRot="1" noChangeAspect="1" noMove="1" noResize="1" noEditPoints="1" noAdjustHandles="1" noChangeArrowheads="1" noChangeShapeType="1" noTextEdit="1"/>
          </p:cNvSpPr>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High Voltag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35028" y="1359681"/>
            <a:ext cx="4068667" cy="417053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Grp="1" noRot="1" noChangeAspect="1" noMove="1" noResize="1" noEditPoints="1" noAdjustHandles="1" noChangeArrowheads="1" noChangeShapeType="1" noTextEdit="1"/>
          </p:cNvSpPr>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Grp="1" noRot="1" noChangeAspect="1" noMove="1" noResize="1" noEditPoints="1" noAdjustHandles="1" noChangeArrowheads="1" noChangeShapeType="1" noTextEdit="1"/>
          </p:cNvSpPr>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vert="horz" lIns="91440" tIns="45720" rIns="91440" bIns="45720" rtlCol="0" anchor="ctr">
            <a:normAutofit/>
          </a:bodyPr>
          <a:lstStyle/>
          <a:p>
            <a:pPr algn="ctr"/>
            <a:r>
              <a:rPr lang="uk-UA" sz="4000" b="1" i="0" kern="1200" dirty="0">
                <a:solidFill>
                  <a:srgbClr val="FFFFFF"/>
                </a:solidFill>
                <a:effectLst/>
                <a:latin typeface="+mj-lt"/>
                <a:ea typeface="+mj-ea"/>
                <a:cs typeface="+mj-cs"/>
              </a:rPr>
              <a:t>Прояви </a:t>
            </a:r>
            <a:r>
              <a:rPr lang="uk-UA" sz="4000" b="1" i="0" kern="1200" dirty="0" err="1">
                <a:solidFill>
                  <a:srgbClr val="FFFFFF"/>
                </a:solidFill>
                <a:effectLst/>
                <a:latin typeface="+mj-lt"/>
                <a:ea typeface="+mj-ea"/>
                <a:cs typeface="+mj-cs"/>
              </a:rPr>
              <a:t>мобінгу</a:t>
            </a:r>
            <a:endParaRPr lang="en-US" sz="4000" b="1" kern="1200" dirty="0">
              <a:solidFill>
                <a:srgbClr val="FFFFFF"/>
              </a:solidFill>
              <a:latin typeface="+mj-lt"/>
              <a:ea typeface="+mj-ea"/>
              <a:cs typeface="+mj-cs"/>
            </a:endParaRPr>
          </a:p>
        </p:txBody>
      </p:sp>
      <p:graphicFrame>
        <p:nvGraphicFramePr>
          <p:cNvPr id="14" name="TextBox 5"/>
          <p:cNvGraphicFramePr/>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8"/>
          <p:cNvSpPr>
            <a:spLocks noGrp="1" noRot="1" noChangeAspect="1" noMove="1" noResize="1" noEditPoints="1" noAdjustHandles="1" noChangeArrowheads="1" noChangeShapeType="1" noTextEdit="1"/>
          </p:cNvSpPr>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p:cNvSpPr>
            <a:spLocks noGrp="1" noRot="1" noChangeAspect="1" noMove="1" noResize="1" noEditPoints="1" noAdjustHandles="1" noChangeArrowheads="1" noChangeShapeType="1" noTextEdit="1"/>
          </p:cNvSpPr>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p:cNvSpPr>
            <a:spLocks noGrp="1" noRot="1" noChangeAspect="1" noMove="1" noResize="1" noEditPoints="1" noAdjustHandles="1" noChangeArrowheads="1" noChangeShapeType="1" noTextEdit="1"/>
          </p:cNvSpPr>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p:cNvSpPr>
            <a:spLocks noGrp="1" noRot="1" noChangeAspect="1" noMove="1" noResize="1" noEditPoints="1" noAdjustHandles="1" noChangeArrowheads="1" noChangeShapeType="1" noTextEdit="1"/>
          </p:cNvSpPr>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9713" y="5490971"/>
            <a:ext cx="10890031" cy="1159200"/>
          </a:xfrm>
        </p:spPr>
        <p:txBody>
          <a:bodyPr vert="horz" lIns="91440" tIns="45720" rIns="91440" bIns="45720" rtlCol="0" anchor="ctr">
            <a:normAutofit/>
          </a:bodyPr>
          <a:lstStyle/>
          <a:p>
            <a:r>
              <a:rPr lang="ru-RU" sz="2400" b="0" i="0" dirty="0" err="1">
                <a:solidFill>
                  <a:schemeClr val="bg1"/>
                </a:solidFill>
                <a:effectLst/>
                <a:latin typeface="+mn-lt"/>
              </a:rPr>
              <a:t>Основним</a:t>
            </a:r>
            <a:r>
              <a:rPr lang="ru-RU" sz="2400" b="0" i="0" dirty="0">
                <a:solidFill>
                  <a:schemeClr val="bg1"/>
                </a:solidFill>
                <a:effectLst/>
                <a:latin typeface="+mn-lt"/>
              </a:rPr>
              <a:t> способом </a:t>
            </a:r>
            <a:r>
              <a:rPr lang="ru-RU" sz="2400" b="0" i="0" dirty="0" err="1">
                <a:solidFill>
                  <a:schemeClr val="bg1"/>
                </a:solidFill>
                <a:effectLst/>
                <a:latin typeface="+mn-lt"/>
              </a:rPr>
              <a:t>захисту</a:t>
            </a:r>
            <a:r>
              <a:rPr lang="ru-RU" sz="2400" b="0" i="0" dirty="0">
                <a:solidFill>
                  <a:schemeClr val="bg1"/>
                </a:solidFill>
                <a:effectLst/>
                <a:latin typeface="+mn-lt"/>
              </a:rPr>
              <a:t> є </a:t>
            </a:r>
            <a:r>
              <a:rPr lang="ru-RU" sz="2400" b="0" i="0" dirty="0" err="1">
                <a:solidFill>
                  <a:schemeClr val="bg1"/>
                </a:solidFill>
                <a:effectLst/>
                <a:latin typeface="+mn-lt"/>
              </a:rPr>
              <a:t>доведення</a:t>
            </a:r>
            <a:r>
              <a:rPr lang="ru-RU" sz="2400" b="0" i="0" dirty="0">
                <a:solidFill>
                  <a:schemeClr val="bg1"/>
                </a:solidFill>
                <a:effectLst/>
                <a:latin typeface="+mn-lt"/>
              </a:rPr>
              <a:t> факту </a:t>
            </a:r>
            <a:r>
              <a:rPr lang="ru-RU" sz="2400" b="0" i="0" dirty="0" err="1">
                <a:solidFill>
                  <a:schemeClr val="bg1"/>
                </a:solidFill>
                <a:effectLst/>
                <a:latin typeface="+mn-lt"/>
              </a:rPr>
              <a:t>дискримінації</a:t>
            </a:r>
            <a:r>
              <a:rPr lang="ru-RU" sz="2400" b="0" i="0" dirty="0">
                <a:solidFill>
                  <a:schemeClr val="bg1"/>
                </a:solidFill>
                <a:effectLst/>
                <a:latin typeface="+mn-lt"/>
              </a:rPr>
              <a:t> у </a:t>
            </a:r>
            <a:r>
              <a:rPr lang="ru-RU" sz="2400" b="0" i="0" dirty="0" err="1">
                <a:solidFill>
                  <a:schemeClr val="bg1"/>
                </a:solidFill>
                <a:effectLst/>
                <a:latin typeface="+mn-lt"/>
              </a:rPr>
              <a:t>сфері</a:t>
            </a:r>
            <a:r>
              <a:rPr lang="ru-RU" sz="2400" b="0" i="0" dirty="0">
                <a:solidFill>
                  <a:schemeClr val="bg1"/>
                </a:solidFill>
                <a:effectLst/>
                <a:latin typeface="+mn-lt"/>
              </a:rPr>
              <a:t> </a:t>
            </a:r>
            <a:r>
              <a:rPr lang="ru-RU" sz="2400" b="0" i="0" dirty="0" err="1">
                <a:solidFill>
                  <a:schemeClr val="bg1"/>
                </a:solidFill>
                <a:effectLst/>
                <a:latin typeface="+mn-lt"/>
              </a:rPr>
              <a:t>трудових</a:t>
            </a:r>
            <a:r>
              <a:rPr lang="ru-RU" sz="2400" b="0" i="0" dirty="0">
                <a:solidFill>
                  <a:schemeClr val="bg1"/>
                </a:solidFill>
                <a:effectLst/>
                <a:latin typeface="+mn-lt"/>
              </a:rPr>
              <a:t> </a:t>
            </a:r>
            <a:r>
              <a:rPr lang="ru-RU" sz="2400" b="0" i="0" dirty="0" err="1">
                <a:solidFill>
                  <a:schemeClr val="bg1"/>
                </a:solidFill>
                <a:effectLst/>
                <a:latin typeface="+mn-lt"/>
              </a:rPr>
              <a:t>відносин</a:t>
            </a:r>
            <a:r>
              <a:rPr lang="ru-RU" sz="2400" b="0" i="0" dirty="0">
                <a:solidFill>
                  <a:schemeClr val="bg1"/>
                </a:solidFill>
                <a:effectLst/>
                <a:latin typeface="+mn-lt"/>
              </a:rPr>
              <a:t> у </a:t>
            </a:r>
            <a:r>
              <a:rPr lang="ru-RU" sz="2400" b="0" i="0" dirty="0" err="1">
                <a:solidFill>
                  <a:schemeClr val="bg1"/>
                </a:solidFill>
                <a:effectLst/>
                <a:latin typeface="+mn-lt"/>
              </a:rPr>
              <a:t>суді</a:t>
            </a:r>
            <a:r>
              <a:rPr lang="ru-RU" sz="2400" b="0" i="0" dirty="0">
                <a:solidFill>
                  <a:schemeClr val="bg1"/>
                </a:solidFill>
                <a:effectLst/>
                <a:latin typeface="+mn-lt"/>
              </a:rPr>
              <a:t>. </a:t>
            </a:r>
            <a:r>
              <a:rPr lang="ru-RU" sz="2400" b="0" i="0" dirty="0" err="1">
                <a:solidFill>
                  <a:schemeClr val="bg1"/>
                </a:solidFill>
                <a:effectLst/>
                <a:latin typeface="+mn-lt"/>
              </a:rPr>
              <a:t>Постраждалий</a:t>
            </a:r>
            <a:r>
              <a:rPr lang="ru-RU" sz="2400" dirty="0">
                <a:solidFill>
                  <a:schemeClr val="bg1"/>
                </a:solidFill>
                <a:latin typeface="+mn-lt"/>
              </a:rPr>
              <a:t>/а </a:t>
            </a:r>
            <a:r>
              <a:rPr lang="ru-RU" sz="2400" b="0" i="0" dirty="0">
                <a:solidFill>
                  <a:schemeClr val="bg1"/>
                </a:solidFill>
                <a:effectLst/>
                <a:latin typeface="+mn-lt"/>
              </a:rPr>
              <a:t> </a:t>
            </a:r>
            <a:r>
              <a:rPr lang="ru-RU" sz="2400" b="0" i="0" dirty="0" err="1">
                <a:solidFill>
                  <a:schemeClr val="bg1"/>
                </a:solidFill>
                <a:effectLst/>
                <a:latin typeface="+mn-lt"/>
              </a:rPr>
              <a:t>має</a:t>
            </a:r>
            <a:r>
              <a:rPr lang="ru-RU" sz="2400" b="0" i="0" dirty="0">
                <a:solidFill>
                  <a:schemeClr val="bg1"/>
                </a:solidFill>
                <a:effectLst/>
                <a:latin typeface="+mn-lt"/>
              </a:rPr>
              <a:t> право на </a:t>
            </a:r>
            <a:r>
              <a:rPr lang="ru-RU" sz="2400" b="0" i="0" dirty="0" err="1">
                <a:solidFill>
                  <a:schemeClr val="bg1"/>
                </a:solidFill>
                <a:effectLst/>
                <a:latin typeface="+mn-lt"/>
              </a:rPr>
              <a:t>відшкодування</a:t>
            </a:r>
            <a:r>
              <a:rPr lang="ru-RU" sz="2400" b="0" i="0" dirty="0">
                <a:solidFill>
                  <a:schemeClr val="bg1"/>
                </a:solidFill>
                <a:effectLst/>
                <a:latin typeface="+mn-lt"/>
              </a:rPr>
              <a:t> </a:t>
            </a:r>
            <a:r>
              <a:rPr lang="ru-RU" sz="2400" b="0" i="0" dirty="0" err="1">
                <a:solidFill>
                  <a:schemeClr val="bg1"/>
                </a:solidFill>
                <a:effectLst/>
                <a:latin typeface="+mn-lt"/>
              </a:rPr>
              <a:t>моральної</a:t>
            </a:r>
            <a:r>
              <a:rPr lang="ru-RU" sz="2400" b="0" i="0" dirty="0">
                <a:solidFill>
                  <a:schemeClr val="bg1"/>
                </a:solidFill>
                <a:effectLst/>
                <a:latin typeface="+mn-lt"/>
              </a:rPr>
              <a:t> </a:t>
            </a:r>
            <a:r>
              <a:rPr lang="ru-RU" sz="2400" b="0" i="0" dirty="0" err="1">
                <a:solidFill>
                  <a:schemeClr val="bg1"/>
                </a:solidFill>
                <a:effectLst/>
                <a:latin typeface="+mn-lt"/>
              </a:rPr>
              <a:t>шкоди</a:t>
            </a:r>
            <a:r>
              <a:rPr lang="ru-RU" sz="2400" b="0" i="0" dirty="0">
                <a:solidFill>
                  <a:schemeClr val="bg1"/>
                </a:solidFill>
                <a:effectLst/>
                <a:latin typeface="+mn-lt"/>
              </a:rPr>
              <a:t>, </a:t>
            </a:r>
            <a:r>
              <a:rPr lang="ru-RU" sz="2400" b="0" i="0" dirty="0" err="1">
                <a:solidFill>
                  <a:schemeClr val="bg1"/>
                </a:solidFill>
                <a:effectLst/>
                <a:latin typeface="+mn-lt"/>
              </a:rPr>
              <a:t>завданої</a:t>
            </a:r>
            <a:r>
              <a:rPr lang="ru-RU" sz="2400" b="0" i="0" dirty="0">
                <a:solidFill>
                  <a:schemeClr val="bg1"/>
                </a:solidFill>
                <a:effectLst/>
                <a:latin typeface="+mn-lt"/>
              </a:rPr>
              <a:t> «</a:t>
            </a:r>
            <a:r>
              <a:rPr lang="ru-RU" sz="2400" b="0" i="0" dirty="0" err="1">
                <a:solidFill>
                  <a:schemeClr val="bg1"/>
                </a:solidFill>
                <a:effectLst/>
                <a:latin typeface="+mn-lt"/>
              </a:rPr>
              <a:t>утиском</a:t>
            </a:r>
            <a:r>
              <a:rPr lang="ru-RU" sz="2400" b="0" i="0" dirty="0">
                <a:solidFill>
                  <a:schemeClr val="bg1"/>
                </a:solidFill>
                <a:effectLst/>
                <a:latin typeface="+mn-lt"/>
              </a:rPr>
              <a:t> на </a:t>
            </a:r>
            <a:r>
              <a:rPr lang="ru-RU" sz="2400" b="0" i="0" dirty="0" err="1">
                <a:solidFill>
                  <a:schemeClr val="bg1"/>
                </a:solidFill>
                <a:effectLst/>
                <a:latin typeface="+mn-lt"/>
              </a:rPr>
              <a:t>робочому</a:t>
            </a:r>
            <a:r>
              <a:rPr lang="ru-RU" sz="2400" b="0" i="0" dirty="0">
                <a:solidFill>
                  <a:schemeClr val="bg1"/>
                </a:solidFill>
                <a:effectLst/>
                <a:latin typeface="+mn-lt"/>
              </a:rPr>
              <a:t> </a:t>
            </a:r>
            <a:r>
              <a:rPr lang="ru-RU" sz="2400" b="0" i="0" dirty="0" err="1">
                <a:solidFill>
                  <a:schemeClr val="bg1"/>
                </a:solidFill>
                <a:effectLst/>
                <a:latin typeface="+mn-lt"/>
              </a:rPr>
              <a:t>місці</a:t>
            </a:r>
            <a:r>
              <a:rPr lang="ru-RU" sz="2400" b="0" i="0" dirty="0">
                <a:solidFill>
                  <a:schemeClr val="bg1"/>
                </a:solidFill>
                <a:effectLst/>
                <a:latin typeface="+mn-lt"/>
              </a:rPr>
              <a:t>»</a:t>
            </a:r>
            <a:endParaRPr lang="en-US" sz="2400" kern="1200" dirty="0">
              <a:solidFill>
                <a:schemeClr val="bg1"/>
              </a:solidFill>
              <a:latin typeface="+mn-lt"/>
              <a:ea typeface="+mj-ea"/>
              <a:cs typeface="+mj-cs"/>
            </a:endParaRPr>
          </a:p>
        </p:txBody>
      </p:sp>
      <p:pic>
        <p:nvPicPr>
          <p:cNvPr id="4" name="Picture 3"/>
          <p:cNvPicPr>
            <a:picLocks noChangeAspect="1"/>
          </p:cNvPicPr>
          <p:nvPr/>
        </p:nvPicPr>
        <p:blipFill rotWithShape="1">
          <a:blip r:embed="rId2"/>
          <a:srcRect l="12650" t="15743" r="16325" b="23856"/>
          <a:stretch>
            <a:fillRect/>
          </a:stretch>
        </p:blipFill>
        <p:spPr>
          <a:xfrm>
            <a:off x="2125319" y="390832"/>
            <a:ext cx="8033981" cy="451911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55" name="Freeform: Shape 54"/>
          <p:cNvSpPr>
            <a:spLocks noGrp="1" noRot="1" noChangeAspect="1" noMove="1" noResize="1" noEditPoints="1" noAdjustHandles="1" noChangeArrowheads="1" noChangeShapeType="1" noTextEdit="1"/>
          </p:cNvSpPr>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7" name="Freeform: Shape 56"/>
          <p:cNvSpPr>
            <a:spLocks noGrp="1" noRot="1" noChangeAspect="1" noMove="1" noResize="1" noEditPoints="1" noAdjustHandles="1" noChangeArrowheads="1" noChangeShapeType="1" noTextEdit="1"/>
          </p:cNvSpPr>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Рисунок 3"/>
          <p:cNvPicPr>
            <a:picLocks noChangeAspect="1"/>
          </p:cNvPicPr>
          <p:nvPr/>
        </p:nvPicPr>
        <p:blipFill rotWithShape="1">
          <a:blip r:embed="rId2"/>
          <a:srcRect t="11864" r="2" b="31398"/>
          <a:stretch>
            <a:fillRect/>
          </a:stretch>
        </p:blipFill>
        <p:spPr>
          <a:xfrm flipH="1">
            <a:off x="3137970" y="-47625"/>
            <a:ext cx="9526226" cy="3405188"/>
          </a:xfrm>
          <a:custGeom>
            <a:avLst/>
            <a:gdLst/>
            <a:ahLst/>
            <a:cxnLst/>
            <a:rect l="l" t="t" r="r" b="b"/>
            <a:pathLst>
              <a:path w="9526226" h="3405188">
                <a:moveTo>
                  <a:pt x="1617925" y="0"/>
                </a:moveTo>
                <a:lnTo>
                  <a:pt x="2711158" y="0"/>
                </a:lnTo>
                <a:lnTo>
                  <a:pt x="3027357" y="0"/>
                </a:lnTo>
                <a:lnTo>
                  <a:pt x="3491324" y="0"/>
                </a:lnTo>
                <a:lnTo>
                  <a:pt x="5200853" y="0"/>
                </a:lnTo>
                <a:lnTo>
                  <a:pt x="9526226" y="0"/>
                </a:lnTo>
                <a:lnTo>
                  <a:pt x="9526226" y="3405188"/>
                </a:lnTo>
                <a:lnTo>
                  <a:pt x="0" y="3405188"/>
                </a:lnTo>
                <a:lnTo>
                  <a:pt x="1596" y="3337395"/>
                </a:lnTo>
                <a:cubicBezTo>
                  <a:pt x="68390" y="1928213"/>
                  <a:pt x="632836" y="708413"/>
                  <a:pt x="1595801" y="14997"/>
                </a:cubicBezTo>
                <a:close/>
              </a:path>
            </a:pathLst>
          </a:custGeom>
        </p:spPr>
      </p:pic>
      <p:sp>
        <p:nvSpPr>
          <p:cNvPr id="59" name="Freeform: Shape 58"/>
          <p:cNvSpPr>
            <a:spLocks noGrp="1" noRot="1" noChangeAspect="1" noMove="1" noResize="1" noEditPoints="1" noAdjustHandles="1" noChangeArrowheads="1" noChangeShapeType="1" noTextEdit="1"/>
          </p:cNvSpPr>
          <p:nvPr/>
        </p:nvSpPr>
        <p:spPr>
          <a:xfrm flipH="1">
            <a:off x="2664294" y="0"/>
            <a:ext cx="1953741" cy="3405188"/>
          </a:xfrm>
          <a:custGeom>
            <a:avLst/>
            <a:gdLst>
              <a:gd name="connsiteX0" fmla="*/ 340960 w 1953741"/>
              <a:gd name="connsiteY0" fmla="*/ 0 h 3405188"/>
              <a:gd name="connsiteX1" fmla="*/ 0 w 1953741"/>
              <a:gd name="connsiteY1" fmla="*/ 0 h 3405188"/>
              <a:gd name="connsiteX2" fmla="*/ 0 w 1953741"/>
              <a:gd name="connsiteY2" fmla="*/ 1 h 3405188"/>
              <a:gd name="connsiteX3" fmla="*/ 121075 w 1953741"/>
              <a:gd name="connsiteY3" fmla="*/ 1 h 3405188"/>
              <a:gd name="connsiteX4" fmla="*/ 143661 w 1953741"/>
              <a:gd name="connsiteY4" fmla="*/ 14998 h 3405188"/>
              <a:gd name="connsiteX5" fmla="*/ 1771120 w 1953741"/>
              <a:gd name="connsiteY5" fmla="*/ 3337396 h 3405188"/>
              <a:gd name="connsiteX6" fmla="*/ 1772750 w 1953741"/>
              <a:gd name="connsiteY6" fmla="*/ 3405188 h 3405188"/>
              <a:gd name="connsiteX7" fmla="*/ 1953741 w 1953741"/>
              <a:gd name="connsiteY7" fmla="*/ 3405188 h 3405188"/>
              <a:gd name="connsiteX8" fmla="*/ 1937324 w 1953741"/>
              <a:gd name="connsiteY8" fmla="*/ 3058183 h 3405188"/>
              <a:gd name="connsiteX9" fmla="*/ 363084 w 1953741"/>
              <a:gd name="connsiteY9" fmla="*/ 14997 h 340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3741" h="3405188">
                <a:moveTo>
                  <a:pt x="340960" y="0"/>
                </a:moveTo>
                <a:lnTo>
                  <a:pt x="0" y="0"/>
                </a:lnTo>
                <a:lnTo>
                  <a:pt x="0" y="1"/>
                </a:lnTo>
                <a:lnTo>
                  <a:pt x="121075" y="1"/>
                </a:lnTo>
                <a:lnTo>
                  <a:pt x="143661" y="14998"/>
                </a:lnTo>
                <a:cubicBezTo>
                  <a:pt x="1126713" y="708414"/>
                  <a:pt x="1702933" y="1928214"/>
                  <a:pt x="1771120" y="3337396"/>
                </a:cubicBezTo>
                <a:lnTo>
                  <a:pt x="1772750" y="3405188"/>
                </a:lnTo>
                <a:lnTo>
                  <a:pt x="1953741" y="3405188"/>
                </a:lnTo>
                <a:lnTo>
                  <a:pt x="1937324" y="3058183"/>
                </a:lnTo>
                <a:cubicBezTo>
                  <a:pt x="1813464" y="1767912"/>
                  <a:pt x="1261851" y="662186"/>
                  <a:pt x="36308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Рисунок 4"/>
          <p:cNvPicPr>
            <a:picLocks noChangeAspect="1"/>
          </p:cNvPicPr>
          <p:nvPr/>
        </p:nvPicPr>
        <p:blipFill rotWithShape="1">
          <a:blip r:embed="rId3"/>
          <a:srcRect t="14735" r="-1" b="31742"/>
          <a:stretch>
            <a:fillRect/>
          </a:stretch>
        </p:blipFill>
        <p:spPr>
          <a:xfrm>
            <a:off x="2660676" y="3452815"/>
            <a:ext cx="9531324" cy="3405187"/>
          </a:xfrm>
          <a:custGeom>
            <a:avLst/>
            <a:gdLst/>
            <a:ahLst/>
            <a:cxnLst/>
            <a:rect l="l" t="t" r="r" b="b"/>
            <a:pathLst>
              <a:path w="9531324" h="3405187">
                <a:moveTo>
                  <a:pt x="3977" y="0"/>
                </a:moveTo>
                <a:lnTo>
                  <a:pt x="9531324" y="0"/>
                </a:lnTo>
                <a:lnTo>
                  <a:pt x="9531324" y="3405187"/>
                </a:lnTo>
                <a:lnTo>
                  <a:pt x="5205951" y="3405187"/>
                </a:lnTo>
                <a:lnTo>
                  <a:pt x="3496422" y="3405187"/>
                </a:lnTo>
                <a:lnTo>
                  <a:pt x="3032455" y="3405187"/>
                </a:lnTo>
                <a:lnTo>
                  <a:pt x="2716256" y="3405187"/>
                </a:lnTo>
                <a:lnTo>
                  <a:pt x="2502754" y="3405187"/>
                </a:lnTo>
                <a:lnTo>
                  <a:pt x="2390998" y="3327786"/>
                </a:lnTo>
                <a:cubicBezTo>
                  <a:pt x="2217180" y="3200295"/>
                  <a:pt x="2046553" y="3062584"/>
                  <a:pt x="1874350" y="2922001"/>
                </a:cubicBezTo>
                <a:cubicBezTo>
                  <a:pt x="928725" y="2150026"/>
                  <a:pt x="0" y="1516318"/>
                  <a:pt x="0" y="168843"/>
                </a:cubicBezTo>
                <a:close/>
              </a:path>
            </a:pathLst>
          </a:custGeom>
        </p:spPr>
      </p:pic>
      <p:sp>
        <p:nvSpPr>
          <p:cNvPr id="61" name="Freeform: Shape 60"/>
          <p:cNvSpPr>
            <a:spLocks noGrp="1" noRot="1" noChangeAspect="1" noMove="1" noResize="1" noEditPoints="1" noAdjustHandles="1" noChangeArrowheads="1" noChangeShapeType="1" noTextEdit="1"/>
          </p:cNvSpPr>
          <p:nvPr/>
        </p:nvSpPr>
        <p:spPr>
          <a:xfrm flipH="1">
            <a:off x="2660676" y="3452813"/>
            <a:ext cx="2740990" cy="3405187"/>
          </a:xfrm>
          <a:custGeom>
            <a:avLst/>
            <a:gdLst>
              <a:gd name="connsiteX0" fmla="*/ 2737014 w 2740990"/>
              <a:gd name="connsiteY0" fmla="*/ 0 h 3405187"/>
              <a:gd name="connsiteX1" fmla="*/ 2550901 w 2740990"/>
              <a:gd name="connsiteY1" fmla="*/ 0 h 3405187"/>
              <a:gd name="connsiteX2" fmla="*/ 2554960 w 2740990"/>
              <a:gd name="connsiteY2" fmla="*/ 168844 h 3405187"/>
              <a:gd name="connsiteX3" fmla="*/ 641512 w 2740990"/>
              <a:gd name="connsiteY3" fmla="*/ 2922002 h 3405187"/>
              <a:gd name="connsiteX4" fmla="*/ 114085 w 2740990"/>
              <a:gd name="connsiteY4" fmla="*/ 3327787 h 3405187"/>
              <a:gd name="connsiteX5" fmla="*/ 0 w 2740990"/>
              <a:gd name="connsiteY5" fmla="*/ 3405187 h 3405187"/>
              <a:gd name="connsiteX6" fmla="*/ 24734 w 2740990"/>
              <a:gd name="connsiteY6" fmla="*/ 3405187 h 3405187"/>
              <a:gd name="connsiteX7" fmla="*/ 238236 w 2740990"/>
              <a:gd name="connsiteY7" fmla="*/ 3405187 h 3405187"/>
              <a:gd name="connsiteX8" fmla="*/ 349992 w 2740990"/>
              <a:gd name="connsiteY8" fmla="*/ 3327786 h 3405187"/>
              <a:gd name="connsiteX9" fmla="*/ 866640 w 2740990"/>
              <a:gd name="connsiteY9" fmla="*/ 2922001 h 3405187"/>
              <a:gd name="connsiteX10" fmla="*/ 2740990 w 2740990"/>
              <a:gd name="connsiteY10" fmla="*/ 168843 h 340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0990" h="3405187">
                <a:moveTo>
                  <a:pt x="2737014" y="0"/>
                </a:moveTo>
                <a:lnTo>
                  <a:pt x="2550901" y="0"/>
                </a:lnTo>
                <a:lnTo>
                  <a:pt x="2554960" y="168844"/>
                </a:lnTo>
                <a:cubicBezTo>
                  <a:pt x="2554960" y="1516319"/>
                  <a:pt x="1606862" y="2150027"/>
                  <a:pt x="641512" y="2922002"/>
                </a:cubicBezTo>
                <a:cubicBezTo>
                  <a:pt x="465716" y="3062585"/>
                  <a:pt x="291530" y="3200296"/>
                  <a:pt x="114085" y="3327787"/>
                </a:cubicBezTo>
                <a:lnTo>
                  <a:pt x="0" y="3405187"/>
                </a:lnTo>
                <a:lnTo>
                  <a:pt x="24734" y="3405187"/>
                </a:lnTo>
                <a:lnTo>
                  <a:pt x="238236" y="3405187"/>
                </a:lnTo>
                <a:lnTo>
                  <a:pt x="349992" y="3327786"/>
                </a:lnTo>
                <a:cubicBezTo>
                  <a:pt x="523810" y="3200295"/>
                  <a:pt x="694437" y="3062584"/>
                  <a:pt x="866640" y="2922001"/>
                </a:cubicBezTo>
                <a:cubicBezTo>
                  <a:pt x="1812265" y="2150026"/>
                  <a:pt x="2740990" y="1516318"/>
                  <a:pt x="2740990" y="16884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32" name="TextBox 2"/>
          <p:cNvGraphicFramePr/>
          <p:nvPr/>
        </p:nvGraphicFramePr>
        <p:xfrm>
          <a:off x="473724" y="165254"/>
          <a:ext cx="6191481" cy="6411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chemeClr val="bg1"/>
                </a:solidFill>
              </a:rPr>
              <a:t>ДЯКУЮ ЗА УВАГУ!</a:t>
            </a:r>
            <a:endParaRPr lang="en-US"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E87D196-25E3-818B-739B-67D8E9AFB3C1}"/>
              </a:ext>
            </a:extLst>
          </p:cNvPr>
          <p:cNvSpPr>
            <a:spLocks noGrp="1"/>
          </p:cNvSpPr>
          <p:nvPr>
            <p:ph type="title"/>
          </p:nvPr>
        </p:nvSpPr>
        <p:spPr/>
        <p:txBody>
          <a:bodyPr>
            <a:normAutofit fontScale="90000"/>
          </a:bodyPr>
          <a:lstStyle/>
          <a:p>
            <a:pPr algn="ctr"/>
            <a:r>
              <a:rPr lang="uk-UA" b="1" dirty="0">
                <a:solidFill>
                  <a:srgbClr val="C00000"/>
                </a:solidFill>
              </a:rPr>
              <a:t>В Україні:</a:t>
            </a:r>
            <a:r>
              <a:rPr lang="aa-ET" b="1" dirty="0">
                <a:solidFill>
                  <a:srgbClr val="C00000"/>
                </a:solidFill>
              </a:rPr>
              <a:t> в</a:t>
            </a:r>
            <a:r>
              <a:rPr lang="uk-UA" b="1" dirty="0" err="1">
                <a:solidFill>
                  <a:srgbClr val="C00000"/>
                </a:solidFill>
              </a:rPr>
              <a:t>ідзначається</a:t>
            </a:r>
            <a:r>
              <a:rPr lang="uk-UA" b="1" dirty="0">
                <a:solidFill>
                  <a:srgbClr val="C00000"/>
                </a:solidFill>
              </a:rPr>
              <a:t> з 30 травня 1998 року</a:t>
            </a:r>
            <a:br>
              <a:rPr lang="uk-UA" b="1" dirty="0">
                <a:solidFill>
                  <a:srgbClr val="C00000"/>
                </a:solidFill>
              </a:rPr>
            </a:br>
            <a:endParaRPr lang="en-US" b="1" dirty="0">
              <a:solidFill>
                <a:srgbClr val="C00000"/>
              </a:solidFill>
            </a:endParaRPr>
          </a:p>
        </p:txBody>
      </p:sp>
      <p:pic>
        <p:nvPicPr>
          <p:cNvPr id="6" name="Picture 5">
            <a:extLst>
              <a:ext uri="{FF2B5EF4-FFF2-40B4-BE49-F238E27FC236}">
                <a16:creationId xmlns:a16="http://schemas.microsoft.com/office/drawing/2014/main" xmlns="" id="{F20F07CE-8BC6-6D37-923A-3A28D3B0016D}"/>
              </a:ext>
            </a:extLst>
          </p:cNvPr>
          <p:cNvPicPr>
            <a:picLocks noChangeAspect="1"/>
          </p:cNvPicPr>
          <p:nvPr/>
        </p:nvPicPr>
        <p:blipFill rotWithShape="1">
          <a:blip r:embed="rId2"/>
          <a:srcRect l="33434" t="26482" r="16777" b="24498"/>
          <a:stretch/>
        </p:blipFill>
        <p:spPr>
          <a:xfrm>
            <a:off x="909354" y="1178804"/>
            <a:ext cx="6705416" cy="4171653"/>
          </a:xfrm>
          <a:prstGeom prst="rect">
            <a:avLst/>
          </a:prstGeom>
        </p:spPr>
      </p:pic>
      <p:sp>
        <p:nvSpPr>
          <p:cNvPr id="8" name="TextBox 7">
            <a:extLst>
              <a:ext uri="{FF2B5EF4-FFF2-40B4-BE49-F238E27FC236}">
                <a16:creationId xmlns:a16="http://schemas.microsoft.com/office/drawing/2014/main" xmlns="" id="{5629159C-62FD-C39B-D037-C317FE6FBCA7}"/>
              </a:ext>
            </a:extLst>
          </p:cNvPr>
          <p:cNvSpPr txBox="1"/>
          <p:nvPr/>
        </p:nvSpPr>
        <p:spPr>
          <a:xfrm>
            <a:off x="661011" y="5538588"/>
            <a:ext cx="11038901" cy="923330"/>
          </a:xfrm>
          <a:prstGeom prst="rect">
            <a:avLst/>
          </a:prstGeom>
          <a:noFill/>
        </p:spPr>
        <p:txBody>
          <a:bodyPr wrap="square">
            <a:spAutoFit/>
          </a:bodyPr>
          <a:lstStyle/>
          <a:p>
            <a:r>
              <a:rPr lang="ru-RU" dirty="0"/>
              <a:t>Станом на початок </a:t>
            </a:r>
            <a:r>
              <a:rPr lang="ru-RU" dirty="0" err="1"/>
              <a:t>війни</a:t>
            </a:r>
            <a:r>
              <a:rPr lang="ru-RU" dirty="0"/>
              <a:t>, 24 лютого 2022 року, в </a:t>
            </a:r>
            <a:r>
              <a:rPr lang="ru-RU" dirty="0" err="1"/>
              <a:t>Україні</a:t>
            </a:r>
            <a:r>
              <a:rPr lang="ru-RU" dirty="0"/>
              <a:t> </a:t>
            </a:r>
            <a:r>
              <a:rPr lang="ru-RU" dirty="0" err="1"/>
              <a:t>налічувалось</a:t>
            </a:r>
            <a:r>
              <a:rPr lang="ru-RU" dirty="0"/>
              <a:t> 722 </a:t>
            </a:r>
            <a:r>
              <a:rPr lang="ru-RU" dirty="0" err="1"/>
              <a:t>заклади</a:t>
            </a:r>
            <a:r>
              <a:rPr lang="ru-RU" dirty="0"/>
              <a:t> </a:t>
            </a:r>
            <a:r>
              <a:rPr lang="ru-RU" dirty="0" err="1"/>
              <a:t>інституційного</a:t>
            </a:r>
            <a:r>
              <a:rPr lang="ru-RU" dirty="0"/>
              <a:t> догляду і </a:t>
            </a:r>
            <a:r>
              <a:rPr lang="ru-RU" dirty="0" err="1"/>
              <a:t>виховання</a:t>
            </a:r>
            <a:r>
              <a:rPr lang="ru-RU" dirty="0"/>
              <a:t> </a:t>
            </a:r>
            <a:r>
              <a:rPr lang="ru-RU" dirty="0" err="1"/>
              <a:t>дітей</a:t>
            </a:r>
            <a:r>
              <a:rPr lang="ru-RU" dirty="0"/>
              <a:t> </a:t>
            </a:r>
            <a:r>
              <a:rPr lang="ru-RU" dirty="0" err="1"/>
              <a:t>комунальної</a:t>
            </a:r>
            <a:r>
              <a:rPr lang="ru-RU" dirty="0"/>
              <a:t> та </a:t>
            </a:r>
            <a:r>
              <a:rPr lang="ru-RU" dirty="0" err="1"/>
              <a:t>приватної</a:t>
            </a:r>
            <a:r>
              <a:rPr lang="ru-RU" dirty="0"/>
              <a:t> </a:t>
            </a:r>
            <a:r>
              <a:rPr lang="ru-RU" dirty="0" err="1"/>
              <a:t>форми</a:t>
            </a:r>
            <a:r>
              <a:rPr lang="ru-RU" dirty="0"/>
              <a:t> </a:t>
            </a:r>
            <a:r>
              <a:rPr lang="ru-RU" dirty="0" err="1"/>
              <a:t>власності</a:t>
            </a:r>
            <a:r>
              <a:rPr lang="ru-RU" dirty="0"/>
              <a:t>, в </a:t>
            </a:r>
            <a:r>
              <a:rPr lang="ru-RU" dirty="0" err="1"/>
              <a:t>яких</a:t>
            </a:r>
            <a:r>
              <a:rPr lang="ru-RU" dirty="0"/>
              <a:t> </a:t>
            </a:r>
            <a:r>
              <a:rPr lang="ru-RU" dirty="0" err="1"/>
              <a:t>навчалось</a:t>
            </a:r>
            <a:r>
              <a:rPr lang="ru-RU" dirty="0"/>
              <a:t> та </a:t>
            </a:r>
            <a:r>
              <a:rPr lang="ru-RU" dirty="0" err="1"/>
              <a:t>виховувалось</a:t>
            </a:r>
            <a:r>
              <a:rPr lang="ru-RU" dirty="0"/>
              <a:t> </a:t>
            </a:r>
            <a:r>
              <a:rPr lang="ru-RU" b="1" dirty="0"/>
              <a:t>104729 </a:t>
            </a:r>
            <a:r>
              <a:rPr lang="ru-RU" b="1" dirty="0" err="1"/>
              <a:t>дітей</a:t>
            </a:r>
            <a:r>
              <a:rPr lang="ru-RU" dirty="0"/>
              <a:t>, з них </a:t>
            </a:r>
            <a:r>
              <a:rPr lang="ru-RU" b="1" dirty="0"/>
              <a:t>56658</a:t>
            </a:r>
            <a:r>
              <a:rPr lang="ru-RU" dirty="0"/>
              <a:t> </a:t>
            </a:r>
            <a:r>
              <a:rPr lang="ru-RU" dirty="0" err="1"/>
              <a:t>дітей</a:t>
            </a:r>
            <a:r>
              <a:rPr lang="ru-RU" dirty="0"/>
              <a:t> в </a:t>
            </a:r>
            <a:r>
              <a:rPr lang="ru-RU" dirty="0" err="1"/>
              <a:t>цих</a:t>
            </a:r>
            <a:r>
              <a:rPr lang="ru-RU" dirty="0"/>
              <a:t> закладах </a:t>
            </a:r>
            <a:r>
              <a:rPr lang="ru-RU" dirty="0" err="1"/>
              <a:t>отримували</a:t>
            </a:r>
            <a:r>
              <a:rPr lang="ru-RU" dirty="0"/>
              <a:t> </a:t>
            </a:r>
            <a:r>
              <a:rPr lang="ru-RU" dirty="0" err="1"/>
              <a:t>тільки</a:t>
            </a:r>
            <a:r>
              <a:rPr lang="ru-RU" dirty="0"/>
              <a:t> </a:t>
            </a:r>
            <a:r>
              <a:rPr lang="ru-RU" dirty="0" err="1"/>
              <a:t>освітні</a:t>
            </a:r>
            <a:r>
              <a:rPr lang="ru-RU" dirty="0"/>
              <a:t> </a:t>
            </a:r>
            <a:r>
              <a:rPr lang="ru-RU" dirty="0" err="1"/>
              <a:t>послуги</a:t>
            </a:r>
            <a:r>
              <a:rPr lang="ru-RU" dirty="0"/>
              <a:t>, </a:t>
            </a:r>
            <a:r>
              <a:rPr lang="ru-RU" dirty="0" err="1"/>
              <a:t>щоденно</a:t>
            </a:r>
            <a:r>
              <a:rPr lang="ru-RU" dirty="0"/>
              <a:t> </a:t>
            </a:r>
            <a:r>
              <a:rPr lang="ru-RU" dirty="0" err="1"/>
              <a:t>повертаючись</a:t>
            </a:r>
            <a:r>
              <a:rPr lang="ru-RU" dirty="0"/>
              <a:t> до </a:t>
            </a:r>
            <a:r>
              <a:rPr lang="ru-RU" dirty="0" err="1"/>
              <a:t>своїх</a:t>
            </a:r>
            <a:r>
              <a:rPr lang="ru-RU" dirty="0"/>
              <a:t> </a:t>
            </a:r>
            <a:r>
              <a:rPr lang="ru-RU" dirty="0" err="1"/>
              <a:t>батьків</a:t>
            </a:r>
            <a:r>
              <a:rPr lang="ru-RU" dirty="0"/>
              <a:t>. </a:t>
            </a:r>
            <a:endParaRPr lang="en-US" dirty="0"/>
          </a:p>
        </p:txBody>
      </p:sp>
      <p:sp>
        <p:nvSpPr>
          <p:cNvPr id="10" name="TextBox 9">
            <a:extLst>
              <a:ext uri="{FF2B5EF4-FFF2-40B4-BE49-F238E27FC236}">
                <a16:creationId xmlns:a16="http://schemas.microsoft.com/office/drawing/2014/main" xmlns="" id="{8A7CD042-4788-FC0C-57DE-5B428F6209C0}"/>
              </a:ext>
            </a:extLst>
          </p:cNvPr>
          <p:cNvSpPr txBox="1"/>
          <p:nvPr/>
        </p:nvSpPr>
        <p:spPr>
          <a:xfrm>
            <a:off x="7857320" y="1951672"/>
            <a:ext cx="3842592" cy="2031325"/>
          </a:xfrm>
          <a:prstGeom prst="rect">
            <a:avLst/>
          </a:prstGeom>
          <a:noFill/>
        </p:spPr>
        <p:txBody>
          <a:bodyPr wrap="square">
            <a:spAutoFit/>
          </a:bodyPr>
          <a:lstStyle/>
          <a:p>
            <a:r>
              <a:rPr lang="aa-ET" dirty="0"/>
              <a:t>До в</a:t>
            </a:r>
            <a:r>
              <a:rPr lang="uk-UA" dirty="0" err="1"/>
              <a:t>ійни</a:t>
            </a:r>
            <a:r>
              <a:rPr lang="uk-UA" dirty="0"/>
              <a:t>:</a:t>
            </a:r>
          </a:p>
          <a:p>
            <a:r>
              <a:rPr lang="ru-RU" dirty="0" err="1"/>
              <a:t>Чверть</a:t>
            </a:r>
            <a:r>
              <a:rPr lang="ru-RU" dirty="0"/>
              <a:t> </a:t>
            </a:r>
            <a:r>
              <a:rPr lang="ru-RU" dirty="0" err="1"/>
              <a:t>населення</a:t>
            </a:r>
            <a:r>
              <a:rPr lang="ru-RU" dirty="0"/>
              <a:t> </a:t>
            </a:r>
            <a:r>
              <a:rPr lang="ru-RU" dirty="0" err="1"/>
              <a:t>або</a:t>
            </a:r>
            <a:r>
              <a:rPr lang="ru-RU" dirty="0"/>
              <a:t> 10,5 </a:t>
            </a:r>
            <a:r>
              <a:rPr lang="ru-RU" dirty="0" err="1"/>
              <a:t>мільйона</a:t>
            </a:r>
            <a:r>
              <a:rPr lang="ru-RU" dirty="0"/>
              <a:t> — </a:t>
            </a:r>
            <a:r>
              <a:rPr lang="ru-RU" dirty="0" err="1"/>
              <a:t>це</a:t>
            </a:r>
            <a:r>
              <a:rPr lang="ru-RU" dirty="0"/>
              <a:t> </a:t>
            </a:r>
            <a:r>
              <a:rPr lang="ru-RU" dirty="0" err="1"/>
              <a:t>діти</a:t>
            </a:r>
            <a:r>
              <a:rPr lang="ru-RU" dirty="0"/>
              <a:t> та молодь у </a:t>
            </a:r>
            <a:r>
              <a:rPr lang="ru-RU" dirty="0" err="1"/>
              <a:t>віці</a:t>
            </a:r>
            <a:r>
              <a:rPr lang="ru-RU" dirty="0"/>
              <a:t> </a:t>
            </a:r>
            <a:r>
              <a:rPr lang="ru-RU" dirty="0" err="1"/>
              <a:t>від</a:t>
            </a:r>
            <a:r>
              <a:rPr lang="ru-RU" dirty="0"/>
              <a:t> 0 до 24 </a:t>
            </a:r>
            <a:r>
              <a:rPr lang="ru-RU" dirty="0" err="1"/>
              <a:t>років</a:t>
            </a:r>
            <a:r>
              <a:rPr lang="ru-RU" dirty="0"/>
              <a:t>. </a:t>
            </a:r>
          </a:p>
          <a:p>
            <a:r>
              <a:rPr lang="ru-RU" dirty="0" err="1"/>
              <a:t>Серед</a:t>
            </a:r>
            <a:r>
              <a:rPr lang="ru-RU" dirty="0"/>
              <a:t> них </a:t>
            </a:r>
            <a:r>
              <a:rPr lang="ru-RU" dirty="0" err="1"/>
              <a:t>найбільшу</a:t>
            </a:r>
            <a:r>
              <a:rPr lang="ru-RU" dirty="0"/>
              <a:t> </a:t>
            </a:r>
            <a:r>
              <a:rPr lang="ru-RU" dirty="0" err="1"/>
              <a:t>групу</a:t>
            </a:r>
            <a:r>
              <a:rPr lang="ru-RU" dirty="0"/>
              <a:t> </a:t>
            </a:r>
            <a:r>
              <a:rPr lang="ru-RU" dirty="0" err="1"/>
              <a:t>чисельністю</a:t>
            </a:r>
            <a:r>
              <a:rPr lang="ru-RU" dirty="0"/>
              <a:t> 2,4 млн. становили </a:t>
            </a:r>
            <a:r>
              <a:rPr lang="ru-RU" dirty="0" err="1"/>
              <a:t>діти</a:t>
            </a:r>
            <a:r>
              <a:rPr lang="ru-RU" dirty="0"/>
              <a:t> 5-9 </a:t>
            </a:r>
            <a:r>
              <a:rPr lang="ru-RU" dirty="0" err="1"/>
              <a:t>років</a:t>
            </a:r>
            <a:r>
              <a:rPr lang="ru-RU" dirty="0"/>
              <a:t>.</a:t>
            </a:r>
            <a:endParaRPr lang="en-US" dirty="0"/>
          </a:p>
        </p:txBody>
      </p:sp>
    </p:spTree>
    <p:extLst>
      <p:ext uri="{BB962C8B-B14F-4D97-AF65-F5344CB8AC3E}">
        <p14:creationId xmlns:p14="http://schemas.microsoft.com/office/powerpoint/2010/main" val="835133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xmlns="" id="{3BC3DAF4-9CEA-7D9D-6FF7-4AED4AC700A4}"/>
              </a:ext>
            </a:extLst>
          </p:cNvPr>
          <p:cNvGraphicFramePr>
            <a:graphicFrameLocks noGrp="1"/>
          </p:cNvGraphicFramePr>
          <p:nvPr>
            <p:ph sz="half" idx="2"/>
            <p:extLst>
              <p:ext uri="{D42A27DB-BD31-4B8C-83A1-F6EECF244321}">
                <p14:modId xmlns:p14="http://schemas.microsoft.com/office/powerpoint/2010/main" val="1958608503"/>
              </p:ext>
            </p:extLst>
          </p:nvPr>
        </p:nvGraphicFramePr>
        <p:xfrm>
          <a:off x="1013552" y="1715549"/>
          <a:ext cx="10145708" cy="3352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796060" y="699361"/>
            <a:ext cx="10363200" cy="646331"/>
          </a:xfrm>
        </p:spPr>
        <p:txBody>
          <a:bodyPr/>
          <a:lstStyle/>
          <a:p>
            <a:pPr algn="ctr"/>
            <a:r>
              <a:rPr lang="uk-UA" sz="4000" b="1" dirty="0">
                <a:solidFill>
                  <a:schemeClr val="accent1">
                    <a:lumMod val="50000"/>
                  </a:schemeClr>
                </a:solidFill>
              </a:rPr>
              <a:t>Гендерно-зумовлене насильство</a:t>
            </a:r>
          </a:p>
        </p:txBody>
      </p:sp>
      <p:sp>
        <p:nvSpPr>
          <p:cNvPr id="8" name="Rectangle: Rounded Corners 7">
            <a:extLst>
              <a:ext uri="{FF2B5EF4-FFF2-40B4-BE49-F238E27FC236}">
                <a16:creationId xmlns:a16="http://schemas.microsoft.com/office/drawing/2014/main" xmlns="" id="{991A4B0C-D4D9-5015-965E-5BADC478D3F5}"/>
              </a:ext>
            </a:extLst>
          </p:cNvPr>
          <p:cNvSpPr/>
          <p:nvPr/>
        </p:nvSpPr>
        <p:spPr>
          <a:xfrm>
            <a:off x="2831334" y="5420299"/>
            <a:ext cx="5927075" cy="79241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t>Дискримінація за ознакою статі – ГЗН </a:t>
            </a:r>
            <a:endParaRPr lang="en-US" sz="2000" b="1" dirty="0"/>
          </a:p>
        </p:txBody>
      </p:sp>
    </p:spTree>
    <p:extLst>
      <p:ext uri="{BB962C8B-B14F-4D97-AF65-F5344CB8AC3E}">
        <p14:creationId xmlns:p14="http://schemas.microsoft.com/office/powerpoint/2010/main" val="139688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200" y="444696"/>
            <a:ext cx="10515600" cy="1133693"/>
          </a:xfrm>
        </p:spPr>
        <p:txBody>
          <a:bodyPr vert="horz" lIns="91440" tIns="45720" rIns="91440" bIns="45720" rtlCol="0" anchor="ctr">
            <a:noAutofit/>
          </a:bodyPr>
          <a:lstStyle/>
          <a:p>
            <a:pPr algn="ctr"/>
            <a:r>
              <a:rPr lang="uk-UA" sz="3600" b="1" kern="1200" dirty="0">
                <a:solidFill>
                  <a:srgbClr val="C00000"/>
                </a:solidFill>
                <a:latin typeface="+mj-lt"/>
                <a:ea typeface="+mj-ea"/>
                <a:cs typeface="+mj-cs"/>
              </a:rPr>
              <a:t/>
            </a:r>
            <a:br>
              <a:rPr lang="uk-UA" sz="3600" b="1" kern="1200" dirty="0">
                <a:solidFill>
                  <a:srgbClr val="C00000"/>
                </a:solidFill>
                <a:latin typeface="+mj-lt"/>
                <a:ea typeface="+mj-ea"/>
                <a:cs typeface="+mj-cs"/>
              </a:rPr>
            </a:br>
            <a:r>
              <a:rPr lang="uk-UA" sz="3600" b="1" kern="1200" dirty="0">
                <a:solidFill>
                  <a:srgbClr val="C00000"/>
                </a:solidFill>
                <a:latin typeface="+mj-lt"/>
                <a:ea typeface="+mj-ea"/>
                <a:cs typeface="+mj-cs"/>
              </a:rPr>
              <a:t/>
            </a:r>
            <a:br>
              <a:rPr lang="uk-UA" sz="3600" b="1" kern="1200" dirty="0">
                <a:solidFill>
                  <a:srgbClr val="C00000"/>
                </a:solidFill>
                <a:latin typeface="+mj-lt"/>
                <a:ea typeface="+mj-ea"/>
                <a:cs typeface="+mj-cs"/>
              </a:rPr>
            </a:br>
            <a:r>
              <a:rPr lang="en-US" sz="4000" b="1" kern="1200" dirty="0" err="1">
                <a:solidFill>
                  <a:schemeClr val="accent1">
                    <a:lumMod val="50000"/>
                  </a:schemeClr>
                </a:solidFill>
                <a:latin typeface="+mj-lt"/>
                <a:ea typeface="+mj-ea"/>
                <a:cs typeface="+mj-cs"/>
              </a:rPr>
              <a:t>Що</a:t>
            </a:r>
            <a:r>
              <a:rPr lang="en-US" sz="4000" b="1" kern="1200" dirty="0">
                <a:solidFill>
                  <a:schemeClr val="accent1">
                    <a:lumMod val="50000"/>
                  </a:schemeClr>
                </a:solidFill>
                <a:latin typeface="+mj-lt"/>
                <a:ea typeface="+mj-ea"/>
                <a:cs typeface="+mj-cs"/>
              </a:rPr>
              <a:t> </a:t>
            </a:r>
            <a:r>
              <a:rPr lang="en-US" sz="4000" b="1" kern="1200" dirty="0" err="1">
                <a:solidFill>
                  <a:schemeClr val="accent1">
                    <a:lumMod val="50000"/>
                  </a:schemeClr>
                </a:solidFill>
                <a:latin typeface="+mj-lt"/>
                <a:ea typeface="+mj-ea"/>
                <a:cs typeface="+mj-cs"/>
              </a:rPr>
              <a:t>таке</a:t>
            </a:r>
            <a:r>
              <a:rPr lang="en-US" sz="4000" b="1" kern="1200" dirty="0">
                <a:solidFill>
                  <a:schemeClr val="accent1">
                    <a:lumMod val="50000"/>
                  </a:schemeClr>
                </a:solidFill>
                <a:latin typeface="+mj-lt"/>
                <a:ea typeface="+mj-ea"/>
                <a:cs typeface="+mj-cs"/>
              </a:rPr>
              <a:t> </a:t>
            </a:r>
            <a:r>
              <a:rPr lang="en-US" sz="4000" b="1" kern="1200" dirty="0" err="1">
                <a:solidFill>
                  <a:schemeClr val="accent1">
                    <a:lumMod val="50000"/>
                  </a:schemeClr>
                </a:solidFill>
                <a:latin typeface="+mj-lt"/>
                <a:ea typeface="+mj-ea"/>
                <a:cs typeface="+mj-cs"/>
              </a:rPr>
              <a:t>захищені</a:t>
            </a:r>
            <a:r>
              <a:rPr lang="en-US" sz="4000" b="1" kern="1200" dirty="0">
                <a:solidFill>
                  <a:schemeClr val="accent1">
                    <a:lumMod val="50000"/>
                  </a:schemeClr>
                </a:solidFill>
                <a:latin typeface="+mj-lt"/>
                <a:ea typeface="+mj-ea"/>
                <a:cs typeface="+mj-cs"/>
              </a:rPr>
              <a:t> </a:t>
            </a:r>
            <a:r>
              <a:rPr lang="en-US" sz="4000" b="1" kern="1200" dirty="0" err="1">
                <a:solidFill>
                  <a:schemeClr val="accent1">
                    <a:lumMod val="50000"/>
                  </a:schemeClr>
                </a:solidFill>
                <a:latin typeface="+mj-lt"/>
                <a:ea typeface="+mj-ea"/>
                <a:cs typeface="+mj-cs"/>
              </a:rPr>
              <a:t>ознаки</a:t>
            </a:r>
            <a:r>
              <a:rPr lang="en-US" sz="4000" b="1" kern="1200" dirty="0">
                <a:solidFill>
                  <a:schemeClr val="accent1">
                    <a:lumMod val="50000"/>
                  </a:schemeClr>
                </a:solidFill>
                <a:latin typeface="+mj-lt"/>
                <a:ea typeface="+mj-ea"/>
                <a:cs typeface="+mj-cs"/>
              </a:rPr>
              <a:t>?</a:t>
            </a:r>
            <a:br>
              <a:rPr lang="en-US" sz="4000" b="1" kern="1200" dirty="0">
                <a:solidFill>
                  <a:schemeClr val="accent1">
                    <a:lumMod val="50000"/>
                  </a:schemeClr>
                </a:solidFill>
                <a:latin typeface="+mj-lt"/>
                <a:ea typeface="+mj-ea"/>
                <a:cs typeface="+mj-cs"/>
              </a:rPr>
            </a:br>
            <a:r>
              <a:rPr lang="en-US" sz="4000" b="1" kern="1200" dirty="0">
                <a:solidFill>
                  <a:schemeClr val="accent1">
                    <a:lumMod val="50000"/>
                  </a:schemeClr>
                </a:solidFill>
                <a:latin typeface="+mj-lt"/>
                <a:ea typeface="+mj-ea"/>
                <a:cs typeface="+mj-cs"/>
              </a:rPr>
              <a:t/>
            </a:r>
            <a:br>
              <a:rPr lang="en-US" sz="4000" b="1" kern="1200" dirty="0">
                <a:solidFill>
                  <a:schemeClr val="accent1">
                    <a:lumMod val="50000"/>
                  </a:schemeClr>
                </a:solidFill>
                <a:latin typeface="+mj-lt"/>
                <a:ea typeface="+mj-ea"/>
                <a:cs typeface="+mj-cs"/>
              </a:rPr>
            </a:br>
            <a:endParaRPr lang="en-US" sz="4000" b="1" kern="1200" dirty="0">
              <a:solidFill>
                <a:schemeClr val="accent1">
                  <a:lumMod val="50000"/>
                </a:schemeClr>
              </a:solidFill>
              <a:latin typeface="+mj-lt"/>
              <a:ea typeface="+mj-ea"/>
              <a:cs typeface="+mj-cs"/>
            </a:endParaRPr>
          </a:p>
        </p:txBody>
      </p:sp>
      <p:graphicFrame>
        <p:nvGraphicFramePr>
          <p:cNvPr id="38" name="TextBox 6"/>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13"/>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5"/>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7"/>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1"/>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Харасмент та абьюз?</a:t>
            </a:r>
          </a:p>
        </p:txBody>
      </p:sp>
      <p:graphicFrame>
        <p:nvGraphicFramePr>
          <p:cNvPr id="31" name="TextBox 6"/>
          <p:cNvGraphicFramePr/>
          <p:nvPr/>
        </p:nvGraphicFramePr>
        <p:xfrm>
          <a:off x="4134810" y="352540"/>
          <a:ext cx="7476967" cy="6246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57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xmlns="" id="{352BEC0E-22F8-46D0-9632-375DB541B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4446C0E-E57C-4ACA-F1EF-3E4F0149A3D1}"/>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b="1" dirty="0" err="1">
                <a:solidFill>
                  <a:srgbClr val="C00000"/>
                </a:solidFill>
              </a:rPr>
              <a:t>Булінг</a:t>
            </a:r>
            <a:r>
              <a:rPr lang="en-US" sz="5400" b="1" dirty="0">
                <a:solidFill>
                  <a:srgbClr val="C00000"/>
                </a:solidFill>
              </a:rPr>
              <a:t> </a:t>
            </a:r>
          </a:p>
        </p:txBody>
      </p:sp>
      <p:sp>
        <p:nvSpPr>
          <p:cNvPr id="1048" name="sketch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0015D229-32D2-A378-4542-E734607D377D}"/>
              </a:ext>
            </a:extLst>
          </p:cNvPr>
          <p:cNvSpPr txBox="1"/>
          <p:nvPr/>
        </p:nvSpPr>
        <p:spPr>
          <a:xfrm>
            <a:off x="640080" y="2706624"/>
            <a:ext cx="6894576" cy="3483864"/>
          </a:xfrm>
          <a:prstGeom prst="rect">
            <a:avLst/>
          </a:prstGeom>
        </p:spPr>
        <p:txBody>
          <a:bodyPr vert="horz" lIns="91440" tIns="45720" rIns="91440" bIns="45720" rtlCol="0">
            <a:normAutofit lnSpcReduction="10000"/>
          </a:bodyPr>
          <a:lstStyle/>
          <a:p>
            <a:pPr>
              <a:lnSpc>
                <a:spcPct val="90000"/>
              </a:lnSpc>
              <a:spcAft>
                <a:spcPts val="600"/>
              </a:spcAft>
            </a:pPr>
            <a:r>
              <a:rPr lang="en-US" sz="2200" b="0" i="0" dirty="0">
                <a:effectLst/>
              </a:rPr>
              <a:t>— </a:t>
            </a:r>
            <a:r>
              <a:rPr lang="en-US" sz="2800" b="0" i="0" dirty="0" err="1">
                <a:effectLst/>
              </a:rPr>
              <a:t>залякування</a:t>
            </a:r>
            <a:r>
              <a:rPr lang="en-US" sz="2800" b="0" i="0" dirty="0">
                <a:effectLst/>
              </a:rPr>
              <a:t>, </a:t>
            </a:r>
            <a:r>
              <a:rPr lang="en-US" sz="2800" b="0" i="0" dirty="0" err="1">
                <a:effectLst/>
              </a:rPr>
              <a:t>цькування</a:t>
            </a:r>
            <a:r>
              <a:rPr lang="en-US" sz="2800" b="0" i="0" dirty="0">
                <a:effectLst/>
              </a:rPr>
              <a:t>, </a:t>
            </a:r>
            <a:r>
              <a:rPr lang="en-US" sz="2800" b="0" i="0" dirty="0" err="1">
                <a:effectLst/>
              </a:rPr>
              <a:t>задирання</a:t>
            </a:r>
            <a:r>
              <a:rPr lang="en-US" sz="2800" b="0" i="0" dirty="0">
                <a:effectLst/>
              </a:rPr>
              <a:t>) — </a:t>
            </a:r>
            <a:r>
              <a:rPr lang="en-US" sz="2800" b="0" i="0" dirty="0" err="1">
                <a:effectLst/>
              </a:rPr>
              <a:t>різновид</a:t>
            </a:r>
            <a:r>
              <a:rPr lang="en-US" sz="2800" b="0" i="0" dirty="0">
                <a:effectLst/>
              </a:rPr>
              <a:t> </a:t>
            </a:r>
            <a:r>
              <a:rPr lang="en-US" sz="2800" b="0" i="0" dirty="0" err="1">
                <a:effectLst/>
              </a:rPr>
              <a:t>насильства</a:t>
            </a:r>
            <a:r>
              <a:rPr lang="en-US" sz="2800" b="0" i="0" dirty="0">
                <a:effectLst/>
              </a:rPr>
              <a:t>; </a:t>
            </a:r>
            <a:r>
              <a:rPr lang="en-US" sz="2800" b="0" i="0" dirty="0" err="1">
                <a:effectLst/>
              </a:rPr>
              <a:t>навмисне</a:t>
            </a:r>
            <a:r>
              <a:rPr lang="en-US" sz="2800" b="0" i="0" dirty="0">
                <a:effectLst/>
              </a:rPr>
              <a:t>, </a:t>
            </a:r>
            <a:r>
              <a:rPr lang="en-US" sz="2800" b="0" i="0" dirty="0" err="1">
                <a:effectLst/>
              </a:rPr>
              <a:t>що</a:t>
            </a:r>
            <a:r>
              <a:rPr lang="en-US" sz="2800" b="0" i="0" dirty="0">
                <a:effectLst/>
              </a:rPr>
              <a:t> </a:t>
            </a:r>
            <a:r>
              <a:rPr lang="en-US" sz="2800" b="0" i="0" dirty="0" err="1">
                <a:effectLst/>
              </a:rPr>
              <a:t>не</a:t>
            </a:r>
            <a:r>
              <a:rPr lang="en-US" sz="2800" b="0" i="0" dirty="0">
                <a:effectLst/>
              </a:rPr>
              <a:t> </a:t>
            </a:r>
            <a:r>
              <a:rPr lang="en-US" sz="2800" b="0" i="0" dirty="0" err="1">
                <a:effectLst/>
              </a:rPr>
              <a:t>носить</a:t>
            </a:r>
            <a:r>
              <a:rPr lang="en-US" sz="2800" b="0" i="0" dirty="0">
                <a:effectLst/>
              </a:rPr>
              <a:t> </a:t>
            </a:r>
            <a:r>
              <a:rPr lang="en-US" sz="2800" b="0" i="0" dirty="0" err="1">
                <a:effectLst/>
              </a:rPr>
              <a:t>характеру</a:t>
            </a:r>
            <a:r>
              <a:rPr lang="en-US" sz="2800" b="0" i="0" dirty="0">
                <a:effectLst/>
              </a:rPr>
              <a:t> </a:t>
            </a:r>
            <a:r>
              <a:rPr lang="en-US" sz="2800" b="0" i="0" dirty="0" err="1">
                <a:effectLst/>
              </a:rPr>
              <a:t>самозахисту</a:t>
            </a:r>
            <a:r>
              <a:rPr lang="en-US" sz="2800" b="0" i="0" dirty="0">
                <a:effectLst/>
              </a:rPr>
              <a:t> і </a:t>
            </a:r>
            <a:r>
              <a:rPr lang="en-US" sz="2800" b="0" i="0" dirty="0" err="1">
                <a:effectLst/>
              </a:rPr>
              <a:t>не</a:t>
            </a:r>
            <a:r>
              <a:rPr lang="en-US" sz="2800" b="0" i="0" dirty="0">
                <a:effectLst/>
              </a:rPr>
              <a:t> є </a:t>
            </a:r>
            <a:r>
              <a:rPr lang="en-US" sz="2800" b="0" i="0" dirty="0" err="1">
                <a:effectLst/>
              </a:rPr>
              <a:t>санкціонованим</a:t>
            </a:r>
            <a:r>
              <a:rPr lang="en-US" sz="2800" b="0" i="0" dirty="0">
                <a:effectLst/>
              </a:rPr>
              <a:t> </a:t>
            </a:r>
            <a:r>
              <a:rPr lang="en-US" sz="2800" b="0" i="0" dirty="0" err="1">
                <a:effectLst/>
              </a:rPr>
              <a:t>нормативно-правовими</a:t>
            </a:r>
            <a:r>
              <a:rPr lang="en-US" sz="2800" b="0" i="0" dirty="0">
                <a:effectLst/>
              </a:rPr>
              <a:t> </a:t>
            </a:r>
            <a:r>
              <a:rPr lang="en-US" sz="2800" b="0" i="0" dirty="0" err="1">
                <a:effectLst/>
              </a:rPr>
              <a:t>актами</a:t>
            </a:r>
            <a:r>
              <a:rPr lang="en-US" sz="2800" b="0" i="0" dirty="0">
                <a:effectLst/>
              </a:rPr>
              <a:t> </a:t>
            </a:r>
            <a:r>
              <a:rPr lang="en-US" sz="2800" b="0" i="0" dirty="0" err="1">
                <a:effectLst/>
              </a:rPr>
              <a:t>держави</a:t>
            </a:r>
            <a:r>
              <a:rPr lang="en-US" sz="2800" b="0" i="0" dirty="0">
                <a:effectLst/>
              </a:rPr>
              <a:t>, </a:t>
            </a:r>
            <a:r>
              <a:rPr lang="en-US" sz="2800" b="0" i="0" dirty="0" err="1">
                <a:effectLst/>
              </a:rPr>
              <a:t>довготривале</a:t>
            </a:r>
            <a:r>
              <a:rPr lang="en-US" sz="2800" b="0" i="0" dirty="0">
                <a:effectLst/>
              </a:rPr>
              <a:t> (</a:t>
            </a:r>
            <a:r>
              <a:rPr lang="en-US" sz="2800" b="0" i="0" dirty="0" err="1">
                <a:effectLst/>
              </a:rPr>
              <a:t>повторюване</a:t>
            </a:r>
            <a:r>
              <a:rPr lang="en-US" sz="2800" b="0" i="0" dirty="0">
                <a:effectLst/>
              </a:rPr>
              <a:t>) </a:t>
            </a:r>
            <a:r>
              <a:rPr lang="en-US" sz="2800" b="0" i="0" dirty="0" err="1">
                <a:effectLst/>
              </a:rPr>
              <a:t>фізичне</a:t>
            </a:r>
            <a:r>
              <a:rPr lang="en-US" sz="2800" b="0" i="0" dirty="0">
                <a:effectLst/>
              </a:rPr>
              <a:t> </a:t>
            </a:r>
            <a:r>
              <a:rPr lang="en-US" sz="2800" b="0" i="0" dirty="0" err="1">
                <a:effectLst/>
              </a:rPr>
              <a:t>чи</a:t>
            </a:r>
            <a:r>
              <a:rPr lang="en-US" sz="2800" b="0" i="0" dirty="0">
                <a:effectLst/>
              </a:rPr>
              <a:t> </a:t>
            </a:r>
            <a:r>
              <a:rPr lang="en-US" sz="2800" b="0" i="0" dirty="0" err="1">
                <a:effectLst/>
              </a:rPr>
              <a:t>психологічне</a:t>
            </a:r>
            <a:r>
              <a:rPr lang="en-US" sz="2800" b="0" i="0" dirty="0">
                <a:effectLst/>
              </a:rPr>
              <a:t> </a:t>
            </a:r>
            <a:r>
              <a:rPr lang="en-US" sz="2800" b="0" i="0" dirty="0" err="1">
                <a:effectLst/>
              </a:rPr>
              <a:t>насильство</a:t>
            </a:r>
            <a:r>
              <a:rPr lang="en-US" sz="2800" b="0" i="0" dirty="0">
                <a:effectLst/>
              </a:rPr>
              <a:t> з </a:t>
            </a:r>
            <a:r>
              <a:rPr lang="en-US" sz="2800" b="0" i="0" dirty="0" err="1">
                <a:effectLst/>
              </a:rPr>
              <a:t>боку</a:t>
            </a:r>
            <a:r>
              <a:rPr lang="en-US" sz="2800" b="0" i="0" dirty="0">
                <a:effectLst/>
              </a:rPr>
              <a:t> </a:t>
            </a:r>
            <a:r>
              <a:rPr lang="en-US" sz="2800" b="0" i="0" dirty="0" err="1">
                <a:effectLst/>
              </a:rPr>
              <a:t>індивіда</a:t>
            </a:r>
            <a:r>
              <a:rPr lang="en-US" sz="2800" b="0" i="0" dirty="0">
                <a:effectLst/>
              </a:rPr>
              <a:t> </a:t>
            </a:r>
            <a:r>
              <a:rPr lang="en-US" sz="2800" b="0" i="0" dirty="0" err="1">
                <a:effectLst/>
              </a:rPr>
              <a:t>чи</a:t>
            </a:r>
            <a:r>
              <a:rPr lang="en-US" sz="2800" b="0" i="0" dirty="0">
                <a:effectLst/>
              </a:rPr>
              <a:t> </a:t>
            </a:r>
            <a:r>
              <a:rPr lang="en-US" sz="2800" b="0" i="0" dirty="0" err="1">
                <a:effectLst/>
              </a:rPr>
              <a:t>групи</a:t>
            </a:r>
            <a:r>
              <a:rPr lang="en-US" sz="2800" b="0" i="0" dirty="0">
                <a:effectLst/>
              </a:rPr>
              <a:t>, </a:t>
            </a:r>
            <a:r>
              <a:rPr lang="en-US" sz="2800" b="0" i="0" dirty="0" err="1">
                <a:effectLst/>
              </a:rPr>
              <a:t>які</a:t>
            </a:r>
            <a:r>
              <a:rPr lang="en-US" sz="2800" b="0" i="0" dirty="0">
                <a:effectLst/>
              </a:rPr>
              <a:t> </a:t>
            </a:r>
            <a:r>
              <a:rPr lang="en-US" sz="2800" b="0" i="0" dirty="0" err="1">
                <a:effectLst/>
              </a:rPr>
              <a:t>мають</a:t>
            </a:r>
            <a:r>
              <a:rPr lang="en-US" sz="2800" b="0" i="0" dirty="0">
                <a:effectLst/>
              </a:rPr>
              <a:t> </a:t>
            </a:r>
            <a:r>
              <a:rPr lang="en-US" sz="2800" b="0" i="0" dirty="0" err="1">
                <a:effectLst/>
              </a:rPr>
              <a:t>певні</a:t>
            </a:r>
            <a:r>
              <a:rPr lang="en-US" sz="2800" b="0" i="0" dirty="0">
                <a:effectLst/>
              </a:rPr>
              <a:t> </a:t>
            </a:r>
            <a:r>
              <a:rPr lang="en-US" sz="2800" b="0" i="0" dirty="0" err="1">
                <a:effectLst/>
              </a:rPr>
              <a:t>переваги</a:t>
            </a:r>
            <a:r>
              <a:rPr lang="en-US" sz="2800" b="0" i="0" dirty="0">
                <a:effectLst/>
              </a:rPr>
              <a:t> (</a:t>
            </a:r>
            <a:r>
              <a:rPr lang="en-US" sz="2800" b="0" i="0" dirty="0" err="1">
                <a:effectLst/>
              </a:rPr>
              <a:t>фізичні</a:t>
            </a:r>
            <a:r>
              <a:rPr lang="en-US" sz="2800" b="0" i="0" dirty="0">
                <a:effectLst/>
              </a:rPr>
              <a:t>, </a:t>
            </a:r>
            <a:r>
              <a:rPr lang="en-US" sz="2800" b="0" i="0" dirty="0" err="1">
                <a:effectLst/>
              </a:rPr>
              <a:t>психологічні</a:t>
            </a:r>
            <a:r>
              <a:rPr lang="en-US" sz="2800" dirty="0"/>
              <a:t>)</a:t>
            </a:r>
          </a:p>
        </p:txBody>
      </p:sp>
      <p:pic>
        <p:nvPicPr>
          <p:cNvPr id="1026" name="Picture 2" descr="БУЛІНГ (Bullying) - це що таке, слово, визначення, суть, види ...">
            <a:extLst>
              <a:ext uri="{FF2B5EF4-FFF2-40B4-BE49-F238E27FC236}">
                <a16:creationId xmlns:a16="http://schemas.microsoft.com/office/drawing/2014/main" xmlns="" id="{6CA4E3CC-3BA7-96C4-51CF-C0A90A43A3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3840" y="507625"/>
            <a:ext cx="4014216" cy="30730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 запитань про мобінг: коротка інструкція для тих, кого цькують або дискримінують на роботі">
            <a:extLst>
              <a:ext uri="{FF2B5EF4-FFF2-40B4-BE49-F238E27FC236}">
                <a16:creationId xmlns:a16="http://schemas.microsoft.com/office/drawing/2014/main" xmlns="" id="{F5B070C5-595F-1B33-0571-B3B16B6D3A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3840" y="4118398"/>
            <a:ext cx="3995928" cy="209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65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TextBox 3">
            <a:extLst>
              <a:ext uri="{FF2B5EF4-FFF2-40B4-BE49-F238E27FC236}">
                <a16:creationId xmlns:a16="http://schemas.microsoft.com/office/drawing/2014/main" xmlns="" id="{41289BAF-6580-C46C-16A2-1E912EC9A266}"/>
              </a:ext>
            </a:extLst>
          </p:cNvPr>
          <p:cNvGraphicFramePr/>
          <p:nvPr>
            <p:extLst>
              <p:ext uri="{D42A27DB-BD31-4B8C-83A1-F6EECF244321}">
                <p14:modId xmlns:p14="http://schemas.microsoft.com/office/powerpoint/2010/main" val="118462134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596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USAID Theme">
  <a:themeElements>
    <a:clrScheme name="USAID">
      <a:dk1>
        <a:sysClr val="windowText" lastClr="000000"/>
      </a:dk1>
      <a:lt1>
        <a:srgbClr val="FFFFFF"/>
      </a:lt1>
      <a:dk2>
        <a:srgbClr val="002F6C"/>
      </a:dk2>
      <a:lt2>
        <a:srgbClr val="BA0C2F"/>
      </a:lt2>
      <a:accent1>
        <a:srgbClr val="651D32"/>
      </a:accent1>
      <a:accent2>
        <a:srgbClr val="0067B9"/>
      </a:accent2>
      <a:accent3>
        <a:srgbClr val="A7C6ED"/>
      </a:accent3>
      <a:accent4>
        <a:srgbClr val="6C6463"/>
      </a:accent4>
      <a:accent5>
        <a:srgbClr val="8C8985"/>
      </a:accent5>
      <a:accent6>
        <a:srgbClr val="CFCDC9"/>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2694</Words>
  <Application>Microsoft Office PowerPoint</Application>
  <PresentationFormat>Широкоэкранный</PresentationFormat>
  <Paragraphs>169</Paragraphs>
  <Slides>34</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34</vt:i4>
      </vt:variant>
    </vt:vector>
  </HeadingPairs>
  <TitlesOfParts>
    <vt:vector size="42" baseType="lpstr">
      <vt:lpstr>Arial</vt:lpstr>
      <vt:lpstr>Calibri</vt:lpstr>
      <vt:lpstr>Calibri Light</vt:lpstr>
      <vt:lpstr>Corbel</vt:lpstr>
      <vt:lpstr>Gill Sans MT</vt:lpstr>
      <vt:lpstr>Meiryo</vt:lpstr>
      <vt:lpstr>Office Theme</vt:lpstr>
      <vt:lpstr>PowerPoint USAID Theme</vt:lpstr>
      <vt:lpstr>Презентация PowerPoint</vt:lpstr>
      <vt:lpstr>1 червня – День захисту прав дітей</vt:lpstr>
      <vt:lpstr>Сімейний Кодекс України (ст.6)  Малолітньою вважається дитина до досягнення нею чотирнадцяти років.  Неповнолітньою вважається дитина у віці від чотирнадцяти до вісімнадцяти років.   </vt:lpstr>
      <vt:lpstr>В Україні: відзначається з 30 травня 1998 року </vt:lpstr>
      <vt:lpstr>Гендерно-зумовлене насильство</vt:lpstr>
      <vt:lpstr>  Що таке захищені ознаки?  </vt:lpstr>
      <vt:lpstr>Харасмент та абьюз?</vt:lpstr>
      <vt:lpstr>Булінг </vt:lpstr>
      <vt:lpstr>Презентация PowerPoint</vt:lpstr>
      <vt:lpstr>Презентация PowerPoint</vt:lpstr>
      <vt:lpstr> Форми забороненої поведінки</vt:lpstr>
      <vt:lpstr>Інклюзивне робоче місце </vt:lpstr>
      <vt:lpstr>Мобінг  </vt:lpstr>
      <vt:lpstr>Особливості мобінгу</vt:lpstr>
      <vt:lpstr>Презентация PowerPoint</vt:lpstr>
      <vt:lpstr> Типові ознаки мобінгу на роботі  </vt:lpstr>
      <vt:lpstr>Причини виникнення мобінгу </vt:lpstr>
      <vt:lpstr>Форми мобінгу </vt:lpstr>
      <vt:lpstr>Види мобінгу </vt:lpstr>
      <vt:lpstr>Презентация PowerPoint</vt:lpstr>
      <vt:lpstr>Презентация PowerPoint</vt:lpstr>
      <vt:lpstr>Як уникнути дискримінації при прийомі на роботу? </vt:lpstr>
      <vt:lpstr>Як не допустити дискримінацію на робочому місці? </vt:lpstr>
      <vt:lpstr>Нормативно-правова база України щодо протидії дискримінації</vt:lpstr>
      <vt:lpstr>Нормативно-правова база України щодо протидії дискримінації</vt:lpstr>
      <vt:lpstr>Презентация PowerPoint</vt:lpstr>
      <vt:lpstr>Проект Закону України Про внесення змін до деяких законодавчих актів України щодо протидії порушенню прав у сфері праці ( дата реєстрації - № 5749 від 12.07.2021)   </vt:lpstr>
      <vt:lpstr>Презентация PowerPoint</vt:lpstr>
      <vt:lpstr>Презентация PowerPoint</vt:lpstr>
      <vt:lpstr>Презентация PowerPoint</vt:lpstr>
      <vt:lpstr>Прояви мобінгу</vt:lpstr>
      <vt:lpstr>Основним способом захисту є доведення факту дискримінації у сфері трудових відносин у суді. Постраждалий/а  має право на відшкодування моральної шкоди, завданої «утиском на робочому місці»</vt:lpstr>
      <vt:lpstr>Презентация PowerPoint</vt:lpstr>
      <vt:lpstr>       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Galustian, Yulia</dc:creator>
  <cp:lastModifiedBy>Басацька Свiтлана</cp:lastModifiedBy>
  <cp:revision>128</cp:revision>
  <dcterms:created xsi:type="dcterms:W3CDTF">2021-04-05T07:36:00Z</dcterms:created>
  <dcterms:modified xsi:type="dcterms:W3CDTF">2023-06-01T06:53:01Z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AFF30466244E4F97828F19C93E688709</vt:lpwstr>
  </property>
  <property fmtid="{D5CDD505-2E9C-101B-9397-08002B2CF9AE}" pid="3" name="KSOProductBuildVer">
    <vt:lpwstr>1033-11.2.0.11537</vt:lpwstr>
  </property>
</Properties>
</file>