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Lst>
  <p:notesMasterIdLst>
    <p:notesMasterId r:id="rId20"/>
  </p:notesMasterIdLst>
  <p:sldIdLst>
    <p:sldId id="612" r:id="rId3"/>
    <p:sldId id="878" r:id="rId4"/>
    <p:sldId id="881" r:id="rId5"/>
    <p:sldId id="882" r:id="rId6"/>
    <p:sldId id="883" r:id="rId7"/>
    <p:sldId id="884" r:id="rId8"/>
    <p:sldId id="885" r:id="rId9"/>
    <p:sldId id="886" r:id="rId10"/>
    <p:sldId id="887" r:id="rId11"/>
    <p:sldId id="888" r:id="rId12"/>
    <p:sldId id="891" r:id="rId13"/>
    <p:sldId id="889" r:id="rId14"/>
    <p:sldId id="890" r:id="rId15"/>
    <p:sldId id="892" r:id="rId16"/>
    <p:sldId id="893" r:id="rId17"/>
    <p:sldId id="879" r:id="rId18"/>
    <p:sldId id="8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61" autoAdjust="0"/>
  </p:normalViewPr>
  <p:slideViewPr>
    <p:cSldViewPr snapToGrid="0">
      <p:cViewPr varScale="1">
        <p:scale>
          <a:sx n="71" d="100"/>
          <a:sy n="71"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10D6CCF-3825-4020-AE46-2788E5BDF07C}" type="doc">
      <dgm:prSet loTypeId="urn:microsoft.com/office/officeart/2005/8/layout/hierarchy1#1" loCatId="hierarchy" qsTypeId="urn:microsoft.com/office/officeart/2005/8/quickstyle/simple1#1" qsCatId="simple" csTypeId="urn:microsoft.com/office/officeart/2005/8/colors/accent1_2#1" csCatId="accent1"/>
      <dgm:spPr/>
      <dgm:t>
        <a:bodyPr/>
        <a:lstStyle/>
        <a:p>
          <a:endParaRPr lang="en-US"/>
        </a:p>
      </dgm:t>
    </dgm:pt>
    <dgm:pt modelId="{62D4ACC4-8BA4-4803-8BDB-19F3BE4182D6}">
      <dgm:prSet/>
      <dgm:spPr/>
      <dgm:t>
        <a:bodyPr/>
        <a:lstStyle/>
        <a:p>
          <a:r>
            <a:rPr lang="ru-RU" b="0" i="0" dirty="0" err="1"/>
            <a:t>Якщо</a:t>
          </a:r>
          <a:r>
            <a:rPr lang="ru-RU" b="0" i="0" dirty="0"/>
            <a:t> </a:t>
          </a:r>
          <a:r>
            <a:rPr lang="ru-RU" b="0" i="0" dirty="0" err="1"/>
            <a:t>конфлікти</a:t>
          </a:r>
          <a:r>
            <a:rPr lang="ru-RU" b="0" i="0" dirty="0"/>
            <a:t> </a:t>
          </a:r>
          <a:r>
            <a:rPr lang="ru-RU" b="0" i="0" dirty="0" err="1"/>
            <a:t>сприяють</a:t>
          </a:r>
          <a:r>
            <a:rPr lang="ru-RU" b="0" i="0" dirty="0"/>
            <a:t> </a:t>
          </a:r>
          <a:r>
            <a:rPr lang="ru-RU" b="0" i="0" dirty="0" err="1"/>
            <a:t>прийняттю</a:t>
          </a:r>
          <a:r>
            <a:rPr lang="ru-RU" b="0" i="0" dirty="0"/>
            <a:t> </a:t>
          </a:r>
          <a:r>
            <a:rPr lang="ru-RU" b="0" i="0" dirty="0" err="1"/>
            <a:t>обгрунтованих</a:t>
          </a:r>
          <a:r>
            <a:rPr lang="ru-RU" b="0" i="0" dirty="0"/>
            <a:t> </a:t>
          </a:r>
          <a:r>
            <a:rPr lang="ru-RU" b="0" i="0" dirty="0" err="1"/>
            <a:t>рішень</a:t>
          </a:r>
          <a:r>
            <a:rPr lang="ru-RU" b="0" i="0" dirty="0"/>
            <a:t> і </a:t>
          </a:r>
          <a:r>
            <a:rPr lang="ru-RU" b="0" i="0" dirty="0" err="1"/>
            <a:t>розвитку</a:t>
          </a:r>
          <a:r>
            <a:rPr lang="ru-RU" b="0" i="0" dirty="0"/>
            <a:t> </a:t>
          </a:r>
          <a:r>
            <a:rPr lang="ru-RU" b="0" i="0" dirty="0" err="1"/>
            <a:t>взаємовідносин</a:t>
          </a:r>
          <a:r>
            <a:rPr lang="ru-RU" b="0" i="0" dirty="0"/>
            <a:t>, то </a:t>
          </a:r>
          <a:r>
            <a:rPr lang="ru-RU" b="0" i="0" dirty="0" err="1"/>
            <a:t>їх</a:t>
          </a:r>
          <a:r>
            <a:rPr lang="ru-RU" b="0" i="0" dirty="0"/>
            <a:t> </a:t>
          </a:r>
          <a:r>
            <a:rPr lang="ru-RU" b="0" i="0" dirty="0" err="1"/>
            <a:t>називають</a:t>
          </a:r>
          <a:r>
            <a:rPr lang="ru-RU" b="0" i="0" dirty="0"/>
            <a:t> </a:t>
          </a:r>
          <a:r>
            <a:rPr lang="ru-RU" b="0" i="0" dirty="0" err="1">
              <a:solidFill>
                <a:srgbClr val="C00000"/>
              </a:solidFill>
            </a:rPr>
            <a:t>конструктивними</a:t>
          </a:r>
          <a:r>
            <a:rPr lang="ru-RU" b="0" i="0" dirty="0">
              <a:solidFill>
                <a:srgbClr val="C00000"/>
              </a:solidFill>
            </a:rPr>
            <a:t>.</a:t>
          </a:r>
          <a:endParaRPr lang="en-US" dirty="0">
            <a:solidFill>
              <a:srgbClr val="C00000"/>
            </a:solidFill>
          </a:endParaRPr>
        </a:p>
      </dgm:t>
    </dgm:pt>
    <dgm:pt modelId="{B2AC0C8A-7261-4D4E-A7AB-EE90114AAC28}" type="parTrans" cxnId="{17E08B40-3159-4D5F-8CFA-652A6425A666}">
      <dgm:prSet/>
      <dgm:spPr/>
      <dgm:t>
        <a:bodyPr/>
        <a:lstStyle/>
        <a:p>
          <a:endParaRPr lang="en-US"/>
        </a:p>
      </dgm:t>
    </dgm:pt>
    <dgm:pt modelId="{51340605-9453-440E-9FFA-B27EF4B47289}" type="sibTrans" cxnId="{17E08B40-3159-4D5F-8CFA-652A6425A666}">
      <dgm:prSet/>
      <dgm:spPr/>
      <dgm:t>
        <a:bodyPr/>
        <a:lstStyle/>
        <a:p>
          <a:endParaRPr lang="en-US"/>
        </a:p>
      </dgm:t>
    </dgm:pt>
    <dgm:pt modelId="{3A612107-6EF8-41A1-8BD8-75EB77EF96A0}">
      <dgm:prSet/>
      <dgm:spPr/>
      <dgm:t>
        <a:bodyPr/>
        <a:lstStyle/>
        <a:p>
          <a:r>
            <a:rPr lang="ru-RU" b="0" i="0" dirty="0" err="1"/>
            <a:t>Конфлікти</a:t>
          </a:r>
          <a:r>
            <a:rPr lang="ru-RU" b="0" i="0" dirty="0"/>
            <a:t>, </a:t>
          </a:r>
          <a:r>
            <a:rPr lang="ru-RU" b="0" i="0" dirty="0" err="1"/>
            <a:t>що</a:t>
          </a:r>
          <a:r>
            <a:rPr lang="ru-RU" b="0" i="0" dirty="0"/>
            <a:t> </a:t>
          </a:r>
          <a:r>
            <a:rPr lang="ru-RU" b="0" i="0" dirty="0" err="1"/>
            <a:t>перешкоджають</a:t>
          </a:r>
          <a:r>
            <a:rPr lang="ru-RU" b="0" i="0" dirty="0"/>
            <a:t> </a:t>
          </a:r>
          <a:r>
            <a:rPr lang="ru-RU" b="0" i="0" dirty="0" err="1"/>
            <a:t>ефективній</a:t>
          </a:r>
          <a:r>
            <a:rPr lang="ru-RU" b="0" i="0" dirty="0"/>
            <a:t> </a:t>
          </a:r>
          <a:r>
            <a:rPr lang="ru-RU" b="0" i="0" dirty="0" err="1"/>
            <a:t>взаємодії</a:t>
          </a:r>
          <a:r>
            <a:rPr lang="ru-RU" b="0" i="0" dirty="0"/>
            <a:t> і </a:t>
          </a:r>
          <a:r>
            <a:rPr lang="ru-RU" b="0" i="0" dirty="0" err="1"/>
            <a:t>ухваленню</a:t>
          </a:r>
          <a:r>
            <a:rPr lang="ru-RU" b="0" i="0" dirty="0"/>
            <a:t> </a:t>
          </a:r>
          <a:r>
            <a:rPr lang="ru-RU" b="0" i="0" dirty="0" err="1"/>
            <a:t>рішень</a:t>
          </a:r>
          <a:r>
            <a:rPr lang="ru-RU" b="0" i="0" dirty="0"/>
            <a:t>, </a:t>
          </a:r>
          <a:r>
            <a:rPr lang="ru-RU" b="0" i="0" dirty="0" err="1"/>
            <a:t>називають</a:t>
          </a:r>
          <a:r>
            <a:rPr lang="ru-RU" b="0" i="0" dirty="0"/>
            <a:t> - </a:t>
          </a:r>
          <a:r>
            <a:rPr lang="ru-RU" b="0" i="0" dirty="0" err="1">
              <a:solidFill>
                <a:srgbClr val="C00000"/>
              </a:solidFill>
            </a:rPr>
            <a:t>деструктивними</a:t>
          </a:r>
          <a:r>
            <a:rPr lang="ru-RU" b="0" i="0" dirty="0">
              <a:solidFill>
                <a:srgbClr val="C00000"/>
              </a:solidFill>
            </a:rPr>
            <a:t>.</a:t>
          </a:r>
          <a:endParaRPr lang="en-US" dirty="0">
            <a:solidFill>
              <a:srgbClr val="C00000"/>
            </a:solidFill>
          </a:endParaRPr>
        </a:p>
      </dgm:t>
    </dgm:pt>
    <dgm:pt modelId="{780C88E3-02ED-4028-B799-3013A2D5592A}" type="parTrans" cxnId="{8FF8BE94-C140-40CD-830D-47A63F8167C6}">
      <dgm:prSet/>
      <dgm:spPr/>
      <dgm:t>
        <a:bodyPr/>
        <a:lstStyle/>
        <a:p>
          <a:endParaRPr lang="en-US"/>
        </a:p>
      </dgm:t>
    </dgm:pt>
    <dgm:pt modelId="{EB98FEC1-A4AE-40D0-8CD2-105740E223E3}" type="sibTrans" cxnId="{8FF8BE94-C140-40CD-830D-47A63F8167C6}">
      <dgm:prSet/>
      <dgm:spPr/>
      <dgm:t>
        <a:bodyPr/>
        <a:lstStyle/>
        <a:p>
          <a:endParaRPr lang="en-US"/>
        </a:p>
      </dgm:t>
    </dgm:pt>
    <dgm:pt modelId="{F56CDA11-87DD-4693-B77C-0DABDD75409E}" type="pres">
      <dgm:prSet presAssocID="{610D6CCF-3825-4020-AE46-2788E5BDF07C}" presName="hierChild1" presStyleCnt="0">
        <dgm:presLayoutVars>
          <dgm:chPref val="1"/>
          <dgm:dir/>
          <dgm:animOne val="branch"/>
          <dgm:animLvl val="lvl"/>
          <dgm:resizeHandles/>
        </dgm:presLayoutVars>
      </dgm:prSet>
      <dgm:spPr/>
      <dgm:t>
        <a:bodyPr/>
        <a:lstStyle/>
        <a:p>
          <a:endParaRPr lang="uk-UA"/>
        </a:p>
      </dgm:t>
    </dgm:pt>
    <dgm:pt modelId="{63889380-D571-4654-8786-6E57773535D6}" type="pres">
      <dgm:prSet presAssocID="{62D4ACC4-8BA4-4803-8BDB-19F3BE4182D6}" presName="hierRoot1" presStyleCnt="0"/>
      <dgm:spPr/>
    </dgm:pt>
    <dgm:pt modelId="{DC88C4E9-00CA-4CB9-9B05-3EBEC8D10968}" type="pres">
      <dgm:prSet presAssocID="{62D4ACC4-8BA4-4803-8BDB-19F3BE4182D6}" presName="composite" presStyleCnt="0"/>
      <dgm:spPr/>
    </dgm:pt>
    <dgm:pt modelId="{95F9E411-0540-4204-B8A8-39FB36D8EEF9}" type="pres">
      <dgm:prSet presAssocID="{62D4ACC4-8BA4-4803-8BDB-19F3BE4182D6}" presName="background" presStyleLbl="node0" presStyleIdx="0" presStyleCnt="2"/>
      <dgm:spPr/>
    </dgm:pt>
    <dgm:pt modelId="{CF624009-0083-4ADB-AB42-5F5D5736031F}" type="pres">
      <dgm:prSet presAssocID="{62D4ACC4-8BA4-4803-8BDB-19F3BE4182D6}" presName="text" presStyleLbl="fgAcc0" presStyleIdx="0" presStyleCnt="2">
        <dgm:presLayoutVars>
          <dgm:chPref val="3"/>
        </dgm:presLayoutVars>
      </dgm:prSet>
      <dgm:spPr/>
      <dgm:t>
        <a:bodyPr/>
        <a:lstStyle/>
        <a:p>
          <a:endParaRPr lang="uk-UA"/>
        </a:p>
      </dgm:t>
    </dgm:pt>
    <dgm:pt modelId="{E115CE8D-DD54-4CC9-A518-BDB9D3865152}" type="pres">
      <dgm:prSet presAssocID="{62D4ACC4-8BA4-4803-8BDB-19F3BE4182D6}" presName="hierChild2" presStyleCnt="0"/>
      <dgm:spPr/>
    </dgm:pt>
    <dgm:pt modelId="{9717E617-93A4-417C-9E3E-F3D0D562E0E5}" type="pres">
      <dgm:prSet presAssocID="{3A612107-6EF8-41A1-8BD8-75EB77EF96A0}" presName="hierRoot1" presStyleCnt="0"/>
      <dgm:spPr/>
    </dgm:pt>
    <dgm:pt modelId="{41C57969-CF1B-4135-9192-3F7DE3E03FAB}" type="pres">
      <dgm:prSet presAssocID="{3A612107-6EF8-41A1-8BD8-75EB77EF96A0}" presName="composite" presStyleCnt="0"/>
      <dgm:spPr/>
    </dgm:pt>
    <dgm:pt modelId="{F3543922-9F37-45F9-B559-EFE095C63BAA}" type="pres">
      <dgm:prSet presAssocID="{3A612107-6EF8-41A1-8BD8-75EB77EF96A0}" presName="background" presStyleLbl="node0" presStyleIdx="1" presStyleCnt="2"/>
      <dgm:spPr/>
    </dgm:pt>
    <dgm:pt modelId="{DD76C81F-26A4-47A6-A994-498E5C53D32F}" type="pres">
      <dgm:prSet presAssocID="{3A612107-6EF8-41A1-8BD8-75EB77EF96A0}" presName="text" presStyleLbl="fgAcc0" presStyleIdx="1" presStyleCnt="2">
        <dgm:presLayoutVars>
          <dgm:chPref val="3"/>
        </dgm:presLayoutVars>
      </dgm:prSet>
      <dgm:spPr/>
      <dgm:t>
        <a:bodyPr/>
        <a:lstStyle/>
        <a:p>
          <a:endParaRPr lang="uk-UA"/>
        </a:p>
      </dgm:t>
    </dgm:pt>
    <dgm:pt modelId="{5047C87C-7D40-4C58-A5EB-2FFEDFA76371}" type="pres">
      <dgm:prSet presAssocID="{3A612107-6EF8-41A1-8BD8-75EB77EF96A0}" presName="hierChild2" presStyleCnt="0"/>
      <dgm:spPr/>
    </dgm:pt>
  </dgm:ptLst>
  <dgm:cxnLst>
    <dgm:cxn modelId="{616C6F7D-F469-4DAD-9E88-997E2F67AA3E}" type="presOf" srcId="{3A612107-6EF8-41A1-8BD8-75EB77EF96A0}" destId="{DD76C81F-26A4-47A6-A994-498E5C53D32F}" srcOrd="0" destOrd="0" presId="urn:microsoft.com/office/officeart/2005/8/layout/hierarchy1#1"/>
    <dgm:cxn modelId="{17E08B40-3159-4D5F-8CFA-652A6425A666}" srcId="{610D6CCF-3825-4020-AE46-2788E5BDF07C}" destId="{62D4ACC4-8BA4-4803-8BDB-19F3BE4182D6}" srcOrd="0" destOrd="0" parTransId="{B2AC0C8A-7261-4D4E-A7AB-EE90114AAC28}" sibTransId="{51340605-9453-440E-9FFA-B27EF4B47289}"/>
    <dgm:cxn modelId="{6045CD3A-1B70-4884-B408-2CBC6E252531}" type="presOf" srcId="{610D6CCF-3825-4020-AE46-2788E5BDF07C}" destId="{F56CDA11-87DD-4693-B77C-0DABDD75409E}" srcOrd="0" destOrd="0" presId="urn:microsoft.com/office/officeart/2005/8/layout/hierarchy1#1"/>
    <dgm:cxn modelId="{4DC849FA-C256-43D4-BAD8-ED0FA6613F17}" type="presOf" srcId="{62D4ACC4-8BA4-4803-8BDB-19F3BE4182D6}" destId="{CF624009-0083-4ADB-AB42-5F5D5736031F}" srcOrd="0" destOrd="0" presId="urn:microsoft.com/office/officeart/2005/8/layout/hierarchy1#1"/>
    <dgm:cxn modelId="{8FF8BE94-C140-40CD-830D-47A63F8167C6}" srcId="{610D6CCF-3825-4020-AE46-2788E5BDF07C}" destId="{3A612107-6EF8-41A1-8BD8-75EB77EF96A0}" srcOrd="1" destOrd="0" parTransId="{780C88E3-02ED-4028-B799-3013A2D5592A}" sibTransId="{EB98FEC1-A4AE-40D0-8CD2-105740E223E3}"/>
    <dgm:cxn modelId="{CA5C8BF0-A01C-4FE7-B8E4-6E1707068EA4}" type="presParOf" srcId="{F56CDA11-87DD-4693-B77C-0DABDD75409E}" destId="{63889380-D571-4654-8786-6E57773535D6}" srcOrd="0" destOrd="0" presId="urn:microsoft.com/office/officeart/2005/8/layout/hierarchy1#1"/>
    <dgm:cxn modelId="{A9CFB006-8CA3-46EB-AA45-ABF7A2F34148}" type="presParOf" srcId="{63889380-D571-4654-8786-6E57773535D6}" destId="{DC88C4E9-00CA-4CB9-9B05-3EBEC8D10968}" srcOrd="0" destOrd="0" presId="urn:microsoft.com/office/officeart/2005/8/layout/hierarchy1#1"/>
    <dgm:cxn modelId="{CE6C3795-FC3C-4305-BE11-ED7747F87670}" type="presParOf" srcId="{DC88C4E9-00CA-4CB9-9B05-3EBEC8D10968}" destId="{95F9E411-0540-4204-B8A8-39FB36D8EEF9}" srcOrd="0" destOrd="0" presId="urn:microsoft.com/office/officeart/2005/8/layout/hierarchy1#1"/>
    <dgm:cxn modelId="{CFEDEAB1-CD90-441B-8F06-8768CC4A8A07}" type="presParOf" srcId="{DC88C4E9-00CA-4CB9-9B05-3EBEC8D10968}" destId="{CF624009-0083-4ADB-AB42-5F5D5736031F}" srcOrd="1" destOrd="0" presId="urn:microsoft.com/office/officeart/2005/8/layout/hierarchy1#1"/>
    <dgm:cxn modelId="{214B2D9B-C791-4105-B80C-EDB38E1DE946}" type="presParOf" srcId="{63889380-D571-4654-8786-6E57773535D6}" destId="{E115CE8D-DD54-4CC9-A518-BDB9D3865152}" srcOrd="1" destOrd="0" presId="urn:microsoft.com/office/officeart/2005/8/layout/hierarchy1#1"/>
    <dgm:cxn modelId="{C9D4597B-EAA2-483F-AEBC-7603CB3B4E15}" type="presParOf" srcId="{F56CDA11-87DD-4693-B77C-0DABDD75409E}" destId="{9717E617-93A4-417C-9E3E-F3D0D562E0E5}" srcOrd="1" destOrd="0" presId="urn:microsoft.com/office/officeart/2005/8/layout/hierarchy1#1"/>
    <dgm:cxn modelId="{6F436A53-8461-44DB-8427-B70628A5A74F}" type="presParOf" srcId="{9717E617-93A4-417C-9E3E-F3D0D562E0E5}" destId="{41C57969-CF1B-4135-9192-3F7DE3E03FAB}" srcOrd="0" destOrd="0" presId="urn:microsoft.com/office/officeart/2005/8/layout/hierarchy1#1"/>
    <dgm:cxn modelId="{0EC6EA30-6016-4A12-9886-4FBE9AAE7C3F}" type="presParOf" srcId="{41C57969-CF1B-4135-9192-3F7DE3E03FAB}" destId="{F3543922-9F37-45F9-B559-EFE095C63BAA}" srcOrd="0" destOrd="0" presId="urn:microsoft.com/office/officeart/2005/8/layout/hierarchy1#1"/>
    <dgm:cxn modelId="{1BC6F545-D4B3-4D0C-AA41-C3C0928F367F}" type="presParOf" srcId="{41C57969-CF1B-4135-9192-3F7DE3E03FAB}" destId="{DD76C81F-26A4-47A6-A994-498E5C53D32F}" srcOrd="1" destOrd="0" presId="urn:microsoft.com/office/officeart/2005/8/layout/hierarchy1#1"/>
    <dgm:cxn modelId="{85E274F0-C160-447D-8485-A5143978BB3A}" type="presParOf" srcId="{9717E617-93A4-417C-9E3E-F3D0D562E0E5}" destId="{5047C87C-7D40-4C58-A5EB-2FFEDFA76371}"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308FB-5F90-4303-A26B-853D6BFC524B}" type="doc">
      <dgm:prSet loTypeId="urn:microsoft.com/office/officeart/2005/8/layout/default#1" loCatId="list" qsTypeId="urn:microsoft.com/office/officeart/2005/8/quickstyle/simple1#2" qsCatId="simple" csTypeId="urn:microsoft.com/office/officeart/2005/8/colors/colorful1#1" csCatId="colorful"/>
      <dgm:spPr/>
      <dgm:t>
        <a:bodyPr/>
        <a:lstStyle/>
        <a:p>
          <a:endParaRPr lang="en-US"/>
        </a:p>
      </dgm:t>
    </dgm:pt>
    <dgm:pt modelId="{523E5AD8-7385-4E84-B116-5257AAF3406B}">
      <dgm:prSet/>
      <dgm:spPr/>
      <dgm:t>
        <a:bodyPr/>
        <a:lstStyle/>
        <a:p>
          <a:r>
            <a:rPr lang="en-US" b="1" i="0"/>
            <a:t>співробітництво</a:t>
          </a:r>
          <a:r>
            <a:rPr lang="en-US" b="0" i="0"/>
            <a:t> (висока наступальність і висока кооперативність) – дії спрямовані на пошук рішення, що задовольняє обидві сторони, спільне обговорення розбіжностей</a:t>
          </a:r>
          <a:endParaRPr lang="en-US"/>
        </a:p>
      </dgm:t>
    </dgm:pt>
    <dgm:pt modelId="{DCAF3298-042E-48DA-8905-D353204F7F18}" type="parTrans" cxnId="{3912FB9F-93DB-46E4-9896-B9A802126F9B}">
      <dgm:prSet/>
      <dgm:spPr/>
      <dgm:t>
        <a:bodyPr/>
        <a:lstStyle/>
        <a:p>
          <a:endParaRPr lang="en-US"/>
        </a:p>
      </dgm:t>
    </dgm:pt>
    <dgm:pt modelId="{B9A5CDEF-9A49-40BF-9248-DDAAA73017D4}" type="sibTrans" cxnId="{3912FB9F-93DB-46E4-9896-B9A802126F9B}">
      <dgm:prSet/>
      <dgm:spPr/>
      <dgm:t>
        <a:bodyPr/>
        <a:lstStyle/>
        <a:p>
          <a:endParaRPr lang="en-US"/>
        </a:p>
      </dgm:t>
    </dgm:pt>
    <dgm:pt modelId="{9AA31A77-2D45-46C6-BF0A-CCADABAE1EC4}">
      <dgm:prSet/>
      <dgm:spPr/>
      <dgm:t>
        <a:bodyPr/>
        <a:lstStyle/>
        <a:p>
          <a:r>
            <a:rPr lang="en-US" b="1" i="0"/>
            <a:t>протиборство</a:t>
          </a:r>
          <a:r>
            <a:rPr lang="en-US" b="0" i="0"/>
            <a:t> (висока наступальність і слабка кооперативність) – прагнення наполягти на своєму шляхом відкритої боротьби, застосування примусу та інших засобів тиску</a:t>
          </a:r>
          <a:endParaRPr lang="en-US"/>
        </a:p>
      </dgm:t>
    </dgm:pt>
    <dgm:pt modelId="{BDFF5AEA-C4B0-487A-B8FE-0E8B9E26E0A4}" type="parTrans" cxnId="{047CB414-9191-40F0-9D06-F320801F4A74}">
      <dgm:prSet/>
      <dgm:spPr/>
      <dgm:t>
        <a:bodyPr/>
        <a:lstStyle/>
        <a:p>
          <a:endParaRPr lang="en-US"/>
        </a:p>
      </dgm:t>
    </dgm:pt>
    <dgm:pt modelId="{3976E997-0BD4-43E1-BFC5-660D0F6DE9AC}" type="sibTrans" cxnId="{047CB414-9191-40F0-9D06-F320801F4A74}">
      <dgm:prSet/>
      <dgm:spPr/>
      <dgm:t>
        <a:bodyPr/>
        <a:lstStyle/>
        <a:p>
          <a:endParaRPr lang="en-US"/>
        </a:p>
      </dgm:t>
    </dgm:pt>
    <dgm:pt modelId="{8A98AB41-1F21-4B34-97C4-3B142781D841}">
      <dgm:prSet/>
      <dgm:spPr/>
      <dgm:t>
        <a:bodyPr/>
        <a:lstStyle/>
        <a:p>
          <a:r>
            <a:rPr lang="en-US" b="1" i="0"/>
            <a:t>поступливість</a:t>
          </a:r>
          <a:r>
            <a:rPr lang="en-US" b="0" i="0"/>
            <a:t> (слабка наступальність і висока кооперативність) – орієнтованість на повне задоволення вимог партнера</a:t>
          </a:r>
          <a:endParaRPr lang="en-US"/>
        </a:p>
      </dgm:t>
    </dgm:pt>
    <dgm:pt modelId="{824E94B5-F3A1-468D-81B8-2A56F4E915B3}" type="parTrans" cxnId="{E1AF41C5-63A5-4F51-9A00-2F3B41932FC8}">
      <dgm:prSet/>
      <dgm:spPr/>
      <dgm:t>
        <a:bodyPr/>
        <a:lstStyle/>
        <a:p>
          <a:endParaRPr lang="en-US"/>
        </a:p>
      </dgm:t>
    </dgm:pt>
    <dgm:pt modelId="{635F46C8-DC1F-49B1-970B-4100AD72C0E7}" type="sibTrans" cxnId="{E1AF41C5-63A5-4F51-9A00-2F3B41932FC8}">
      <dgm:prSet/>
      <dgm:spPr/>
      <dgm:t>
        <a:bodyPr/>
        <a:lstStyle/>
        <a:p>
          <a:endParaRPr lang="en-US"/>
        </a:p>
      </dgm:t>
    </dgm:pt>
    <dgm:pt modelId="{77E74F9F-7B48-41A5-A795-BCE3F11C0DFA}">
      <dgm:prSet/>
      <dgm:spPr/>
      <dgm:t>
        <a:bodyPr/>
        <a:lstStyle/>
        <a:p>
          <a:r>
            <a:rPr lang="en-US" b="1" i="0"/>
            <a:t>уникнення </a:t>
          </a:r>
          <a:r>
            <a:rPr lang="en-US" b="0" i="0"/>
            <a:t>(слабка наступальність і слабка кооперативність) – прагнення вийти з ситуації, не поступаючись, але й не наполягаючи на своєму, утримуючись від суперечок, від викладення своєї позиції, уникаючи відповідальності за прийняте рішення</a:t>
          </a:r>
          <a:endParaRPr lang="en-US"/>
        </a:p>
      </dgm:t>
    </dgm:pt>
    <dgm:pt modelId="{98DE9204-ED1B-4B95-8050-225E39B6D6FD}" type="parTrans" cxnId="{F01332FD-BB19-4391-82F4-5927EB9CD8ED}">
      <dgm:prSet/>
      <dgm:spPr/>
      <dgm:t>
        <a:bodyPr/>
        <a:lstStyle/>
        <a:p>
          <a:endParaRPr lang="en-US"/>
        </a:p>
      </dgm:t>
    </dgm:pt>
    <dgm:pt modelId="{C301E95B-A268-44CE-AB66-89B2E0E0CCD2}" type="sibTrans" cxnId="{F01332FD-BB19-4391-82F4-5927EB9CD8ED}">
      <dgm:prSet/>
      <dgm:spPr/>
      <dgm:t>
        <a:bodyPr/>
        <a:lstStyle/>
        <a:p>
          <a:endParaRPr lang="en-US"/>
        </a:p>
      </dgm:t>
    </dgm:pt>
    <dgm:pt modelId="{D5830B4F-DF97-4A8B-8D93-62F14F1CCBCE}">
      <dgm:prSet/>
      <dgm:spPr/>
      <dgm:t>
        <a:bodyPr/>
        <a:lstStyle/>
        <a:p>
          <a:r>
            <a:rPr lang="en-US" b="1" i="0"/>
            <a:t>компроміс</a:t>
          </a:r>
          <a:r>
            <a:rPr lang="en-US" b="0" i="0"/>
            <a:t> (середні значення наступальності і кооперативності) – прагнення врегулювати розбіжності, поступаючись у чомусь в обмін на поступки іншої сторони, прийняття «середніх» рішень, що задовольняють обидві сторо­ни не повною мірою.</a:t>
          </a:r>
          <a:endParaRPr lang="en-US"/>
        </a:p>
      </dgm:t>
    </dgm:pt>
    <dgm:pt modelId="{70C04874-CCAD-4F6E-9FF7-DD810496AA33}" type="parTrans" cxnId="{3C81BE1F-AA26-4ED9-ABD6-C75D1DC37436}">
      <dgm:prSet/>
      <dgm:spPr/>
      <dgm:t>
        <a:bodyPr/>
        <a:lstStyle/>
        <a:p>
          <a:endParaRPr lang="en-US"/>
        </a:p>
      </dgm:t>
    </dgm:pt>
    <dgm:pt modelId="{C61D8C36-63CA-4B7D-AF99-4A6D2CBB7537}" type="sibTrans" cxnId="{3C81BE1F-AA26-4ED9-ABD6-C75D1DC37436}">
      <dgm:prSet/>
      <dgm:spPr/>
      <dgm:t>
        <a:bodyPr/>
        <a:lstStyle/>
        <a:p>
          <a:endParaRPr lang="en-US"/>
        </a:p>
      </dgm:t>
    </dgm:pt>
    <dgm:pt modelId="{7DD123AE-251F-415B-9566-B47BA8AFF39A}" type="pres">
      <dgm:prSet presAssocID="{3A2308FB-5F90-4303-A26B-853D6BFC524B}" presName="diagram" presStyleCnt="0">
        <dgm:presLayoutVars>
          <dgm:dir/>
          <dgm:resizeHandles val="exact"/>
        </dgm:presLayoutVars>
      </dgm:prSet>
      <dgm:spPr/>
      <dgm:t>
        <a:bodyPr/>
        <a:lstStyle/>
        <a:p>
          <a:endParaRPr lang="uk-UA"/>
        </a:p>
      </dgm:t>
    </dgm:pt>
    <dgm:pt modelId="{0A951944-2DFD-4830-B22F-BE0AED657816}" type="pres">
      <dgm:prSet presAssocID="{523E5AD8-7385-4E84-B116-5257AAF3406B}" presName="node" presStyleLbl="node1" presStyleIdx="0" presStyleCnt="5">
        <dgm:presLayoutVars>
          <dgm:bulletEnabled val="1"/>
        </dgm:presLayoutVars>
      </dgm:prSet>
      <dgm:spPr/>
      <dgm:t>
        <a:bodyPr/>
        <a:lstStyle/>
        <a:p>
          <a:endParaRPr lang="uk-UA"/>
        </a:p>
      </dgm:t>
    </dgm:pt>
    <dgm:pt modelId="{49D83F22-3599-4181-934D-A79AEF447387}" type="pres">
      <dgm:prSet presAssocID="{B9A5CDEF-9A49-40BF-9248-DDAAA73017D4}" presName="sibTrans" presStyleCnt="0"/>
      <dgm:spPr/>
    </dgm:pt>
    <dgm:pt modelId="{6CD9F0EB-2BBA-4407-8A60-25E6798B9FE4}" type="pres">
      <dgm:prSet presAssocID="{9AA31A77-2D45-46C6-BF0A-CCADABAE1EC4}" presName="node" presStyleLbl="node1" presStyleIdx="1" presStyleCnt="5">
        <dgm:presLayoutVars>
          <dgm:bulletEnabled val="1"/>
        </dgm:presLayoutVars>
      </dgm:prSet>
      <dgm:spPr/>
      <dgm:t>
        <a:bodyPr/>
        <a:lstStyle/>
        <a:p>
          <a:endParaRPr lang="uk-UA"/>
        </a:p>
      </dgm:t>
    </dgm:pt>
    <dgm:pt modelId="{C54237DB-0B4F-466B-8C4C-DB303E561562}" type="pres">
      <dgm:prSet presAssocID="{3976E997-0BD4-43E1-BFC5-660D0F6DE9AC}" presName="sibTrans" presStyleCnt="0"/>
      <dgm:spPr/>
    </dgm:pt>
    <dgm:pt modelId="{9F76829D-45F2-41FC-8A0B-94B9BFBB4CD7}" type="pres">
      <dgm:prSet presAssocID="{8A98AB41-1F21-4B34-97C4-3B142781D841}" presName="node" presStyleLbl="node1" presStyleIdx="2" presStyleCnt="5">
        <dgm:presLayoutVars>
          <dgm:bulletEnabled val="1"/>
        </dgm:presLayoutVars>
      </dgm:prSet>
      <dgm:spPr/>
      <dgm:t>
        <a:bodyPr/>
        <a:lstStyle/>
        <a:p>
          <a:endParaRPr lang="uk-UA"/>
        </a:p>
      </dgm:t>
    </dgm:pt>
    <dgm:pt modelId="{811FC744-8003-446B-AB72-72EA824E40F0}" type="pres">
      <dgm:prSet presAssocID="{635F46C8-DC1F-49B1-970B-4100AD72C0E7}" presName="sibTrans" presStyleCnt="0"/>
      <dgm:spPr/>
    </dgm:pt>
    <dgm:pt modelId="{D7A3CE32-5E88-42BC-BA50-54F870435317}" type="pres">
      <dgm:prSet presAssocID="{77E74F9F-7B48-41A5-A795-BCE3F11C0DFA}" presName="node" presStyleLbl="node1" presStyleIdx="3" presStyleCnt="5">
        <dgm:presLayoutVars>
          <dgm:bulletEnabled val="1"/>
        </dgm:presLayoutVars>
      </dgm:prSet>
      <dgm:spPr/>
      <dgm:t>
        <a:bodyPr/>
        <a:lstStyle/>
        <a:p>
          <a:endParaRPr lang="uk-UA"/>
        </a:p>
      </dgm:t>
    </dgm:pt>
    <dgm:pt modelId="{E2DCB01B-ECFE-4EF6-976C-33F1544F8F3D}" type="pres">
      <dgm:prSet presAssocID="{C301E95B-A268-44CE-AB66-89B2E0E0CCD2}" presName="sibTrans" presStyleCnt="0"/>
      <dgm:spPr/>
    </dgm:pt>
    <dgm:pt modelId="{3F5F68CD-7926-44D6-82F7-42DCCFF8B186}" type="pres">
      <dgm:prSet presAssocID="{D5830B4F-DF97-4A8B-8D93-62F14F1CCBCE}" presName="node" presStyleLbl="node1" presStyleIdx="4" presStyleCnt="5">
        <dgm:presLayoutVars>
          <dgm:bulletEnabled val="1"/>
        </dgm:presLayoutVars>
      </dgm:prSet>
      <dgm:spPr/>
      <dgm:t>
        <a:bodyPr/>
        <a:lstStyle/>
        <a:p>
          <a:endParaRPr lang="uk-UA"/>
        </a:p>
      </dgm:t>
    </dgm:pt>
  </dgm:ptLst>
  <dgm:cxnLst>
    <dgm:cxn modelId="{2CCBC5EB-95BE-432F-B176-CD801599691C}" type="presOf" srcId="{9AA31A77-2D45-46C6-BF0A-CCADABAE1EC4}" destId="{6CD9F0EB-2BBA-4407-8A60-25E6798B9FE4}" srcOrd="0" destOrd="0" presId="urn:microsoft.com/office/officeart/2005/8/layout/default#1"/>
    <dgm:cxn modelId="{3912FB9F-93DB-46E4-9896-B9A802126F9B}" srcId="{3A2308FB-5F90-4303-A26B-853D6BFC524B}" destId="{523E5AD8-7385-4E84-B116-5257AAF3406B}" srcOrd="0" destOrd="0" parTransId="{DCAF3298-042E-48DA-8905-D353204F7F18}" sibTransId="{B9A5CDEF-9A49-40BF-9248-DDAAA73017D4}"/>
    <dgm:cxn modelId="{10D2B4B7-9ED9-4AB7-A2C9-C2BB2E0BDD5C}" type="presOf" srcId="{3A2308FB-5F90-4303-A26B-853D6BFC524B}" destId="{7DD123AE-251F-415B-9566-B47BA8AFF39A}" srcOrd="0" destOrd="0" presId="urn:microsoft.com/office/officeart/2005/8/layout/default#1"/>
    <dgm:cxn modelId="{F01332FD-BB19-4391-82F4-5927EB9CD8ED}" srcId="{3A2308FB-5F90-4303-A26B-853D6BFC524B}" destId="{77E74F9F-7B48-41A5-A795-BCE3F11C0DFA}" srcOrd="3" destOrd="0" parTransId="{98DE9204-ED1B-4B95-8050-225E39B6D6FD}" sibTransId="{C301E95B-A268-44CE-AB66-89B2E0E0CCD2}"/>
    <dgm:cxn modelId="{21F35E70-711A-4CE6-9F96-E1C86A4950FB}" type="presOf" srcId="{8A98AB41-1F21-4B34-97C4-3B142781D841}" destId="{9F76829D-45F2-41FC-8A0B-94B9BFBB4CD7}" srcOrd="0" destOrd="0" presId="urn:microsoft.com/office/officeart/2005/8/layout/default#1"/>
    <dgm:cxn modelId="{3C81BE1F-AA26-4ED9-ABD6-C75D1DC37436}" srcId="{3A2308FB-5F90-4303-A26B-853D6BFC524B}" destId="{D5830B4F-DF97-4A8B-8D93-62F14F1CCBCE}" srcOrd="4" destOrd="0" parTransId="{70C04874-CCAD-4F6E-9FF7-DD810496AA33}" sibTransId="{C61D8C36-63CA-4B7D-AF99-4A6D2CBB7537}"/>
    <dgm:cxn modelId="{9C7ABC5E-CCDB-459E-B176-69D9C429767B}" type="presOf" srcId="{77E74F9F-7B48-41A5-A795-BCE3F11C0DFA}" destId="{D7A3CE32-5E88-42BC-BA50-54F870435317}" srcOrd="0" destOrd="0" presId="urn:microsoft.com/office/officeart/2005/8/layout/default#1"/>
    <dgm:cxn modelId="{FE2D4C14-157F-4D26-BAE1-D5478D67C507}" type="presOf" srcId="{D5830B4F-DF97-4A8B-8D93-62F14F1CCBCE}" destId="{3F5F68CD-7926-44D6-82F7-42DCCFF8B186}" srcOrd="0" destOrd="0" presId="urn:microsoft.com/office/officeart/2005/8/layout/default#1"/>
    <dgm:cxn modelId="{047CB414-9191-40F0-9D06-F320801F4A74}" srcId="{3A2308FB-5F90-4303-A26B-853D6BFC524B}" destId="{9AA31A77-2D45-46C6-BF0A-CCADABAE1EC4}" srcOrd="1" destOrd="0" parTransId="{BDFF5AEA-C4B0-487A-B8FE-0E8B9E26E0A4}" sibTransId="{3976E997-0BD4-43E1-BFC5-660D0F6DE9AC}"/>
    <dgm:cxn modelId="{E1AF41C5-63A5-4F51-9A00-2F3B41932FC8}" srcId="{3A2308FB-5F90-4303-A26B-853D6BFC524B}" destId="{8A98AB41-1F21-4B34-97C4-3B142781D841}" srcOrd="2" destOrd="0" parTransId="{824E94B5-F3A1-468D-81B8-2A56F4E915B3}" sibTransId="{635F46C8-DC1F-49B1-970B-4100AD72C0E7}"/>
    <dgm:cxn modelId="{DFE108D3-F28C-4F69-8833-95046BEAE26C}" type="presOf" srcId="{523E5AD8-7385-4E84-B116-5257AAF3406B}" destId="{0A951944-2DFD-4830-B22F-BE0AED657816}" srcOrd="0" destOrd="0" presId="urn:microsoft.com/office/officeart/2005/8/layout/default#1"/>
    <dgm:cxn modelId="{C2E1910B-3A59-47F0-BF55-7932E067D569}" type="presParOf" srcId="{7DD123AE-251F-415B-9566-B47BA8AFF39A}" destId="{0A951944-2DFD-4830-B22F-BE0AED657816}" srcOrd="0" destOrd="0" presId="urn:microsoft.com/office/officeart/2005/8/layout/default#1"/>
    <dgm:cxn modelId="{E37DF59E-6E9E-432D-A619-27997D92139D}" type="presParOf" srcId="{7DD123AE-251F-415B-9566-B47BA8AFF39A}" destId="{49D83F22-3599-4181-934D-A79AEF447387}" srcOrd="1" destOrd="0" presId="urn:microsoft.com/office/officeart/2005/8/layout/default#1"/>
    <dgm:cxn modelId="{B32F504E-B431-4B8D-A1AB-F7C95F015956}" type="presParOf" srcId="{7DD123AE-251F-415B-9566-B47BA8AFF39A}" destId="{6CD9F0EB-2BBA-4407-8A60-25E6798B9FE4}" srcOrd="2" destOrd="0" presId="urn:microsoft.com/office/officeart/2005/8/layout/default#1"/>
    <dgm:cxn modelId="{206B6D67-D1EA-47C1-BC47-AA4C242FD3D6}" type="presParOf" srcId="{7DD123AE-251F-415B-9566-B47BA8AFF39A}" destId="{C54237DB-0B4F-466B-8C4C-DB303E561562}" srcOrd="3" destOrd="0" presId="urn:microsoft.com/office/officeart/2005/8/layout/default#1"/>
    <dgm:cxn modelId="{5F041CC9-1D2D-4C67-9BEC-D407FBB519DB}" type="presParOf" srcId="{7DD123AE-251F-415B-9566-B47BA8AFF39A}" destId="{9F76829D-45F2-41FC-8A0B-94B9BFBB4CD7}" srcOrd="4" destOrd="0" presId="urn:microsoft.com/office/officeart/2005/8/layout/default#1"/>
    <dgm:cxn modelId="{8558ABBA-E00B-4BD3-868F-2A097AE960CC}" type="presParOf" srcId="{7DD123AE-251F-415B-9566-B47BA8AFF39A}" destId="{811FC744-8003-446B-AB72-72EA824E40F0}" srcOrd="5" destOrd="0" presId="urn:microsoft.com/office/officeart/2005/8/layout/default#1"/>
    <dgm:cxn modelId="{AE1A3BA3-3204-46E1-AE28-568BE2510B4A}" type="presParOf" srcId="{7DD123AE-251F-415B-9566-B47BA8AFF39A}" destId="{D7A3CE32-5E88-42BC-BA50-54F870435317}" srcOrd="6" destOrd="0" presId="urn:microsoft.com/office/officeart/2005/8/layout/default#1"/>
    <dgm:cxn modelId="{E70AF6F3-F1CB-45FF-827E-BAE32511DF75}" type="presParOf" srcId="{7DD123AE-251F-415B-9566-B47BA8AFF39A}" destId="{E2DCB01B-ECFE-4EF6-976C-33F1544F8F3D}" srcOrd="7" destOrd="0" presId="urn:microsoft.com/office/officeart/2005/8/layout/default#1"/>
    <dgm:cxn modelId="{66E482EF-75E0-4659-8BA3-BAABBEF4321E}" type="presParOf" srcId="{7DD123AE-251F-415B-9566-B47BA8AFF39A}" destId="{3F5F68CD-7926-44D6-82F7-42DCCFF8B186}"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0C5BE-516D-4102-A989-87E0F829B1F7}" type="doc">
      <dgm:prSet loTypeId="urn:microsoft.com/office/officeart/2005/8/layout/matrix3" loCatId="matrix" qsTypeId="urn:microsoft.com/office/officeart/2005/8/quickstyle/simple1#3" qsCatId="simple" csTypeId="urn:microsoft.com/office/officeart/2005/8/colors/colorful1#2" csCatId="colorful" phldr="1"/>
      <dgm:spPr/>
      <dgm:t>
        <a:bodyPr/>
        <a:lstStyle/>
        <a:p>
          <a:endParaRPr lang="en-US"/>
        </a:p>
      </dgm:t>
    </dgm:pt>
    <dgm:pt modelId="{2A051D59-B908-4BD0-897D-425D4EEFA53B}">
      <dgm:prSet/>
      <dgm:spPr/>
      <dgm:t>
        <a:bodyPr/>
        <a:lstStyle/>
        <a:p>
          <a:r>
            <a:rPr lang="ru-RU" b="0" i="0"/>
            <a:t>1) вирішення проблеми, що стала причиною його виникнення,</a:t>
          </a:r>
          <a:endParaRPr lang="en-US"/>
        </a:p>
      </dgm:t>
    </dgm:pt>
    <dgm:pt modelId="{344C8435-6760-4277-AAC7-263C61D12F15}" type="parTrans" cxnId="{D62752B8-1361-409F-A9B8-AEA7384B85C9}">
      <dgm:prSet/>
      <dgm:spPr/>
      <dgm:t>
        <a:bodyPr/>
        <a:lstStyle/>
        <a:p>
          <a:endParaRPr lang="en-US"/>
        </a:p>
      </dgm:t>
    </dgm:pt>
    <dgm:pt modelId="{77A03348-129C-4305-8749-12E43796FB99}" type="sibTrans" cxnId="{D62752B8-1361-409F-A9B8-AEA7384B85C9}">
      <dgm:prSet/>
      <dgm:spPr/>
      <dgm:t>
        <a:bodyPr/>
        <a:lstStyle/>
        <a:p>
          <a:endParaRPr lang="en-US"/>
        </a:p>
      </dgm:t>
    </dgm:pt>
    <dgm:pt modelId="{237C7B50-DC09-49D5-A745-7EA3BC9D5C6A}">
      <dgm:prSet/>
      <dgm:spPr>
        <a:solidFill>
          <a:srgbClr val="00B050"/>
        </a:solidFill>
      </dgm:spPr>
      <dgm:t>
        <a:bodyPr/>
        <a:lstStyle/>
        <a:p>
          <a:r>
            <a:rPr lang="ru-RU" b="0" i="0"/>
            <a:t>2) компроміс, що базується на взаємних розумних поступках,</a:t>
          </a:r>
          <a:endParaRPr lang="en-US"/>
        </a:p>
      </dgm:t>
    </dgm:pt>
    <dgm:pt modelId="{1B3A512C-4741-4A6C-B78E-5D08466C8576}" type="parTrans" cxnId="{B0F8FCC5-93A5-4FF4-BF21-D748CCEE46E5}">
      <dgm:prSet/>
      <dgm:spPr/>
      <dgm:t>
        <a:bodyPr/>
        <a:lstStyle/>
        <a:p>
          <a:endParaRPr lang="en-US"/>
        </a:p>
      </dgm:t>
    </dgm:pt>
    <dgm:pt modelId="{44DD410C-8E64-4E2F-83E7-7A860100CF1D}" type="sibTrans" cxnId="{B0F8FCC5-93A5-4FF4-BF21-D748CCEE46E5}">
      <dgm:prSet/>
      <dgm:spPr/>
      <dgm:t>
        <a:bodyPr/>
        <a:lstStyle/>
        <a:p>
          <a:endParaRPr lang="en-US"/>
        </a:p>
      </dgm:t>
    </dgm:pt>
    <dgm:pt modelId="{18492D4D-C77E-4FA2-8B05-9B42FAF83F4F}">
      <dgm:prSet/>
      <dgm:spPr/>
      <dgm:t>
        <a:bodyPr/>
        <a:lstStyle/>
        <a:p>
          <a:r>
            <a:rPr lang="ru-RU" b="0" i="0"/>
            <a:t>3) поступове згладжування протиріч,</a:t>
          </a:r>
          <a:endParaRPr lang="en-US"/>
        </a:p>
      </dgm:t>
    </dgm:pt>
    <dgm:pt modelId="{57D691A1-858E-4D10-B23C-9F6142371A2F}" type="parTrans" cxnId="{C31B5888-2371-4789-BFB7-7CEB6329FB25}">
      <dgm:prSet/>
      <dgm:spPr/>
      <dgm:t>
        <a:bodyPr/>
        <a:lstStyle/>
        <a:p>
          <a:endParaRPr lang="en-US"/>
        </a:p>
      </dgm:t>
    </dgm:pt>
    <dgm:pt modelId="{2023F5C6-ED86-41C5-8E40-2EB237DD3B41}" type="sibTrans" cxnId="{C31B5888-2371-4789-BFB7-7CEB6329FB25}">
      <dgm:prSet/>
      <dgm:spPr/>
      <dgm:t>
        <a:bodyPr/>
        <a:lstStyle/>
        <a:p>
          <a:endParaRPr lang="en-US"/>
        </a:p>
      </dgm:t>
    </dgm:pt>
    <dgm:pt modelId="{F869494E-E55A-42CD-ADD1-F60B852693F2}">
      <dgm:prSet/>
      <dgm:spPr/>
      <dgm:t>
        <a:bodyPr/>
        <a:lstStyle/>
        <a:p>
          <a:r>
            <a:rPr lang="ru-RU" b="0" i="0"/>
            <a:t>4) відсторонення конфліктуючих від безпосереднього спілку­вання на певний час, повне припинення стосунків між ними.</a:t>
          </a:r>
          <a:endParaRPr lang="en-US"/>
        </a:p>
      </dgm:t>
    </dgm:pt>
    <dgm:pt modelId="{7A71B254-4523-45EA-9C03-4669573F1E03}" type="parTrans" cxnId="{6DBA91B7-C9AE-4F66-AD64-0811BEB474C8}">
      <dgm:prSet/>
      <dgm:spPr/>
      <dgm:t>
        <a:bodyPr/>
        <a:lstStyle/>
        <a:p>
          <a:endParaRPr lang="en-US"/>
        </a:p>
      </dgm:t>
    </dgm:pt>
    <dgm:pt modelId="{BCCD6FF7-6452-4BD0-A135-4F6D91C40666}" type="sibTrans" cxnId="{6DBA91B7-C9AE-4F66-AD64-0811BEB474C8}">
      <dgm:prSet/>
      <dgm:spPr/>
      <dgm:t>
        <a:bodyPr/>
        <a:lstStyle/>
        <a:p>
          <a:endParaRPr lang="en-US"/>
        </a:p>
      </dgm:t>
    </dgm:pt>
    <dgm:pt modelId="{7BA6ED69-A002-4C2D-AE55-55C0ACD13B61}" type="pres">
      <dgm:prSet presAssocID="{87B0C5BE-516D-4102-A989-87E0F829B1F7}" presName="matrix" presStyleCnt="0">
        <dgm:presLayoutVars>
          <dgm:chMax val="1"/>
          <dgm:dir/>
          <dgm:resizeHandles val="exact"/>
        </dgm:presLayoutVars>
      </dgm:prSet>
      <dgm:spPr/>
      <dgm:t>
        <a:bodyPr/>
        <a:lstStyle/>
        <a:p>
          <a:endParaRPr lang="uk-UA"/>
        </a:p>
      </dgm:t>
    </dgm:pt>
    <dgm:pt modelId="{09A72B3C-8CF6-43F6-BA21-7907ECF1076C}" type="pres">
      <dgm:prSet presAssocID="{87B0C5BE-516D-4102-A989-87E0F829B1F7}" presName="diamond" presStyleLbl="bgShp" presStyleIdx="0" presStyleCnt="1"/>
      <dgm:spPr/>
    </dgm:pt>
    <dgm:pt modelId="{6035FF0B-7826-42B7-AE81-7846F6787748}" type="pres">
      <dgm:prSet presAssocID="{87B0C5BE-516D-4102-A989-87E0F829B1F7}" presName="quad1" presStyleLbl="node1" presStyleIdx="0" presStyleCnt="4">
        <dgm:presLayoutVars>
          <dgm:chMax val="0"/>
          <dgm:chPref val="0"/>
          <dgm:bulletEnabled val="1"/>
        </dgm:presLayoutVars>
      </dgm:prSet>
      <dgm:spPr/>
      <dgm:t>
        <a:bodyPr/>
        <a:lstStyle/>
        <a:p>
          <a:endParaRPr lang="uk-UA"/>
        </a:p>
      </dgm:t>
    </dgm:pt>
    <dgm:pt modelId="{C29727BD-93B3-43EF-A91C-83A0C10A781B}" type="pres">
      <dgm:prSet presAssocID="{87B0C5BE-516D-4102-A989-87E0F829B1F7}" presName="quad2" presStyleLbl="node1" presStyleIdx="1" presStyleCnt="4">
        <dgm:presLayoutVars>
          <dgm:chMax val="0"/>
          <dgm:chPref val="0"/>
          <dgm:bulletEnabled val="1"/>
        </dgm:presLayoutVars>
      </dgm:prSet>
      <dgm:spPr/>
      <dgm:t>
        <a:bodyPr/>
        <a:lstStyle/>
        <a:p>
          <a:endParaRPr lang="uk-UA"/>
        </a:p>
      </dgm:t>
    </dgm:pt>
    <dgm:pt modelId="{36177649-2815-415C-9394-65B234A9D0DD}" type="pres">
      <dgm:prSet presAssocID="{87B0C5BE-516D-4102-A989-87E0F829B1F7}" presName="quad3" presStyleLbl="node1" presStyleIdx="2" presStyleCnt="4">
        <dgm:presLayoutVars>
          <dgm:chMax val="0"/>
          <dgm:chPref val="0"/>
          <dgm:bulletEnabled val="1"/>
        </dgm:presLayoutVars>
      </dgm:prSet>
      <dgm:spPr/>
      <dgm:t>
        <a:bodyPr/>
        <a:lstStyle/>
        <a:p>
          <a:endParaRPr lang="uk-UA"/>
        </a:p>
      </dgm:t>
    </dgm:pt>
    <dgm:pt modelId="{282C4E27-6913-4A74-AC12-5E8964DD0F24}" type="pres">
      <dgm:prSet presAssocID="{87B0C5BE-516D-4102-A989-87E0F829B1F7}" presName="quad4" presStyleLbl="node1" presStyleIdx="3" presStyleCnt="4">
        <dgm:presLayoutVars>
          <dgm:chMax val="0"/>
          <dgm:chPref val="0"/>
          <dgm:bulletEnabled val="1"/>
        </dgm:presLayoutVars>
      </dgm:prSet>
      <dgm:spPr/>
      <dgm:t>
        <a:bodyPr/>
        <a:lstStyle/>
        <a:p>
          <a:endParaRPr lang="uk-UA"/>
        </a:p>
      </dgm:t>
    </dgm:pt>
  </dgm:ptLst>
  <dgm:cxnLst>
    <dgm:cxn modelId="{42DDDBAD-A2A0-469E-9291-A79D1CC586A8}" type="presOf" srcId="{87B0C5BE-516D-4102-A989-87E0F829B1F7}" destId="{7BA6ED69-A002-4C2D-AE55-55C0ACD13B61}" srcOrd="0" destOrd="0" presId="urn:microsoft.com/office/officeart/2005/8/layout/matrix3"/>
    <dgm:cxn modelId="{C31B5888-2371-4789-BFB7-7CEB6329FB25}" srcId="{87B0C5BE-516D-4102-A989-87E0F829B1F7}" destId="{18492D4D-C77E-4FA2-8B05-9B42FAF83F4F}" srcOrd="2" destOrd="0" parTransId="{57D691A1-858E-4D10-B23C-9F6142371A2F}" sibTransId="{2023F5C6-ED86-41C5-8E40-2EB237DD3B41}"/>
    <dgm:cxn modelId="{BAD7B77C-9E53-4226-AEA1-444822361704}" type="presOf" srcId="{18492D4D-C77E-4FA2-8B05-9B42FAF83F4F}" destId="{36177649-2815-415C-9394-65B234A9D0DD}" srcOrd="0" destOrd="0" presId="urn:microsoft.com/office/officeart/2005/8/layout/matrix3"/>
    <dgm:cxn modelId="{FA78B1EA-000D-4990-BBFE-9AF1955BE22F}" type="presOf" srcId="{2A051D59-B908-4BD0-897D-425D4EEFA53B}" destId="{6035FF0B-7826-42B7-AE81-7846F6787748}" srcOrd="0" destOrd="0" presId="urn:microsoft.com/office/officeart/2005/8/layout/matrix3"/>
    <dgm:cxn modelId="{D62752B8-1361-409F-A9B8-AEA7384B85C9}" srcId="{87B0C5BE-516D-4102-A989-87E0F829B1F7}" destId="{2A051D59-B908-4BD0-897D-425D4EEFA53B}" srcOrd="0" destOrd="0" parTransId="{344C8435-6760-4277-AAC7-263C61D12F15}" sibTransId="{77A03348-129C-4305-8749-12E43796FB99}"/>
    <dgm:cxn modelId="{DAE1786E-2782-491D-8844-1D81006396EA}" type="presOf" srcId="{F869494E-E55A-42CD-ADD1-F60B852693F2}" destId="{282C4E27-6913-4A74-AC12-5E8964DD0F24}" srcOrd="0" destOrd="0" presId="urn:microsoft.com/office/officeart/2005/8/layout/matrix3"/>
    <dgm:cxn modelId="{B0F8FCC5-93A5-4FF4-BF21-D748CCEE46E5}" srcId="{87B0C5BE-516D-4102-A989-87E0F829B1F7}" destId="{237C7B50-DC09-49D5-A745-7EA3BC9D5C6A}" srcOrd="1" destOrd="0" parTransId="{1B3A512C-4741-4A6C-B78E-5D08466C8576}" sibTransId="{44DD410C-8E64-4E2F-83E7-7A860100CF1D}"/>
    <dgm:cxn modelId="{54C9D161-F9B4-4406-A9A3-DEA1D1DF7B13}" type="presOf" srcId="{237C7B50-DC09-49D5-A745-7EA3BC9D5C6A}" destId="{C29727BD-93B3-43EF-A91C-83A0C10A781B}" srcOrd="0" destOrd="0" presId="urn:microsoft.com/office/officeart/2005/8/layout/matrix3"/>
    <dgm:cxn modelId="{6DBA91B7-C9AE-4F66-AD64-0811BEB474C8}" srcId="{87B0C5BE-516D-4102-A989-87E0F829B1F7}" destId="{F869494E-E55A-42CD-ADD1-F60B852693F2}" srcOrd="3" destOrd="0" parTransId="{7A71B254-4523-45EA-9C03-4669573F1E03}" sibTransId="{BCCD6FF7-6452-4BD0-A135-4F6D91C40666}"/>
    <dgm:cxn modelId="{B82818C5-C36F-4282-A721-B7AA6DD36559}" type="presParOf" srcId="{7BA6ED69-A002-4C2D-AE55-55C0ACD13B61}" destId="{09A72B3C-8CF6-43F6-BA21-7907ECF1076C}" srcOrd="0" destOrd="0" presId="urn:microsoft.com/office/officeart/2005/8/layout/matrix3"/>
    <dgm:cxn modelId="{BE31B52B-D1EE-458A-8C79-28B7B1422FD5}" type="presParOf" srcId="{7BA6ED69-A002-4C2D-AE55-55C0ACD13B61}" destId="{6035FF0B-7826-42B7-AE81-7846F6787748}" srcOrd="1" destOrd="0" presId="urn:microsoft.com/office/officeart/2005/8/layout/matrix3"/>
    <dgm:cxn modelId="{1D758388-3221-4D93-B468-A1F9D22BFDB9}" type="presParOf" srcId="{7BA6ED69-A002-4C2D-AE55-55C0ACD13B61}" destId="{C29727BD-93B3-43EF-A91C-83A0C10A781B}" srcOrd="2" destOrd="0" presId="urn:microsoft.com/office/officeart/2005/8/layout/matrix3"/>
    <dgm:cxn modelId="{D58E2B42-04BC-4BB5-8A77-8FD299CD37FC}" type="presParOf" srcId="{7BA6ED69-A002-4C2D-AE55-55C0ACD13B61}" destId="{36177649-2815-415C-9394-65B234A9D0DD}" srcOrd="3" destOrd="0" presId="urn:microsoft.com/office/officeart/2005/8/layout/matrix3"/>
    <dgm:cxn modelId="{5E5488E8-5EF8-4A83-B684-777FA12473A1}" type="presParOf" srcId="{7BA6ED69-A002-4C2D-AE55-55C0ACD13B61}" destId="{282C4E27-6913-4A74-AC12-5E8964DD0F2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893F8-A5BB-435C-B1A5-8A4D0F24C109}" type="doc">
      <dgm:prSet loTypeId="urn:microsoft.com/office/officeart/2005/8/layout/vList2#1" loCatId="list" qsTypeId="urn:microsoft.com/office/officeart/2005/8/quickstyle/simple1#4" qsCatId="simple" csTypeId="urn:microsoft.com/office/officeart/2005/8/colors/accent1_2#2" csCatId="accent1"/>
      <dgm:spPr/>
      <dgm:t>
        <a:bodyPr/>
        <a:lstStyle/>
        <a:p>
          <a:endParaRPr lang="en-US"/>
        </a:p>
      </dgm:t>
    </dgm:pt>
    <dgm:pt modelId="{38791B50-D338-4E72-8EEB-8F1F71757DC9}">
      <dgm:prSet/>
      <dgm:spPr/>
      <dgm:t>
        <a:bodyPr/>
        <a:lstStyle/>
        <a:p>
          <a:r>
            <a:rPr lang="uk-UA" dirty="0"/>
            <a:t>1.1.Чому забезпечення гендерної рівності є важливим для суспільства?</a:t>
          </a:r>
          <a:endParaRPr lang="en-US" dirty="0"/>
        </a:p>
      </dgm:t>
    </dgm:pt>
    <dgm:pt modelId="{D42F799F-9234-469F-B445-BA1F3C978017}" type="parTrans" cxnId="{8AEB698D-9759-459A-9882-1A69A945ED31}">
      <dgm:prSet/>
      <dgm:spPr/>
      <dgm:t>
        <a:bodyPr/>
        <a:lstStyle/>
        <a:p>
          <a:endParaRPr lang="en-US"/>
        </a:p>
      </dgm:t>
    </dgm:pt>
    <dgm:pt modelId="{C7939C06-69F8-45C0-A8C7-6530B9659162}" type="sibTrans" cxnId="{8AEB698D-9759-459A-9882-1A69A945ED31}">
      <dgm:prSet/>
      <dgm:spPr/>
      <dgm:t>
        <a:bodyPr/>
        <a:lstStyle/>
        <a:p>
          <a:endParaRPr lang="en-US"/>
        </a:p>
      </dgm:t>
    </dgm:pt>
    <dgm:pt modelId="{13C26561-574F-458B-9B6D-081071CBAF53}">
      <dgm:prSet/>
      <dgm:spPr/>
      <dgm:t>
        <a:bodyPr/>
        <a:lstStyle/>
        <a:p>
          <a:r>
            <a:rPr lang="uk-UA"/>
            <a:t>1.2.Чому треба позбавлятися від гендерних стереотипів?</a:t>
          </a:r>
          <a:endParaRPr lang="en-US"/>
        </a:p>
      </dgm:t>
    </dgm:pt>
    <dgm:pt modelId="{B91FE2ED-7FBB-4EC9-A6E5-51A3B27935AA}" type="parTrans" cxnId="{C79913B1-08BA-4265-840E-1A4ACEF72C3D}">
      <dgm:prSet/>
      <dgm:spPr/>
      <dgm:t>
        <a:bodyPr/>
        <a:lstStyle/>
        <a:p>
          <a:endParaRPr lang="en-US"/>
        </a:p>
      </dgm:t>
    </dgm:pt>
    <dgm:pt modelId="{1C9353F0-4351-4BDA-AE9B-765B8F10FFA7}" type="sibTrans" cxnId="{C79913B1-08BA-4265-840E-1A4ACEF72C3D}">
      <dgm:prSet/>
      <dgm:spPr/>
      <dgm:t>
        <a:bodyPr/>
        <a:lstStyle/>
        <a:p>
          <a:endParaRPr lang="en-US"/>
        </a:p>
      </dgm:t>
    </dgm:pt>
    <dgm:pt modelId="{19C2F7DB-E652-433A-99C1-9F104709F8B7}">
      <dgm:prSet/>
      <dgm:spPr/>
      <dgm:t>
        <a:bodyPr/>
        <a:lstStyle/>
        <a:p>
          <a:r>
            <a:rPr lang="uk-UA"/>
            <a:t>1.3.Чи впливає гендерна дискримінація на ефективність роботи? Яким чином?</a:t>
          </a:r>
          <a:endParaRPr lang="en-US"/>
        </a:p>
      </dgm:t>
    </dgm:pt>
    <dgm:pt modelId="{7413B32A-D95B-46D8-8D0E-12CFA89A1174}" type="parTrans" cxnId="{786A7F20-4FF4-4F14-9C74-7903507372F2}">
      <dgm:prSet/>
      <dgm:spPr/>
      <dgm:t>
        <a:bodyPr/>
        <a:lstStyle/>
        <a:p>
          <a:endParaRPr lang="en-US"/>
        </a:p>
      </dgm:t>
    </dgm:pt>
    <dgm:pt modelId="{7029F597-2F4D-4598-B566-3D4DD77BFD16}" type="sibTrans" cxnId="{786A7F20-4FF4-4F14-9C74-7903507372F2}">
      <dgm:prSet/>
      <dgm:spPr/>
      <dgm:t>
        <a:bodyPr/>
        <a:lstStyle/>
        <a:p>
          <a:endParaRPr lang="en-US"/>
        </a:p>
      </dgm:t>
    </dgm:pt>
    <dgm:pt modelId="{A2FC5C09-E546-4A0E-A13A-508C5D38CD5C}">
      <dgm:prSet/>
      <dgm:spPr/>
      <dgm:t>
        <a:bodyPr/>
        <a:lstStyle/>
        <a:p>
          <a:r>
            <a:rPr lang="uk-UA"/>
            <a:t>1.4.Якими є чинники домашнього насильства?</a:t>
          </a:r>
          <a:endParaRPr lang="en-US"/>
        </a:p>
      </dgm:t>
    </dgm:pt>
    <dgm:pt modelId="{4AA4A425-2520-432D-A0A5-AF888B3DEDDE}" type="parTrans" cxnId="{9310C886-EDB4-47B2-82E1-2FA03447D9F5}">
      <dgm:prSet/>
      <dgm:spPr/>
      <dgm:t>
        <a:bodyPr/>
        <a:lstStyle/>
        <a:p>
          <a:endParaRPr lang="en-US"/>
        </a:p>
      </dgm:t>
    </dgm:pt>
    <dgm:pt modelId="{7F01A7F0-F8F9-4C43-B165-33D1BC3A3155}" type="sibTrans" cxnId="{9310C886-EDB4-47B2-82E1-2FA03447D9F5}">
      <dgm:prSet/>
      <dgm:spPr/>
      <dgm:t>
        <a:bodyPr/>
        <a:lstStyle/>
        <a:p>
          <a:endParaRPr lang="en-US"/>
        </a:p>
      </dgm:t>
    </dgm:pt>
    <dgm:pt modelId="{72AC76FB-824B-4F11-A669-CE4063BFD0D0}" type="pres">
      <dgm:prSet presAssocID="{414893F8-A5BB-435C-B1A5-8A4D0F24C109}" presName="linear" presStyleCnt="0">
        <dgm:presLayoutVars>
          <dgm:animLvl val="lvl"/>
          <dgm:resizeHandles val="exact"/>
        </dgm:presLayoutVars>
      </dgm:prSet>
      <dgm:spPr/>
      <dgm:t>
        <a:bodyPr/>
        <a:lstStyle/>
        <a:p>
          <a:endParaRPr lang="uk-UA"/>
        </a:p>
      </dgm:t>
    </dgm:pt>
    <dgm:pt modelId="{059A05C2-0010-4189-A99C-33A771CACAFE}" type="pres">
      <dgm:prSet presAssocID="{38791B50-D338-4E72-8EEB-8F1F71757DC9}" presName="parentText" presStyleLbl="node1" presStyleIdx="0" presStyleCnt="4">
        <dgm:presLayoutVars>
          <dgm:chMax val="0"/>
          <dgm:bulletEnabled val="1"/>
        </dgm:presLayoutVars>
      </dgm:prSet>
      <dgm:spPr/>
      <dgm:t>
        <a:bodyPr/>
        <a:lstStyle/>
        <a:p>
          <a:endParaRPr lang="uk-UA"/>
        </a:p>
      </dgm:t>
    </dgm:pt>
    <dgm:pt modelId="{2BC49A69-5624-4F56-AE8D-3151D9E8385F}" type="pres">
      <dgm:prSet presAssocID="{C7939C06-69F8-45C0-A8C7-6530B9659162}" presName="spacer" presStyleCnt="0"/>
      <dgm:spPr/>
    </dgm:pt>
    <dgm:pt modelId="{024D9D14-2A68-477A-BE89-A8C76E030962}" type="pres">
      <dgm:prSet presAssocID="{13C26561-574F-458B-9B6D-081071CBAF53}" presName="parentText" presStyleLbl="node1" presStyleIdx="1" presStyleCnt="4">
        <dgm:presLayoutVars>
          <dgm:chMax val="0"/>
          <dgm:bulletEnabled val="1"/>
        </dgm:presLayoutVars>
      </dgm:prSet>
      <dgm:spPr/>
      <dgm:t>
        <a:bodyPr/>
        <a:lstStyle/>
        <a:p>
          <a:endParaRPr lang="uk-UA"/>
        </a:p>
      </dgm:t>
    </dgm:pt>
    <dgm:pt modelId="{8D0654A5-FA0E-4AB6-B896-2A6291C98DB4}" type="pres">
      <dgm:prSet presAssocID="{1C9353F0-4351-4BDA-AE9B-765B8F10FFA7}" presName="spacer" presStyleCnt="0"/>
      <dgm:spPr/>
    </dgm:pt>
    <dgm:pt modelId="{DD841111-E5D5-4211-B7DE-74468A2253EF}" type="pres">
      <dgm:prSet presAssocID="{19C2F7DB-E652-433A-99C1-9F104709F8B7}" presName="parentText" presStyleLbl="node1" presStyleIdx="2" presStyleCnt="4">
        <dgm:presLayoutVars>
          <dgm:chMax val="0"/>
          <dgm:bulletEnabled val="1"/>
        </dgm:presLayoutVars>
      </dgm:prSet>
      <dgm:spPr/>
      <dgm:t>
        <a:bodyPr/>
        <a:lstStyle/>
        <a:p>
          <a:endParaRPr lang="uk-UA"/>
        </a:p>
      </dgm:t>
    </dgm:pt>
    <dgm:pt modelId="{43A43651-4BED-4668-AA49-073CE40F36F5}" type="pres">
      <dgm:prSet presAssocID="{7029F597-2F4D-4598-B566-3D4DD77BFD16}" presName="spacer" presStyleCnt="0"/>
      <dgm:spPr/>
    </dgm:pt>
    <dgm:pt modelId="{039EA40C-B2B8-447C-8E39-0A48DF0E733C}" type="pres">
      <dgm:prSet presAssocID="{A2FC5C09-E546-4A0E-A13A-508C5D38CD5C}" presName="parentText" presStyleLbl="node1" presStyleIdx="3" presStyleCnt="4">
        <dgm:presLayoutVars>
          <dgm:chMax val="0"/>
          <dgm:bulletEnabled val="1"/>
        </dgm:presLayoutVars>
      </dgm:prSet>
      <dgm:spPr/>
      <dgm:t>
        <a:bodyPr/>
        <a:lstStyle/>
        <a:p>
          <a:endParaRPr lang="uk-UA"/>
        </a:p>
      </dgm:t>
    </dgm:pt>
  </dgm:ptLst>
  <dgm:cxnLst>
    <dgm:cxn modelId="{FDDFCDDE-20CE-4D36-B218-AF040AA907A7}" type="presOf" srcId="{13C26561-574F-458B-9B6D-081071CBAF53}" destId="{024D9D14-2A68-477A-BE89-A8C76E030962}" srcOrd="0" destOrd="0" presId="urn:microsoft.com/office/officeart/2005/8/layout/vList2#1"/>
    <dgm:cxn modelId="{9310C886-EDB4-47B2-82E1-2FA03447D9F5}" srcId="{414893F8-A5BB-435C-B1A5-8A4D0F24C109}" destId="{A2FC5C09-E546-4A0E-A13A-508C5D38CD5C}" srcOrd="3" destOrd="0" parTransId="{4AA4A425-2520-432D-A0A5-AF888B3DEDDE}" sibTransId="{7F01A7F0-F8F9-4C43-B165-33D1BC3A3155}"/>
    <dgm:cxn modelId="{786A7F20-4FF4-4F14-9C74-7903507372F2}" srcId="{414893F8-A5BB-435C-B1A5-8A4D0F24C109}" destId="{19C2F7DB-E652-433A-99C1-9F104709F8B7}" srcOrd="2" destOrd="0" parTransId="{7413B32A-D95B-46D8-8D0E-12CFA89A1174}" sibTransId="{7029F597-2F4D-4598-B566-3D4DD77BFD16}"/>
    <dgm:cxn modelId="{23F490E1-4E53-485C-8FF5-2BF49ABA20D1}" type="presOf" srcId="{38791B50-D338-4E72-8EEB-8F1F71757DC9}" destId="{059A05C2-0010-4189-A99C-33A771CACAFE}" srcOrd="0" destOrd="0" presId="urn:microsoft.com/office/officeart/2005/8/layout/vList2#1"/>
    <dgm:cxn modelId="{8AEB698D-9759-459A-9882-1A69A945ED31}" srcId="{414893F8-A5BB-435C-B1A5-8A4D0F24C109}" destId="{38791B50-D338-4E72-8EEB-8F1F71757DC9}" srcOrd="0" destOrd="0" parTransId="{D42F799F-9234-469F-B445-BA1F3C978017}" sibTransId="{C7939C06-69F8-45C0-A8C7-6530B9659162}"/>
    <dgm:cxn modelId="{5B6C73C2-1F57-406E-923B-615AD3C88CCA}" type="presOf" srcId="{19C2F7DB-E652-433A-99C1-9F104709F8B7}" destId="{DD841111-E5D5-4211-B7DE-74468A2253EF}" srcOrd="0" destOrd="0" presId="urn:microsoft.com/office/officeart/2005/8/layout/vList2#1"/>
    <dgm:cxn modelId="{1E3E00DE-F070-4BB6-98E2-9BDC51D9E2B7}" type="presOf" srcId="{414893F8-A5BB-435C-B1A5-8A4D0F24C109}" destId="{72AC76FB-824B-4F11-A669-CE4063BFD0D0}" srcOrd="0" destOrd="0" presId="urn:microsoft.com/office/officeart/2005/8/layout/vList2#1"/>
    <dgm:cxn modelId="{4294CCE5-1D71-4500-8006-62D67037026C}" type="presOf" srcId="{A2FC5C09-E546-4A0E-A13A-508C5D38CD5C}" destId="{039EA40C-B2B8-447C-8E39-0A48DF0E733C}" srcOrd="0" destOrd="0" presId="urn:microsoft.com/office/officeart/2005/8/layout/vList2#1"/>
    <dgm:cxn modelId="{C79913B1-08BA-4265-840E-1A4ACEF72C3D}" srcId="{414893F8-A5BB-435C-B1A5-8A4D0F24C109}" destId="{13C26561-574F-458B-9B6D-081071CBAF53}" srcOrd="1" destOrd="0" parTransId="{B91FE2ED-7FBB-4EC9-A6E5-51A3B27935AA}" sibTransId="{1C9353F0-4351-4BDA-AE9B-765B8F10FFA7}"/>
    <dgm:cxn modelId="{27EB71C4-E009-4DB5-BC6E-E7BE2388251C}" type="presParOf" srcId="{72AC76FB-824B-4F11-A669-CE4063BFD0D0}" destId="{059A05C2-0010-4189-A99C-33A771CACAFE}" srcOrd="0" destOrd="0" presId="urn:microsoft.com/office/officeart/2005/8/layout/vList2#1"/>
    <dgm:cxn modelId="{4300FFB7-1ABD-428B-A7AD-54B35F104D7E}" type="presParOf" srcId="{72AC76FB-824B-4F11-A669-CE4063BFD0D0}" destId="{2BC49A69-5624-4F56-AE8D-3151D9E8385F}" srcOrd="1" destOrd="0" presId="urn:microsoft.com/office/officeart/2005/8/layout/vList2#1"/>
    <dgm:cxn modelId="{B12FBFCB-F0C7-45EC-B7F1-C9E6BF0F4C83}" type="presParOf" srcId="{72AC76FB-824B-4F11-A669-CE4063BFD0D0}" destId="{024D9D14-2A68-477A-BE89-A8C76E030962}" srcOrd="2" destOrd="0" presId="urn:microsoft.com/office/officeart/2005/8/layout/vList2#1"/>
    <dgm:cxn modelId="{9738D1EF-7674-4386-9715-2561087A0C7E}" type="presParOf" srcId="{72AC76FB-824B-4F11-A669-CE4063BFD0D0}" destId="{8D0654A5-FA0E-4AB6-B896-2A6291C98DB4}" srcOrd="3" destOrd="0" presId="urn:microsoft.com/office/officeart/2005/8/layout/vList2#1"/>
    <dgm:cxn modelId="{0E0CE8B8-5755-4E47-9D79-5F77208FD3C3}" type="presParOf" srcId="{72AC76FB-824B-4F11-A669-CE4063BFD0D0}" destId="{DD841111-E5D5-4211-B7DE-74468A2253EF}" srcOrd="4" destOrd="0" presId="urn:microsoft.com/office/officeart/2005/8/layout/vList2#1"/>
    <dgm:cxn modelId="{B9A0AA16-63A6-47AB-A31C-FE0BB38BB131}" type="presParOf" srcId="{72AC76FB-824B-4F11-A669-CE4063BFD0D0}" destId="{43A43651-4BED-4668-AA49-073CE40F36F5}" srcOrd="5" destOrd="0" presId="urn:microsoft.com/office/officeart/2005/8/layout/vList2#1"/>
    <dgm:cxn modelId="{CE1071D3-569B-4E10-8563-DD7EB360A049}" type="presParOf" srcId="{72AC76FB-824B-4F11-A669-CE4063BFD0D0}" destId="{039EA40C-B2B8-447C-8E39-0A48DF0E733C}"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C1B0E-E52C-4C4A-8A06-96564FC83982}"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9020F-DFBB-41C0-A96E-BCB6C05A96D7}" type="slidenum">
              <a:rPr lang="en-US" smtClean="0"/>
              <a:t>‹#›</a:t>
            </a:fld>
            <a:endParaRPr lang="en-US"/>
          </a:p>
        </p:txBody>
      </p:sp>
    </p:spTree>
    <p:extLst>
      <p:ext uri="{BB962C8B-B14F-4D97-AF65-F5344CB8AC3E}">
        <p14:creationId xmlns:p14="http://schemas.microsoft.com/office/powerpoint/2010/main" val="18430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8</a:t>
            </a:fld>
            <a:endParaRPr lang="en-US"/>
          </a:p>
        </p:txBody>
      </p:sp>
    </p:spTree>
    <p:extLst>
      <p:ext uri="{BB962C8B-B14F-4D97-AF65-F5344CB8AC3E}">
        <p14:creationId xmlns:p14="http://schemas.microsoft.com/office/powerpoint/2010/main" val="98497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10</a:t>
            </a:fld>
            <a:endParaRPr lang="en-US"/>
          </a:p>
        </p:txBody>
      </p:sp>
    </p:spTree>
    <p:extLst>
      <p:ext uri="{BB962C8B-B14F-4D97-AF65-F5344CB8AC3E}">
        <p14:creationId xmlns:p14="http://schemas.microsoft.com/office/powerpoint/2010/main" val="242415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15</a:t>
            </a:fld>
            <a:endParaRPr lang="en-US"/>
          </a:p>
        </p:txBody>
      </p:sp>
    </p:spTree>
    <p:extLst>
      <p:ext uri="{BB962C8B-B14F-4D97-AF65-F5344CB8AC3E}">
        <p14:creationId xmlns:p14="http://schemas.microsoft.com/office/powerpoint/2010/main" val="124217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16</a:t>
            </a:fld>
            <a:endParaRPr lang="en-US"/>
          </a:p>
        </p:txBody>
      </p:sp>
    </p:spTree>
    <p:extLst>
      <p:ext uri="{BB962C8B-B14F-4D97-AF65-F5344CB8AC3E}">
        <p14:creationId xmlns:p14="http://schemas.microsoft.com/office/powerpoint/2010/main" val="133595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15FD96-BBF0-4294-9754-8ED2891EB24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6/15/2023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6/15/2023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6/15/2023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6/15/2023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6/15/2023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6/15/2023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6/15/2023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6/15/2023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6/15/2023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6/15/2023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6/15/2023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6/15/2023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6/15/2023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5FD96-BBF0-4294-9754-8ED2891EB24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6/15/2023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6/15/2023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6/15/2023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6/15/2023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6/15/2023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t>6/15/2023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6/15/2023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15FD96-BBF0-4294-9754-8ED2891EB246}"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t>6/15/2023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6/15/2023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6/15/2023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t>6/15/2023</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t>6/15/2023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t>6/15/2023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15FD96-BBF0-4294-9754-8ED2891EB246}"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5FD96-BBF0-4294-9754-8ED2891EB246}"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5FD96-BBF0-4294-9754-8ED2891EB246}"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5FD96-BBF0-4294-9754-8ED2891EB246}" type="datetimeFigureOut">
              <a:rPr lang="en-US" smtClean="0"/>
              <a:t>6/15/2023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700DA-4165-4880-9F60-9917741622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6/15/2023</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604520" rtl="0" eaLnBrk="1" fontAlgn="auto" latinLnBrk="0" hangingPunct="1">
              <a:lnSpc>
                <a:spcPct val="100000"/>
              </a:lnSpc>
              <a:spcBef>
                <a:spcPts val="0"/>
              </a:spcBef>
              <a:spcAft>
                <a:spcPts val="0"/>
              </a:spcAft>
              <a:buClrTx/>
              <a:buSzTx/>
              <a:buFontTx/>
              <a:buNone/>
              <a:defRPr/>
            </a:pPr>
            <a:fld id="{EB2C8F94-9D67-854F-8417-3B884156945E}" type="datetime1">
              <a:rPr kumimoji="0" lang="en-US" sz="795" b="0" i="0" u="none" strike="noStrike" kern="1200" cap="none" spc="0" normalizeH="0" baseline="0" noProof="0">
                <a:ln>
                  <a:noFill/>
                </a:ln>
                <a:solidFill>
                  <a:srgbClr val="FFFFFF"/>
                </a:solidFill>
                <a:effectLst/>
                <a:uLnTx/>
                <a:uFillTx/>
                <a:latin typeface="Gill Sans MT" panose="020B0502020104020203"/>
                <a:ea typeface="+mn-ea"/>
              </a:rPr>
              <a:t>6/15/2023</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3" name="Footer Placeholder 2"/>
          <p:cNvSpPr>
            <a:spLocks noGrp="1"/>
          </p:cNvSpPr>
          <p:nvPr>
            <p:ph type="ftr" sz="quarter" idx="3"/>
          </p:nvPr>
        </p:nvSpPr>
        <p:spPr/>
        <p:txBody>
          <a:bodyPr/>
          <a:lstStyle/>
          <a:p>
            <a:pPr marL="0" marR="0" lvl="0" indent="0" algn="ctr" defTabSz="604520" rtl="0" eaLnBrk="1" fontAlgn="auto" latinLnBrk="0" hangingPunct="1">
              <a:lnSpc>
                <a:spcPct val="100000"/>
              </a:lnSpc>
              <a:spcBef>
                <a:spcPts val="0"/>
              </a:spcBef>
              <a:spcAft>
                <a:spcPts val="0"/>
              </a:spcAft>
              <a:buClrTx/>
              <a:buSzTx/>
              <a:buFontTx/>
              <a:buNone/>
              <a:defRPr/>
            </a:pPr>
            <a:r>
              <a:rPr kumimoji="0" lang="en-US" sz="795" b="0" i="0" u="none" strike="noStrike" kern="1200" cap="none" spc="0" normalizeH="0" baseline="0" noProof="0">
                <a:ln>
                  <a:noFill/>
                </a:ln>
                <a:solidFill>
                  <a:srgbClr val="FFFFFF"/>
                </a:solidFill>
                <a:effectLst/>
                <a:uLnTx/>
                <a:uFillTx/>
                <a:latin typeface="Gill Sans MT" panose="020B0502020104020203"/>
                <a:ea typeface="+mn-ea"/>
              </a:rPr>
              <a:t>FOOTER GOES HERE</a:t>
            </a:r>
          </a:p>
        </p:txBody>
      </p:sp>
      <p:sp>
        <p:nvSpPr>
          <p:cNvPr id="4" name="Slide Number Placeholder 3"/>
          <p:cNvSpPr>
            <a:spLocks noGrp="1"/>
          </p:cNvSpPr>
          <p:nvPr>
            <p:ph type="sldNum" sz="quarter" idx="4"/>
          </p:nvPr>
        </p:nvSpPr>
        <p:spPr/>
        <p:txBody>
          <a:bodyPr/>
          <a:lstStyle/>
          <a:p>
            <a:pPr marL="0" marR="0" lvl="0" indent="0" algn="r" defTabSz="604520" rtl="0" eaLnBrk="1" fontAlgn="auto" latinLnBrk="0" hangingPunct="1">
              <a:lnSpc>
                <a:spcPct val="100000"/>
              </a:lnSpc>
              <a:spcBef>
                <a:spcPts val="0"/>
              </a:spcBef>
              <a:spcAft>
                <a:spcPts val="0"/>
              </a:spcAft>
              <a:buClrTx/>
              <a:buSzTx/>
              <a:buFontTx/>
              <a:buNone/>
              <a:defRPr/>
            </a:pPr>
            <a:fld id="{42782948-4DBE-204D-AB9E-B65E067054AE}" type="slidenum">
              <a:rPr kumimoji="0" lang="en-US" sz="795" b="0" i="0" u="none" strike="noStrike" kern="1200" cap="none" spc="0" normalizeH="0" baseline="0" noProof="0">
                <a:ln>
                  <a:noFill/>
                </a:ln>
                <a:solidFill>
                  <a:srgbClr val="FFFFFF"/>
                </a:solidFill>
                <a:effectLst/>
                <a:uLnTx/>
                <a:uFillTx/>
                <a:latin typeface="Gill Sans MT" panose="020B0502020104020203"/>
                <a:ea typeface="+mn-ea"/>
              </a:rPr>
              <a:t>1</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6" name="Subtitle 5"/>
          <p:cNvSpPr>
            <a:spLocks noGrp="1"/>
          </p:cNvSpPr>
          <p:nvPr>
            <p:ph type="subTitle" idx="1"/>
          </p:nvPr>
        </p:nvSpPr>
        <p:spPr>
          <a:xfrm>
            <a:off x="1074420" y="5175250"/>
            <a:ext cx="8616315" cy="729615"/>
          </a:xfrm>
        </p:spPr>
        <p:txBody>
          <a:bodyPr>
            <a:noAutofit/>
          </a:bodyPr>
          <a:lstStyle/>
          <a:p>
            <a:r>
              <a:rPr lang="uk-UA" sz="1800" dirty="0">
                <a:latin typeface="Arial" panose="020B0604020202020204" pitchFamily="34" charset="0"/>
                <a:cs typeface="Arial" panose="020B0604020202020204" pitchFamily="34" charset="0"/>
              </a:rPr>
              <a:t>Юлія Галустян, </a:t>
            </a:r>
            <a:r>
              <a:rPr lang="uk-UA" sz="1800" dirty="0" err="1">
                <a:latin typeface="Arial" panose="020B0604020202020204" pitchFamily="34" charset="0"/>
                <a:cs typeface="Arial" panose="020B0604020202020204" pitchFamily="34" charset="0"/>
              </a:rPr>
              <a:t>експертка</a:t>
            </a:r>
            <a:r>
              <a:rPr lang="uk-UA" sz="1800" dirty="0">
                <a:latin typeface="Arial" panose="020B0604020202020204" pitchFamily="34" charset="0"/>
                <a:cs typeface="Arial" panose="020B0604020202020204" pitchFamily="34" charset="0"/>
              </a:rPr>
              <a:t> з гендерних питань </a:t>
            </a:r>
          </a:p>
          <a:p>
            <a:r>
              <a:rPr lang="uk-UA" sz="1800" dirty="0">
                <a:latin typeface="Arial" panose="020B0604020202020204" pitchFamily="34" charset="0"/>
                <a:cs typeface="Arial" panose="020B0604020202020204" pitchFamily="34" charset="0"/>
              </a:rPr>
              <a:t>15  червня 2023</a:t>
            </a:r>
            <a:endParaRPr lang="en-US" sz="1800" dirty="0">
              <a:latin typeface="Arial" panose="020B0604020202020204" pitchFamily="34" charset="0"/>
              <a:cs typeface="Arial" panose="020B0604020202020204" pitchFamily="34" charset="0"/>
            </a:endParaRPr>
          </a:p>
        </p:txBody>
      </p:sp>
      <p:sp>
        <p:nvSpPr>
          <p:cNvPr id="11" name="Rectangle: Rounded Corners 10"/>
          <p:cNvSpPr/>
          <p:nvPr/>
        </p:nvSpPr>
        <p:spPr>
          <a:xfrm>
            <a:off x="2345055" y="2206625"/>
            <a:ext cx="8231138" cy="1221105"/>
          </a:xfrm>
          <a:prstGeom prst="roundRect">
            <a:avLst/>
          </a:prstGeom>
          <a:solidFill>
            <a:srgbClr val="FFC000"/>
          </a:solidFill>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uk-UA" sz="2800" b="1" noProof="0" dirty="0">
              <a:ln>
                <a:noFill/>
              </a:ln>
              <a:solidFill>
                <a:srgbClr val="FF0000"/>
              </a:solidFill>
              <a:effectLst/>
              <a:uLnTx/>
              <a:uFillTx/>
              <a:ea typeface="+mj-ea"/>
              <a:sym typeface="+mn-ea"/>
            </a:endParaRPr>
          </a:p>
          <a:p>
            <a:pPr algn="ctr"/>
            <a:endParaRPr lang="uk-UA" sz="2800" b="1" noProof="0" dirty="0">
              <a:ln>
                <a:noFill/>
              </a:ln>
              <a:solidFill>
                <a:schemeClr val="accent2">
                  <a:lumMod val="50000"/>
                </a:schemeClr>
              </a:solidFill>
              <a:effectLst/>
              <a:uLnTx/>
              <a:uFillTx/>
              <a:ea typeface="+mj-ea"/>
              <a:sym typeface="+mn-ea"/>
            </a:endParaRPr>
          </a:p>
          <a:p>
            <a:pPr algn="ctr"/>
            <a:r>
              <a:rPr lang="uk-UA" sz="2800" b="1" dirty="0">
                <a:solidFill>
                  <a:schemeClr val="accent2">
                    <a:lumMod val="50000"/>
                  </a:schemeClr>
                </a:solidFill>
                <a:ea typeface="+mj-ea"/>
                <a:sym typeface="+mn-ea"/>
              </a:rPr>
              <a:t>Тренінг №9</a:t>
            </a:r>
          </a:p>
          <a:p>
            <a:pPr algn="ctr"/>
            <a:r>
              <a:rPr lang="uk-UA" sz="2800" b="1" noProof="0" dirty="0">
                <a:ln>
                  <a:noFill/>
                </a:ln>
                <a:solidFill>
                  <a:schemeClr val="accent2">
                    <a:lumMod val="50000"/>
                  </a:schemeClr>
                </a:solidFill>
                <a:effectLst/>
                <a:uLnTx/>
                <a:uFillTx/>
                <a:ea typeface="+mj-ea"/>
                <a:sym typeface="+mn-ea"/>
              </a:rPr>
              <a:t>Основні </a:t>
            </a:r>
            <a:r>
              <a:rPr lang="uk-UA" sz="2800" b="1" dirty="0">
                <a:solidFill>
                  <a:schemeClr val="accent2">
                    <a:lumMod val="50000"/>
                  </a:schemeClr>
                </a:solidFill>
                <a:ea typeface="+mj-ea"/>
                <a:sym typeface="+mn-ea"/>
              </a:rPr>
              <a:t>засади гендерної політики: р</a:t>
            </a:r>
            <a:r>
              <a:rPr lang="uk-UA" sz="2800" b="1" noProof="0" dirty="0" err="1">
                <a:ln>
                  <a:noFill/>
                </a:ln>
                <a:solidFill>
                  <a:schemeClr val="accent2">
                    <a:lumMod val="50000"/>
                  </a:schemeClr>
                </a:solidFill>
                <a:effectLst/>
                <a:uLnTx/>
                <a:uFillTx/>
                <a:ea typeface="+mj-ea"/>
                <a:sym typeface="+mn-ea"/>
              </a:rPr>
              <a:t>ефлексія</a:t>
            </a:r>
            <a:r>
              <a:rPr lang="uk-UA" sz="2800" b="1" noProof="0" dirty="0">
                <a:ln>
                  <a:noFill/>
                </a:ln>
                <a:solidFill>
                  <a:schemeClr val="accent2">
                    <a:lumMod val="50000"/>
                  </a:schemeClr>
                </a:solidFill>
                <a:effectLst/>
                <a:uLnTx/>
                <a:uFillTx/>
                <a:ea typeface="+mj-ea"/>
                <a:sym typeface="+mn-ea"/>
              </a:rPr>
              <a:t/>
            </a:r>
            <a:br>
              <a:rPr lang="uk-UA" sz="2800" b="1" noProof="0" dirty="0">
                <a:ln>
                  <a:noFill/>
                </a:ln>
                <a:solidFill>
                  <a:schemeClr val="accent2">
                    <a:lumMod val="50000"/>
                  </a:schemeClr>
                </a:solidFill>
                <a:effectLst/>
                <a:uLnTx/>
                <a:uFillTx/>
                <a:ea typeface="+mj-ea"/>
                <a:sym typeface="+mn-ea"/>
              </a:rPr>
            </a:br>
            <a:r>
              <a:rPr lang="uk-UA" sz="2800" b="1" noProof="0" dirty="0">
                <a:ln>
                  <a:noFill/>
                </a:ln>
                <a:solidFill>
                  <a:srgbClr val="FF0000"/>
                </a:solidFill>
                <a:effectLst/>
                <a:uLnTx/>
                <a:uFillTx/>
                <a:ea typeface="+mj-ea"/>
                <a:sym typeface="+mn-ea"/>
              </a:rPr>
              <a:t/>
            </a:r>
            <a:br>
              <a:rPr lang="uk-UA" sz="2800" b="1" noProof="0" dirty="0">
                <a:ln>
                  <a:noFill/>
                </a:ln>
                <a:solidFill>
                  <a:srgbClr val="FF0000"/>
                </a:solidFill>
                <a:effectLst/>
                <a:uLnTx/>
                <a:uFillTx/>
                <a:ea typeface="+mj-ea"/>
                <a:sym typeface="+mn-ea"/>
              </a:rPr>
            </a:br>
            <a:endParaRPr kumimoji="0" lang="en-US" sz="2800" b="1" i="0" u="none" strike="noStrike" kern="1200" cap="none" spc="0" normalizeH="0" baseline="0" noProof="0" dirty="0">
              <a:ln>
                <a:noFill/>
              </a:ln>
              <a:solidFill>
                <a:srgbClr val="002F6C">
                  <a:lumMod val="75000"/>
                </a:srgbClr>
              </a:solidFill>
              <a:effectLst/>
              <a:uLnTx/>
              <a:uFillTx/>
              <a:latin typeface="Gill Sans MT" panose="020B0502020104020203"/>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3B4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l="16988" t="25542" r="18584" b="13092"/>
          <a:stretch>
            <a:fillRect/>
          </a:stretch>
        </p:blipFill>
        <p:spPr>
          <a:xfrm>
            <a:off x="896845" y="643467"/>
            <a:ext cx="10398309" cy="55710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b="13845"/>
          <a:stretch>
            <a:fillRect/>
          </a:stretch>
        </p:blipFill>
        <p:spPr>
          <a:xfrm>
            <a:off x="1446906" y="643467"/>
            <a:ext cx="9298187" cy="47988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61937" y="286314"/>
            <a:ext cx="9535441"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R="0" lvl="0" algn="ctr" defTabSz="914400" rtl="0" eaLnBrk="0" fontAlgn="base" latinLnBrk="0" hangingPunct="0">
              <a:lnSpc>
                <a:spcPct val="100000"/>
              </a:lnSpc>
              <a:spcBef>
                <a:spcPct val="0"/>
              </a:spcBef>
              <a:spcAft>
                <a:spcPct val="0"/>
              </a:spcAft>
              <a:buClrTx/>
              <a:buSzTx/>
              <a:buFontTx/>
              <a:buNone/>
            </a:pPr>
            <a:r>
              <a:rPr kumimoji="0" lang="en-US" altLang="en-US"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Розподіл</a:t>
            </a:r>
            <a:r>
              <a:rPr kumimoji="0" lang="en-US" alt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відповідей</a:t>
            </a:r>
            <a:r>
              <a:rPr kumimoji="0" lang="en-US" alt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респондентів</a:t>
            </a:r>
            <a:r>
              <a:rPr kumimoji="0" lang="en-US" alt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a:t>
            </a:r>
            <a:r>
              <a:rPr kumimoji="0" lang="en-US" alt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запитання</a:t>
            </a:r>
            <a:r>
              <a:rPr kumimoji="0" lang="en-US" alt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a:p>
            <a:pPr marR="0" lvl="0" algn="ctr" defTabSz="914400" rtl="0" eaLnBrk="0" fontAlgn="base" latinLnBrk="0" hangingPunct="0">
              <a:lnSpc>
                <a:spcPct val="100000"/>
              </a:lnSpc>
              <a:spcBef>
                <a:spcPct val="0"/>
              </a:spcBef>
              <a:spcAft>
                <a:spcPct val="0"/>
              </a:spcAft>
              <a:buClrTx/>
              <a:buSzTx/>
              <a:buFontTx/>
              <a:buNone/>
            </a:pP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Чи</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стикалися</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робочому</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місці</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із</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наступними</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ситуаціями</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b="0" i="0" u="none" strike="noStrike" cap="none" normalizeH="0" baseline="0" dirty="0">
              <a:ln>
                <a:noFill/>
              </a:ln>
              <a:solidFill>
                <a:schemeClr val="tx1"/>
              </a:solidFill>
              <a:effectLst/>
            </a:endParaRPr>
          </a:p>
          <a:p>
            <a:pPr marR="0" lvl="0" algn="ctr" defTabSz="914400" rtl="0" eaLnBrk="0" fontAlgn="base" latinLnBrk="0" hangingPunct="0">
              <a:lnSpc>
                <a:spcPct val="100000"/>
              </a:lnSpc>
              <a:spcBef>
                <a:spcPct val="0"/>
              </a:spcBef>
              <a:spcAft>
                <a:spcPct val="0"/>
              </a:spcAft>
              <a:buClrTx/>
              <a:buSzTx/>
              <a:buFontTx/>
              <a:buNone/>
            </a:pP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Економічним</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насильством</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зменшення</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розміру</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премій</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примусу</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b="0" i="0" u="none" strike="noStrike" cap="none" normalizeH="0" baseline="0" dirty="0">
              <a:ln>
                <a:noFill/>
              </a:ln>
              <a:solidFill>
                <a:schemeClr val="tx1"/>
              </a:solidFill>
              <a:effectLst/>
            </a:endParaRPr>
          </a:p>
          <a:p>
            <a:pPr marR="0" lvl="0" algn="ctr" defTabSz="914400" rtl="0" eaLnBrk="0" fontAlgn="base" latinLnBrk="0" hangingPunct="0">
              <a:lnSpc>
                <a:spcPct val="100000"/>
              </a:lnSpc>
              <a:spcBef>
                <a:spcPct val="0"/>
              </a:spcBef>
              <a:spcAft>
                <a:spcPct val="0"/>
              </a:spcAft>
              <a:buClrTx/>
              <a:buSzTx/>
              <a:buFontTx/>
              <a:buNone/>
            </a:pP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додаткових</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матеріальних</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витрат</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тощо</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через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те</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що</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чоловік</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жінка</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350" y="2691383"/>
            <a:ext cx="6010275" cy="217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b="18014"/>
          <a:stretch>
            <a:fillRect/>
          </a:stretch>
        </p:blipFill>
        <p:spPr>
          <a:xfrm>
            <a:off x="1988803" y="643467"/>
            <a:ext cx="8214394" cy="52175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t="2923" b="54082"/>
          <a:stretch>
            <a:fillRect/>
          </a:stretch>
        </p:blipFill>
        <p:spPr>
          <a:xfrm>
            <a:off x="2500829" y="1288974"/>
            <a:ext cx="7480453" cy="43186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t="8819"/>
          <a:stretch>
            <a:fillRect/>
          </a:stretch>
        </p:blipFill>
        <p:spPr>
          <a:xfrm>
            <a:off x="1175058" y="1134737"/>
            <a:ext cx="9841883" cy="50797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
          <p:cNvGraphicFramePr>
            <a:graphicFrameLocks noGrp="1"/>
          </p:cNvGraphicFramePr>
          <p:nvPr>
            <p:ph sz="half" idx="1"/>
          </p:nvPr>
        </p:nvGraphicFramePr>
        <p:xfrm>
          <a:off x="914805" y="1715549"/>
          <a:ext cx="5079595" cy="4233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6885542" y="1715549"/>
            <a:ext cx="4869456" cy="4233230"/>
          </a:xfrm>
        </p:spPr>
        <p:txBody>
          <a:bodyPr>
            <a:normAutofit fontScale="92500"/>
          </a:bodyPr>
          <a:lstStyle/>
          <a:p>
            <a:pPr marL="0" indent="0">
              <a:buNone/>
            </a:pPr>
            <a:r>
              <a:rPr lang="uk-UA" sz="2600" dirty="0">
                <a:solidFill>
                  <a:schemeClr val="tx1"/>
                </a:solidFill>
              </a:rPr>
              <a:t>2.1. Як можна досягти недискримінації на робочих місцях?</a:t>
            </a:r>
          </a:p>
          <a:p>
            <a:pPr marL="0" indent="0">
              <a:buNone/>
            </a:pPr>
            <a:r>
              <a:rPr lang="uk-UA" sz="2600" dirty="0">
                <a:solidFill>
                  <a:schemeClr val="tx1"/>
                </a:solidFill>
              </a:rPr>
              <a:t>2.2. Що таке соціальна інклюзія і як її врахувати на роботі?</a:t>
            </a:r>
          </a:p>
          <a:p>
            <a:pPr marL="0" indent="0">
              <a:buNone/>
            </a:pPr>
            <a:r>
              <a:rPr lang="uk-UA" sz="2600" dirty="0">
                <a:solidFill>
                  <a:schemeClr val="tx1"/>
                </a:solidFill>
              </a:rPr>
              <a:t>2.3. Яким чином краще поєднувати виконання професійних </a:t>
            </a:r>
            <a:r>
              <a:rPr lang="uk-UA" sz="2600" dirty="0" err="1">
                <a:solidFill>
                  <a:schemeClr val="tx1"/>
                </a:solidFill>
              </a:rPr>
              <a:t>обов</a:t>
            </a:r>
            <a:r>
              <a:rPr lang="en-US" sz="2600" dirty="0">
                <a:solidFill>
                  <a:schemeClr val="tx1"/>
                </a:solidFill>
              </a:rPr>
              <a:t>’</a:t>
            </a:r>
            <a:r>
              <a:rPr lang="uk-UA" sz="2600" dirty="0" err="1">
                <a:solidFill>
                  <a:schemeClr val="tx1"/>
                </a:solidFill>
              </a:rPr>
              <a:t>язків</a:t>
            </a:r>
            <a:r>
              <a:rPr lang="uk-UA" sz="2600" dirty="0">
                <a:solidFill>
                  <a:schemeClr val="tx1"/>
                </a:solidFill>
              </a:rPr>
              <a:t> із сімейним/приватним життям?</a:t>
            </a:r>
          </a:p>
          <a:p>
            <a:pPr marL="0" indent="0">
              <a:buNone/>
            </a:pPr>
            <a:r>
              <a:rPr lang="uk-UA" sz="2600" dirty="0">
                <a:solidFill>
                  <a:schemeClr val="tx1"/>
                </a:solidFill>
              </a:rPr>
              <a:t>2.4.Яким чином можуть бути порушені трудові права жінок і чоловіків?</a:t>
            </a:r>
          </a:p>
          <a:p>
            <a:endParaRPr lang="en-US" dirty="0"/>
          </a:p>
        </p:txBody>
      </p:sp>
      <p:sp>
        <p:nvSpPr>
          <p:cNvPr id="4" name="Title 3"/>
          <p:cNvSpPr>
            <a:spLocks noGrp="1"/>
          </p:cNvSpPr>
          <p:nvPr>
            <p:ph type="title"/>
          </p:nvPr>
        </p:nvSpPr>
        <p:spPr>
          <a:xfrm>
            <a:off x="914805" y="202839"/>
            <a:ext cx="10363200" cy="1311128"/>
          </a:xfrm>
        </p:spPr>
        <p:txBody>
          <a:bodyPr/>
          <a:lstStyle/>
          <a:p>
            <a:pPr algn="ctr"/>
            <a:r>
              <a:rPr lang="uk-UA" b="1"/>
              <a:t>Рефлексія </a:t>
            </a:r>
            <a:br>
              <a:rPr lang="uk-UA" b="1"/>
            </a:br>
            <a:r>
              <a:rPr lang="uk-UA" b="1"/>
              <a:t>Оберіть </a:t>
            </a:r>
            <a:r>
              <a:rPr lang="uk-UA" b="1" dirty="0"/>
              <a:t>2 запитання для презентації</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rgbClr val="C00000"/>
                </a:solidFill>
              </a:rPr>
              <a:t/>
            </a:r>
            <a:br>
              <a:rPr lang="uk-UA" b="1" dirty="0">
                <a:solidFill>
                  <a:srgbClr val="C00000"/>
                </a:solidFill>
              </a:rPr>
            </a:br>
            <a:r>
              <a:rPr lang="uk-UA" b="1" dirty="0">
                <a:solidFill>
                  <a:schemeClr val="bg1"/>
                </a:solidFill>
              </a:rPr>
              <a:t>ДЯКУЮ ЗА УВАГУ!</a:t>
            </a:r>
            <a:endParaRPr lang="en-US"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66722" y="586855"/>
            <a:ext cx="3201366" cy="3387497"/>
          </a:xfrm>
        </p:spPr>
        <p:txBody>
          <a:bodyPr anchor="b">
            <a:normAutofit/>
          </a:bodyPr>
          <a:lstStyle/>
          <a:p>
            <a:pPr algn="r"/>
            <a:r>
              <a:rPr lang="uk-UA" sz="4000" b="1">
                <a:solidFill>
                  <a:srgbClr val="FFFFFF"/>
                </a:solidFill>
              </a:rPr>
              <a:t>Конфлікт</a:t>
            </a:r>
            <a:endParaRPr lang="en-US" sz="4000" b="1">
              <a:solidFill>
                <a:srgbClr val="FFFFFF"/>
              </a:solidFill>
            </a:endParaRPr>
          </a:p>
        </p:txBody>
      </p:sp>
      <p:sp>
        <p:nvSpPr>
          <p:cNvPr id="6" name="Content Placeholder 5"/>
          <p:cNvSpPr>
            <a:spLocks noGrp="1"/>
          </p:cNvSpPr>
          <p:nvPr>
            <p:ph idx="1"/>
          </p:nvPr>
        </p:nvSpPr>
        <p:spPr>
          <a:xfrm>
            <a:off x="4810259" y="649480"/>
            <a:ext cx="6555347" cy="5546047"/>
          </a:xfrm>
        </p:spPr>
        <p:txBody>
          <a:bodyPr anchor="ctr">
            <a:normAutofit/>
          </a:bodyPr>
          <a:lstStyle/>
          <a:p>
            <a:pPr marL="0" indent="0">
              <a:buNone/>
            </a:pPr>
            <a:r>
              <a:rPr lang="ru-RU" sz="2000" b="0" i="0" dirty="0">
                <a:effectLst/>
                <a:latin typeface="Times New Roman" panose="02020603050405020304" pitchFamily="18" charset="0"/>
              </a:rPr>
              <a:t> - </a:t>
            </a:r>
            <a:r>
              <a:rPr lang="ru-RU" sz="2400" b="0" i="0" dirty="0">
                <a:effectLst/>
                <a:latin typeface="Times New Roman" panose="02020603050405020304" pitchFamily="18" charset="0"/>
              </a:rPr>
              <a:t> </a:t>
            </a:r>
            <a:r>
              <a:rPr lang="ru-RU" sz="2400" b="0" i="0" dirty="0" err="1">
                <a:effectLst/>
                <a:latin typeface="Arial" panose="020B0604020202020204" pitchFamily="34" charset="0"/>
                <a:cs typeface="Arial" panose="020B0604020202020204" pitchFamily="34" charset="0"/>
              </a:rPr>
              <a:t>це</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відсутність</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згоди</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між</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двома</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або</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більше</a:t>
            </a:r>
            <a:r>
              <a:rPr lang="ru-RU" sz="2400" b="0" i="0" dirty="0">
                <a:effectLst/>
                <a:latin typeface="Arial" panose="020B0604020202020204" pitchFamily="34" charset="0"/>
                <a:cs typeface="Arial" panose="020B0604020202020204" pitchFamily="34" charset="0"/>
              </a:rPr>
              <a:t> сторонами, </a:t>
            </a:r>
            <a:r>
              <a:rPr lang="ru-RU" sz="2400" b="0" i="0" dirty="0" err="1">
                <a:effectLst/>
                <a:latin typeface="Arial" panose="020B0604020202020204" pitchFamily="34" charset="0"/>
                <a:cs typeface="Arial" panose="020B0604020202020204" pitchFamily="34" charset="0"/>
              </a:rPr>
              <a:t>які</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можуть</a:t>
            </a:r>
            <a:r>
              <a:rPr lang="ru-RU" sz="2400" b="0" i="0" dirty="0">
                <a:effectLst/>
                <a:latin typeface="Arial" panose="020B0604020202020204" pitchFamily="34" charset="0"/>
                <a:cs typeface="Arial" panose="020B0604020202020204" pitchFamily="34" charset="0"/>
              </a:rPr>
              <a:t> бути </a:t>
            </a:r>
            <a:r>
              <a:rPr lang="ru-RU" sz="2400" b="0" i="0" dirty="0" err="1">
                <a:effectLst/>
                <a:latin typeface="Arial" panose="020B0604020202020204" pitchFamily="34" charset="0"/>
                <a:cs typeface="Arial" panose="020B0604020202020204" pitchFamily="34" charset="0"/>
              </a:rPr>
              <a:t>конкретними</a:t>
            </a:r>
            <a:r>
              <a:rPr lang="ru-RU" sz="2400" b="0" i="0" dirty="0">
                <a:effectLst/>
                <a:latin typeface="Arial" panose="020B0604020202020204" pitchFamily="34" charset="0"/>
                <a:cs typeface="Arial" panose="020B0604020202020204" pitchFamily="34" charset="0"/>
              </a:rPr>
              <a:t> особами </a:t>
            </a:r>
            <a:r>
              <a:rPr lang="ru-RU" sz="2400" b="0" i="0" dirty="0" err="1">
                <a:effectLst/>
                <a:latin typeface="Arial" panose="020B0604020202020204" pitchFamily="34" charset="0"/>
                <a:cs typeface="Arial" panose="020B0604020202020204" pitchFamily="34" charset="0"/>
              </a:rPr>
              <a:t>або</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групами</a:t>
            </a:r>
            <a:r>
              <a:rPr lang="ru-RU" sz="2400" b="0" i="0" dirty="0">
                <a:effectLst/>
                <a:latin typeface="Arial" panose="020B0604020202020204" pitchFamily="34" charset="0"/>
                <a:cs typeface="Arial" panose="020B0604020202020204" pitchFamily="34" charset="0"/>
              </a:rPr>
              <a:t>. </a:t>
            </a:r>
          </a:p>
          <a:p>
            <a:pPr marL="0" indent="0">
              <a:buNone/>
            </a:pPr>
            <a:endParaRPr lang="ru-RU" sz="2400" dirty="0">
              <a:latin typeface="Arial" panose="020B0604020202020204" pitchFamily="34" charset="0"/>
              <a:cs typeface="Arial" panose="020B0604020202020204" pitchFamily="34" charset="0"/>
            </a:endParaRPr>
          </a:p>
          <a:p>
            <a:pPr marL="0" indent="0">
              <a:buNone/>
            </a:pPr>
            <a:r>
              <a:rPr lang="ru-RU" sz="2400" b="0" i="0" dirty="0" err="1">
                <a:effectLst/>
                <a:latin typeface="Arial" panose="020B0604020202020204" pitchFamily="34" charset="0"/>
                <a:cs typeface="Arial" panose="020B0604020202020204" pitchFamily="34" charset="0"/>
              </a:rPr>
              <a:t>Кожна</a:t>
            </a:r>
            <a:r>
              <a:rPr lang="ru-RU" sz="2400" b="0" i="0" dirty="0">
                <a:effectLst/>
                <a:latin typeface="Arial" panose="020B0604020202020204" pitchFamily="34" charset="0"/>
                <a:cs typeface="Arial" panose="020B0604020202020204" pitchFamily="34" charset="0"/>
              </a:rPr>
              <a:t> сторона робить все, </a:t>
            </a:r>
            <a:r>
              <a:rPr lang="ru-RU" sz="2400" b="0" i="0" dirty="0" err="1">
                <a:effectLst/>
                <a:latin typeface="Arial" panose="020B0604020202020204" pitchFamily="34" charset="0"/>
                <a:cs typeface="Arial" panose="020B0604020202020204" pitchFamily="34" charset="0"/>
              </a:rPr>
              <a:t>щоб</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прийнята</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була</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її</a:t>
            </a:r>
            <a:r>
              <a:rPr lang="ru-RU" sz="2400" b="0" i="0" dirty="0">
                <a:effectLst/>
                <a:latin typeface="Arial" panose="020B0604020202020204" pitchFamily="34" charset="0"/>
                <a:cs typeface="Arial" panose="020B0604020202020204" pitchFamily="34" charset="0"/>
              </a:rPr>
              <a:t> точка </a:t>
            </a:r>
            <a:r>
              <a:rPr lang="ru-RU" sz="2400" b="0" i="0" dirty="0" err="1">
                <a:effectLst/>
                <a:latin typeface="Arial" panose="020B0604020202020204" pitchFamily="34" charset="0"/>
                <a:cs typeface="Arial" panose="020B0604020202020204" pitchFamily="34" charset="0"/>
              </a:rPr>
              <a:t>зору</a:t>
            </a:r>
            <a:r>
              <a:rPr lang="ru-RU" sz="2400" b="0" i="0" dirty="0">
                <a:effectLst/>
                <a:latin typeface="Arial" panose="020B0604020202020204" pitchFamily="34" charset="0"/>
                <a:cs typeface="Arial" panose="020B0604020202020204" pitchFamily="34" charset="0"/>
              </a:rPr>
              <a:t> і мета, і </a:t>
            </a:r>
            <a:r>
              <a:rPr lang="ru-RU" sz="2400" b="0" i="0" dirty="0" err="1">
                <a:effectLst/>
                <a:latin typeface="Arial" panose="020B0604020202020204" pitchFamily="34" charset="0"/>
                <a:cs typeface="Arial" panose="020B0604020202020204" pitchFamily="34" charset="0"/>
              </a:rPr>
              <a:t>заважає</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іншій</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стороні</a:t>
            </a:r>
            <a:r>
              <a:rPr lang="ru-RU" sz="2400" b="0" i="0" dirty="0">
                <a:effectLst/>
                <a:latin typeface="Arial" panose="020B0604020202020204" pitchFamily="34" charset="0"/>
                <a:cs typeface="Arial" panose="020B0604020202020204" pitchFamily="34" charset="0"/>
              </a:rPr>
              <a:t> </a:t>
            </a:r>
            <a:r>
              <a:rPr lang="ru-RU" sz="2400" b="0" i="0" dirty="0" err="1">
                <a:effectLst/>
                <a:latin typeface="Arial" panose="020B0604020202020204" pitchFamily="34" charset="0"/>
                <a:cs typeface="Arial" panose="020B0604020202020204" pitchFamily="34" charset="0"/>
              </a:rPr>
              <a:t>робити</a:t>
            </a:r>
            <a:r>
              <a:rPr lang="ru-RU" sz="2400" b="0" i="0" dirty="0">
                <a:effectLst/>
                <a:latin typeface="Arial" panose="020B0604020202020204" pitchFamily="34" charset="0"/>
                <a:cs typeface="Arial" panose="020B0604020202020204" pitchFamily="34" charset="0"/>
              </a:rPr>
              <a:t> те ж </a:t>
            </a:r>
            <a:r>
              <a:rPr lang="ru-RU" sz="2400" b="0" i="0" dirty="0" err="1">
                <a:effectLst/>
                <a:latin typeface="Arial" panose="020B0604020202020204" pitchFamily="34" charset="0"/>
                <a:cs typeface="Arial" panose="020B0604020202020204" pitchFamily="34" charset="0"/>
              </a:rPr>
              <a:t>саме</a:t>
            </a:r>
            <a:r>
              <a:rPr lang="ru-RU" sz="2400" b="0" i="0" dirty="0">
                <a:effectLst/>
                <a:latin typeface="Arial" panose="020B0604020202020204" pitchFamily="34" charset="0"/>
                <a:cs typeface="Arial" panose="020B0604020202020204" pitchFamily="34" charset="0"/>
              </a:rPr>
              <a:t>.</a:t>
            </a:r>
          </a:p>
          <a:p>
            <a:pPr marL="0" indent="0">
              <a:buNone/>
            </a:pPr>
            <a:endParaRPr lang="ru-RU" sz="2400" b="0" i="0" dirty="0">
              <a:effectLst/>
              <a:latin typeface="Arial" panose="020B0604020202020204" pitchFamily="34" charset="0"/>
              <a:cs typeface="Arial" panose="020B0604020202020204" pitchFamily="34" charset="0"/>
            </a:endParaRPr>
          </a:p>
          <a:p>
            <a:r>
              <a:rPr lang="ru-RU" sz="2400" b="1" dirty="0" err="1">
                <a:latin typeface="Arial" panose="020B0604020202020204" pitchFamily="34" charset="0"/>
                <a:cs typeface="Arial" panose="020B0604020202020204" pitchFamily="34" charset="0"/>
              </a:rPr>
              <a:t>Чи</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завжди</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конфлікт</a:t>
            </a:r>
            <a:r>
              <a:rPr lang="ru-RU" sz="2400" b="1" dirty="0">
                <a:latin typeface="Arial" panose="020B0604020202020204" pitchFamily="34" charset="0"/>
                <a:cs typeface="Arial" panose="020B0604020202020204" pitchFamily="34" charset="0"/>
              </a:rPr>
              <a:t> – </a:t>
            </a:r>
            <a:r>
              <a:rPr lang="ru-RU" sz="2400" b="1" dirty="0" err="1">
                <a:latin typeface="Arial" panose="020B0604020202020204" pitchFamily="34" charset="0"/>
                <a:cs typeface="Arial" panose="020B0604020202020204" pitchFamily="34" charset="0"/>
              </a:rPr>
              <a:t>це</a:t>
            </a:r>
            <a:r>
              <a:rPr lang="ru-RU" sz="2400" b="1" dirty="0">
                <a:latin typeface="Arial" panose="020B0604020202020204" pitchFamily="34" charset="0"/>
                <a:cs typeface="Arial" panose="020B0604020202020204" pitchFamily="34" charset="0"/>
              </a:rPr>
              <a:t> погано?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83564" y="348865"/>
            <a:ext cx="9718111" cy="15764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i="0" kern="1200">
                <a:solidFill>
                  <a:srgbClr val="FFFFFF"/>
                </a:solidFill>
                <a:effectLst/>
                <a:latin typeface="+mj-lt"/>
                <a:ea typeface="+mj-ea"/>
                <a:cs typeface="+mj-cs"/>
              </a:rPr>
              <a:t>Конфліктогени - це слова, дії (або бездіяльності), що можуть призвести до конфлікту.</a:t>
            </a:r>
            <a:endParaRPr lang="en-US" sz="3700" b="1" kern="1200">
              <a:solidFill>
                <a:srgbClr val="FFFFFF"/>
              </a:solidFill>
              <a:latin typeface="+mj-lt"/>
              <a:ea typeface="+mj-ea"/>
              <a:cs typeface="+mj-cs"/>
            </a:endParaRPr>
          </a:p>
        </p:txBody>
      </p:sp>
      <p:graphicFrame>
        <p:nvGraphicFramePr>
          <p:cNvPr id="9" name="TextBox 4"/>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26" r="9833" b="1"/>
          <a:stretch>
            <a:fillRect/>
          </a:stretch>
        </p:blipFill>
        <p:spPr bwMode="auto">
          <a:xfrm>
            <a:off x="1068130" y="1028701"/>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20299" y="1028702"/>
            <a:ext cx="5931099" cy="43919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b="0" i="0" dirty="0" err="1">
                <a:effectLst/>
              </a:rPr>
              <a:t>Латентна</a:t>
            </a:r>
            <a:r>
              <a:rPr lang="en-US" sz="2400" b="0" i="0" dirty="0">
                <a:effectLst/>
              </a:rPr>
              <a:t> </a:t>
            </a:r>
            <a:r>
              <a:rPr lang="en-US" sz="2400" b="0" i="0" dirty="0" err="1">
                <a:effectLst/>
              </a:rPr>
              <a:t>фаза</a:t>
            </a:r>
            <a:r>
              <a:rPr lang="en-US" sz="2400" b="0" i="0" dirty="0">
                <a:effectLst/>
              </a:rPr>
              <a:t> — </a:t>
            </a:r>
            <a:r>
              <a:rPr lang="en-US" sz="2400" b="0" i="0" dirty="0" err="1">
                <a:effectLst/>
              </a:rPr>
              <a:t>зародження</a:t>
            </a:r>
            <a:r>
              <a:rPr lang="en-US" sz="2400" b="0" i="0" dirty="0">
                <a:effectLst/>
              </a:rPr>
              <a:t> </a:t>
            </a:r>
            <a:r>
              <a:rPr lang="en-US" sz="2400" b="0" i="0" dirty="0" err="1">
                <a:effectLst/>
              </a:rPr>
              <a:t>конфлікту</a:t>
            </a:r>
            <a:r>
              <a:rPr lang="en-US" sz="2400" b="0" i="0" dirty="0">
                <a:effectLst/>
              </a:rPr>
              <a:t>.</a:t>
            </a:r>
          </a:p>
          <a:p>
            <a:pPr indent="-228600">
              <a:lnSpc>
                <a:spcPct val="90000"/>
              </a:lnSpc>
              <a:spcAft>
                <a:spcPts val="600"/>
              </a:spcAft>
              <a:buFont typeface="Arial" panose="020B0604020202020204" pitchFamily="34" charset="0"/>
              <a:buChar char="•"/>
            </a:pPr>
            <a:endParaRPr lang="en-US" sz="2400" b="0" i="0" dirty="0">
              <a:effectLst/>
            </a:endParaRPr>
          </a:p>
          <a:p>
            <a:pPr indent="-228600">
              <a:lnSpc>
                <a:spcPct val="90000"/>
              </a:lnSpc>
              <a:spcAft>
                <a:spcPts val="600"/>
              </a:spcAft>
              <a:buFont typeface="Arial" panose="020B0604020202020204" pitchFamily="34" charset="0"/>
              <a:buChar char="•"/>
            </a:pPr>
            <a:r>
              <a:rPr lang="en-US" sz="2400" b="0" i="0" dirty="0" err="1">
                <a:effectLst/>
              </a:rPr>
              <a:t>Демонстративна</a:t>
            </a:r>
            <a:r>
              <a:rPr lang="en-US" sz="2400" b="0" i="0" dirty="0">
                <a:effectLst/>
              </a:rPr>
              <a:t> </a:t>
            </a:r>
            <a:r>
              <a:rPr lang="en-US" sz="2400" b="0" i="0" dirty="0" err="1">
                <a:effectLst/>
              </a:rPr>
              <a:t>фаза</a:t>
            </a:r>
            <a:r>
              <a:rPr lang="en-US" sz="2400" b="0" i="0" dirty="0">
                <a:effectLst/>
              </a:rPr>
              <a:t> — </a:t>
            </a:r>
            <a:r>
              <a:rPr lang="en-US" sz="2400" b="0" i="0" dirty="0" err="1">
                <a:effectLst/>
              </a:rPr>
              <a:t>усвідомлення</a:t>
            </a:r>
            <a:r>
              <a:rPr lang="en-US" sz="2400" b="0" i="0" dirty="0">
                <a:effectLst/>
              </a:rPr>
              <a:t> </a:t>
            </a:r>
            <a:r>
              <a:rPr lang="en-US" sz="2400" b="0" i="0" dirty="0" err="1">
                <a:effectLst/>
              </a:rPr>
              <a:t>виникнення</a:t>
            </a:r>
            <a:r>
              <a:rPr lang="en-US" sz="2400" b="0" i="0" dirty="0">
                <a:effectLst/>
              </a:rPr>
              <a:t> </a:t>
            </a:r>
            <a:r>
              <a:rPr lang="en-US" sz="2400" b="0" i="0" dirty="0" err="1">
                <a:effectLst/>
              </a:rPr>
              <a:t>конфлікту</a:t>
            </a:r>
            <a:r>
              <a:rPr lang="en-US" sz="2400" b="0" i="0" dirty="0">
                <a:effectLst/>
              </a:rPr>
              <a:t>.</a:t>
            </a:r>
          </a:p>
          <a:p>
            <a:pPr indent="-228600">
              <a:lnSpc>
                <a:spcPct val="90000"/>
              </a:lnSpc>
              <a:spcAft>
                <a:spcPts val="600"/>
              </a:spcAft>
              <a:buFont typeface="Arial" panose="020B0604020202020204" pitchFamily="34" charset="0"/>
              <a:buChar char="•"/>
            </a:pPr>
            <a:endParaRPr lang="en-US" sz="2400" b="0" i="0" dirty="0">
              <a:effectLst/>
            </a:endParaRPr>
          </a:p>
          <a:p>
            <a:pPr indent="-228600">
              <a:lnSpc>
                <a:spcPct val="90000"/>
              </a:lnSpc>
              <a:spcAft>
                <a:spcPts val="600"/>
              </a:spcAft>
              <a:buFont typeface="Arial" panose="020B0604020202020204" pitchFamily="34" charset="0"/>
              <a:buChar char="•"/>
            </a:pPr>
            <a:r>
              <a:rPr lang="en-US" sz="2400" b="0" i="0" dirty="0" err="1">
                <a:effectLst/>
              </a:rPr>
              <a:t>Агресивна</a:t>
            </a:r>
            <a:r>
              <a:rPr lang="en-US" sz="2400" b="0" i="0" dirty="0">
                <a:effectLst/>
              </a:rPr>
              <a:t> </a:t>
            </a:r>
            <a:r>
              <a:rPr lang="en-US" sz="2400" b="0" i="0" dirty="0" err="1">
                <a:effectLst/>
              </a:rPr>
              <a:t>фаза</a:t>
            </a:r>
            <a:r>
              <a:rPr lang="en-US" sz="2400" b="0" i="0" dirty="0">
                <a:effectLst/>
              </a:rPr>
              <a:t> — </a:t>
            </a:r>
            <a:r>
              <a:rPr lang="en-US" sz="2400" b="0" i="0" dirty="0" err="1">
                <a:effectLst/>
              </a:rPr>
              <a:t>загострення</a:t>
            </a:r>
            <a:r>
              <a:rPr lang="en-US" sz="2400" b="0" i="0" dirty="0">
                <a:effectLst/>
              </a:rPr>
              <a:t> </a:t>
            </a:r>
            <a:r>
              <a:rPr lang="en-US" sz="2400" b="0" i="0" dirty="0" err="1">
                <a:effectLst/>
              </a:rPr>
              <a:t>конфлікту</a:t>
            </a:r>
            <a:r>
              <a:rPr lang="en-US" sz="2400" b="0" i="0" dirty="0">
                <a:effectLst/>
              </a:rPr>
              <a:t>.</a:t>
            </a:r>
          </a:p>
          <a:p>
            <a:pPr indent="-228600">
              <a:lnSpc>
                <a:spcPct val="90000"/>
              </a:lnSpc>
              <a:spcAft>
                <a:spcPts val="600"/>
              </a:spcAft>
              <a:buFont typeface="Arial" panose="020B0604020202020204" pitchFamily="34" charset="0"/>
              <a:buChar char="•"/>
            </a:pPr>
            <a:endParaRPr lang="en-US" sz="2400" b="0" i="0" dirty="0">
              <a:effectLst/>
            </a:endParaRPr>
          </a:p>
          <a:p>
            <a:pPr indent="-228600">
              <a:lnSpc>
                <a:spcPct val="90000"/>
              </a:lnSpc>
              <a:spcAft>
                <a:spcPts val="600"/>
              </a:spcAft>
              <a:buFont typeface="Arial" panose="020B0604020202020204" pitchFamily="34" charset="0"/>
              <a:buChar char="•"/>
            </a:pPr>
            <a:r>
              <a:rPr lang="en-US" sz="2400" b="0" i="0" dirty="0" err="1">
                <a:effectLst/>
              </a:rPr>
              <a:t>Батальна</a:t>
            </a:r>
            <a:r>
              <a:rPr lang="en-US" sz="2400" b="0" i="0" dirty="0">
                <a:effectLst/>
              </a:rPr>
              <a:t> </a:t>
            </a:r>
            <a:r>
              <a:rPr lang="en-US" sz="2400" b="0" i="0" dirty="0" err="1">
                <a:effectLst/>
              </a:rPr>
              <a:t>фаза</a:t>
            </a:r>
            <a:r>
              <a:rPr lang="en-US" sz="2400" b="0" i="0" dirty="0">
                <a:effectLst/>
              </a:rPr>
              <a:t> — </a:t>
            </a:r>
            <a:r>
              <a:rPr lang="en-US" sz="2400" b="0" i="0" dirty="0" err="1">
                <a:effectLst/>
              </a:rPr>
              <a:t>вирішення</a:t>
            </a:r>
            <a:r>
              <a:rPr lang="en-US" sz="2400" b="0" i="0" dirty="0">
                <a:effectLst/>
              </a:rPr>
              <a:t> </a:t>
            </a:r>
            <a:r>
              <a:rPr lang="en-US" sz="2400" b="0" i="0" dirty="0" err="1">
                <a:effectLst/>
              </a:rPr>
              <a:t>конфлікту</a:t>
            </a:r>
            <a:r>
              <a:rPr lang="en-US" sz="2400" b="0" i="0" dirty="0">
                <a:effectLst/>
              </a:rPr>
              <a:t>.</a:t>
            </a:r>
          </a:p>
        </p:txBody>
      </p:sp>
      <p:sp>
        <p:nvSpPr>
          <p:cNvPr id="1040" name="Rectangle 1039"/>
          <p:cNvSpPr>
            <a:spLocks noGrp="1" noRot="1" noChangeAspect="1" noMove="1" noResize="1" noEditPoints="1" noAdjustHandles="1" noChangeArrowheads="1" noChangeShapeType="1" noTextEdit="1"/>
          </p:cNvSpPr>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a:spLocks noGrp="1" noRot="1" noChangeAspect="1" noMove="1" noResize="1" noEditPoints="1" noAdjustHandles="1" noChangeArrowheads="1" noChangeShapeType="1" noTextEdit="1"/>
          </p:cNvSpPr>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b="1" kern="1200">
                <a:solidFill>
                  <a:schemeClr val="tx1"/>
                </a:solidFill>
                <a:latin typeface="+mj-lt"/>
                <a:ea typeface="+mj-ea"/>
                <a:cs typeface="+mj-cs"/>
              </a:rPr>
              <a:t>Основні тактики поведінки</a:t>
            </a:r>
          </a:p>
        </p:txBody>
      </p:sp>
      <p:sp>
        <p:nvSpPr>
          <p:cNvPr id="30"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extBox 3"/>
          <p:cNvGraphicFramePr/>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0338" y="640080"/>
            <a:ext cx="3734014" cy="3566160"/>
          </a:xfrm>
        </p:spPr>
        <p:txBody>
          <a:bodyPr vert="horz" lIns="91440" tIns="45720" rIns="91440" bIns="45720" rtlCol="0" anchor="b">
            <a:normAutofit/>
          </a:bodyPr>
          <a:lstStyle/>
          <a:p>
            <a:r>
              <a:rPr lang="en-US" sz="5000" dirty="0" err="1"/>
              <a:t>Засобами</a:t>
            </a:r>
            <a:r>
              <a:rPr lang="en-US" sz="5000" dirty="0"/>
              <a:t> </a:t>
            </a:r>
            <a:r>
              <a:rPr lang="en-US" sz="5000" dirty="0" err="1"/>
              <a:t>вирішення</a:t>
            </a:r>
            <a:r>
              <a:rPr lang="en-US" sz="5000" dirty="0"/>
              <a:t> </a:t>
            </a:r>
            <a:r>
              <a:rPr lang="en-US" sz="5000" dirty="0" err="1"/>
              <a:t>конфлікту</a:t>
            </a:r>
            <a:r>
              <a:rPr lang="en-US" sz="5000" dirty="0"/>
              <a:t> </a:t>
            </a:r>
            <a:r>
              <a:rPr lang="en-US" sz="5000" dirty="0" err="1"/>
              <a:t>можуть</a:t>
            </a:r>
            <a:r>
              <a:rPr lang="en-US" sz="5000" dirty="0"/>
              <a:t> </a:t>
            </a:r>
            <a:r>
              <a:rPr lang="en-US" sz="5000" dirty="0" err="1"/>
              <a:t>бути</a:t>
            </a:r>
            <a:r>
              <a:rPr lang="en-US" sz="5000" dirty="0"/>
              <a:t/>
            </a:r>
            <a:br>
              <a:rPr lang="en-US" sz="5000" dirty="0"/>
            </a:br>
            <a:endParaRPr lang="en-US" sz="5000" dirty="0"/>
          </a:p>
        </p:txBody>
      </p:sp>
      <p:sp>
        <p:nvSpPr>
          <p:cNvPr id="19" name="sketchy line"/>
          <p:cNvSpPr>
            <a:spLocks noGrp="1" noRot="1" noChangeAspect="1" noMove="1" noResize="1" noEditPoints="1" noAdjustHandles="1" noChangeArrowheads="1" noChangeShapeType="1" noTextEdit="1"/>
          </p:cNvSpPr>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p:cNvGraphicFramePr/>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38200" y="5098297"/>
            <a:ext cx="4704472" cy="923330"/>
          </a:xfrm>
          <a:prstGeom prst="rect">
            <a:avLst/>
          </a:prstGeom>
          <a:noFill/>
        </p:spPr>
        <p:txBody>
          <a:bodyPr wrap="square">
            <a:spAutoFit/>
          </a:bodyPr>
          <a:lstStyle/>
          <a:p>
            <a:r>
              <a:rPr lang="ru-RU" b="1" i="0" dirty="0" err="1">
                <a:solidFill>
                  <a:srgbClr val="002060"/>
                </a:solidFill>
                <a:effectLst/>
                <a:latin typeface="Abel" panose="02000506030000020004" pitchFamily="2" charset="0"/>
              </a:rPr>
              <a:t>Попередити</a:t>
            </a:r>
            <a:r>
              <a:rPr lang="ru-RU" b="1" i="0" dirty="0">
                <a:solidFill>
                  <a:srgbClr val="002060"/>
                </a:solidFill>
                <a:effectLst/>
                <a:latin typeface="Abel" panose="02000506030000020004" pitchFamily="2" charset="0"/>
              </a:rPr>
              <a:t> </a:t>
            </a:r>
            <a:r>
              <a:rPr lang="ru-RU" b="1" i="0" dirty="0" err="1">
                <a:solidFill>
                  <a:srgbClr val="002060"/>
                </a:solidFill>
                <a:effectLst/>
                <a:latin typeface="Abel" panose="02000506030000020004" pitchFamily="2" charset="0"/>
              </a:rPr>
              <a:t>конфлікт</a:t>
            </a:r>
            <a:r>
              <a:rPr lang="ru-RU" b="1" i="0" dirty="0">
                <a:solidFill>
                  <a:srgbClr val="002060"/>
                </a:solidFill>
                <a:effectLst/>
                <a:latin typeface="Abel" panose="02000506030000020004" pitchFamily="2" charset="0"/>
              </a:rPr>
              <a:t> – </a:t>
            </a:r>
            <a:r>
              <a:rPr lang="ru-RU" b="1" i="0" dirty="0" err="1">
                <a:solidFill>
                  <a:srgbClr val="002060"/>
                </a:solidFill>
                <a:effectLst/>
                <a:latin typeface="Abel" panose="02000506030000020004" pitchFamily="2" charset="0"/>
              </a:rPr>
              <a:t>означає</a:t>
            </a:r>
            <a:r>
              <a:rPr lang="ru-RU" b="1" i="0" dirty="0">
                <a:solidFill>
                  <a:srgbClr val="002060"/>
                </a:solidFill>
                <a:effectLst/>
                <a:latin typeface="Abel" panose="02000506030000020004" pitchFamily="2" charset="0"/>
              </a:rPr>
              <a:t> </a:t>
            </a:r>
            <a:r>
              <a:rPr lang="ru-RU" b="1" i="0" dirty="0" err="1">
                <a:solidFill>
                  <a:srgbClr val="002060"/>
                </a:solidFill>
                <a:effectLst/>
                <a:latin typeface="Abel" panose="02000506030000020004" pitchFamily="2" charset="0"/>
              </a:rPr>
              <a:t>завчасно</a:t>
            </a:r>
            <a:r>
              <a:rPr lang="ru-RU" b="1" i="0" dirty="0">
                <a:solidFill>
                  <a:srgbClr val="002060"/>
                </a:solidFill>
                <a:effectLst/>
                <a:latin typeface="Abel" panose="02000506030000020004" pitchFamily="2" charset="0"/>
              </a:rPr>
              <a:t> </a:t>
            </a:r>
            <a:r>
              <a:rPr lang="ru-RU" b="1" i="0" dirty="0" err="1">
                <a:solidFill>
                  <a:srgbClr val="002060"/>
                </a:solidFill>
                <a:effectLst/>
                <a:latin typeface="Abel" panose="02000506030000020004" pitchFamily="2" charset="0"/>
              </a:rPr>
              <a:t>збагнути</a:t>
            </a:r>
            <a:r>
              <a:rPr lang="ru-RU" b="1" i="0" dirty="0">
                <a:solidFill>
                  <a:srgbClr val="002060"/>
                </a:solidFill>
                <a:effectLst/>
                <a:latin typeface="Abel" panose="02000506030000020004" pitchFamily="2" charset="0"/>
              </a:rPr>
              <a:t> </a:t>
            </a:r>
            <a:r>
              <a:rPr lang="ru-RU" b="1" i="0" dirty="0" err="1">
                <a:solidFill>
                  <a:srgbClr val="002060"/>
                </a:solidFill>
                <a:effectLst/>
                <a:latin typeface="Abel" panose="02000506030000020004" pitchFamily="2" charset="0"/>
              </a:rPr>
              <a:t>можливість</a:t>
            </a:r>
            <a:r>
              <a:rPr lang="ru-RU" b="1" i="0" dirty="0">
                <a:solidFill>
                  <a:srgbClr val="002060"/>
                </a:solidFill>
                <a:effectLst/>
                <a:latin typeface="Abel" panose="02000506030000020004" pitchFamily="2" charset="0"/>
              </a:rPr>
              <a:t> </a:t>
            </a:r>
            <a:r>
              <a:rPr lang="ru-RU" b="1" i="0" dirty="0" err="1">
                <a:solidFill>
                  <a:srgbClr val="002060"/>
                </a:solidFill>
                <a:effectLst/>
                <a:latin typeface="Abel" panose="02000506030000020004" pitchFamily="2" charset="0"/>
              </a:rPr>
              <a:t>його</a:t>
            </a:r>
            <a:r>
              <a:rPr lang="ru-RU" b="1" i="0" dirty="0">
                <a:solidFill>
                  <a:srgbClr val="002060"/>
                </a:solidFill>
                <a:effectLst/>
                <a:latin typeface="Abel" panose="02000506030000020004" pitchFamily="2" charset="0"/>
              </a:rPr>
              <a:t> </a:t>
            </a:r>
            <a:r>
              <a:rPr lang="ru-RU" b="1" i="0" dirty="0" err="1">
                <a:solidFill>
                  <a:srgbClr val="002060"/>
                </a:solidFill>
                <a:effectLst/>
                <a:latin typeface="Abel" panose="02000506030000020004" pitchFamily="2" charset="0"/>
              </a:rPr>
              <a:t>виникнення</a:t>
            </a:r>
            <a:r>
              <a:rPr lang="ru-RU" b="1" i="0" dirty="0">
                <a:solidFill>
                  <a:srgbClr val="002060"/>
                </a:solidFill>
                <a:effectLst/>
                <a:latin typeface="Abel" panose="02000506030000020004" pitchFamily="2" charset="0"/>
              </a:rPr>
              <a:t> та </a:t>
            </a:r>
            <a:r>
              <a:rPr lang="ru-RU" b="1" i="0" dirty="0" err="1">
                <a:solidFill>
                  <a:srgbClr val="002060"/>
                </a:solidFill>
                <a:effectLst/>
                <a:latin typeface="Abel" panose="02000506030000020004" pitchFamily="2" charset="0"/>
              </a:rPr>
              <a:t>усунути</a:t>
            </a:r>
            <a:r>
              <a:rPr lang="ru-RU" b="1" i="0" dirty="0">
                <a:solidFill>
                  <a:srgbClr val="002060"/>
                </a:solidFill>
                <a:effectLst/>
                <a:latin typeface="Abel" panose="02000506030000020004" pitchFamily="2" charset="0"/>
              </a:rPr>
              <a:t> причину</a:t>
            </a:r>
            <a:r>
              <a:rPr lang="ru-RU" b="0" i="0" dirty="0">
                <a:solidFill>
                  <a:srgbClr val="3D3D3D"/>
                </a:solidFill>
                <a:effectLst/>
                <a:latin typeface="Abel" panose="02000506030000020004" pitchFamily="2" charset="0"/>
              </a:rPr>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33344" t="29719" r="32048" b="12128"/>
          <a:stretch>
            <a:fillRect/>
          </a:stretch>
        </p:blipFill>
        <p:spPr>
          <a:xfrm>
            <a:off x="2951862" y="457200"/>
            <a:ext cx="6288276" cy="594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393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l="34699" t="26988" r="32500" b="12289"/>
          <a:stretch>
            <a:fillRect/>
          </a:stretch>
        </p:blipFill>
        <p:spPr>
          <a:xfrm>
            <a:off x="6421035" y="758101"/>
            <a:ext cx="5129784" cy="5341797"/>
          </a:xfrm>
          <a:prstGeom prst="rect">
            <a:avLst/>
          </a:prstGeom>
        </p:spPr>
      </p:pic>
      <p:sp>
        <p:nvSpPr>
          <p:cNvPr id="30" name="Rectangle 29"/>
          <p:cNvSpPr>
            <a:spLocks noGrp="1" noRot="1" noChangeAspect="1" noMove="1" noResize="1" noEditPoints="1" noAdjustHandles="1" noChangeArrowheads="1" noChangeShapeType="1" noTextEdit="1"/>
          </p:cNvSpPr>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srcRect l="34247" t="32129" r="32048" b="12611"/>
          <a:stretch>
            <a:fillRect/>
          </a:stretch>
        </p:blipFill>
        <p:spPr>
          <a:xfrm>
            <a:off x="641180" y="1063581"/>
            <a:ext cx="5129784" cy="47308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434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34940" t="28755" r="31988" b="12771"/>
          <a:stretch>
            <a:fillRect/>
          </a:stretch>
        </p:blipFill>
        <p:spPr>
          <a:xfrm>
            <a:off x="6421035" y="878098"/>
            <a:ext cx="5129784" cy="5101803"/>
          </a:xfrm>
          <a:prstGeom prst="rect">
            <a:avLst/>
          </a:prstGeom>
        </p:spPr>
      </p:pic>
      <p:sp>
        <p:nvSpPr>
          <p:cNvPr id="14" name="Rectangle 13"/>
          <p:cNvSpPr>
            <a:spLocks noGrp="1" noRot="1" noChangeAspect="1" noMove="1" noResize="1" noEditPoints="1" noAdjustHandles="1" noChangeArrowheads="1" noChangeShapeType="1" noTextEdit="1"/>
          </p:cNvSpPr>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l="34970" t="25382" r="31957" b="11807"/>
          <a:stretch>
            <a:fillRect/>
          </a:stretch>
        </p:blipFill>
        <p:spPr>
          <a:xfrm>
            <a:off x="641180" y="688980"/>
            <a:ext cx="5129784" cy="54800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Широкоэкранный</PresentationFormat>
  <Paragraphs>57</Paragraphs>
  <Slides>17</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17</vt:i4>
      </vt:variant>
    </vt:vector>
  </HeadingPairs>
  <TitlesOfParts>
    <vt:vector size="26" baseType="lpstr">
      <vt:lpstr>Abel</vt:lpstr>
      <vt:lpstr>Arial</vt:lpstr>
      <vt:lpstr>Calibri</vt:lpstr>
      <vt:lpstr>Calibri Light</vt:lpstr>
      <vt:lpstr>Corbel</vt:lpstr>
      <vt:lpstr>Gill Sans MT</vt:lpstr>
      <vt:lpstr>Times New Roman</vt:lpstr>
      <vt:lpstr>Office Theme</vt:lpstr>
      <vt:lpstr>PowerPoint USAID Theme</vt:lpstr>
      <vt:lpstr>Презентация PowerPoint</vt:lpstr>
      <vt:lpstr>Конфлікт</vt:lpstr>
      <vt:lpstr>Презентация PowerPoint</vt:lpstr>
      <vt:lpstr>Презентация PowerPoint</vt:lpstr>
      <vt:lpstr>Основні тактики поведінки</vt:lpstr>
      <vt:lpstr>Засобами вирішення конфлікту можуть бути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Рефлексія  Оберіть 2 запитання для презентації</vt:lpstr>
      <vt:lpstr>       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Басацька Свiтлана</cp:lastModifiedBy>
  <cp:revision>130</cp:revision>
  <dcterms:created xsi:type="dcterms:W3CDTF">2021-04-05T07:36:00Z</dcterms:created>
  <dcterms:modified xsi:type="dcterms:W3CDTF">2023-06-15T05:51:26Z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A595CAE579D54AF8A878C7249560F1B1</vt:lpwstr>
  </property>
  <property fmtid="{D5CDD505-2E9C-101B-9397-08002B2CF9AE}" pid="3" name="KSOProductBuildVer">
    <vt:lpwstr>1033-11.2.0.11537</vt:lpwstr>
  </property>
</Properties>
</file>