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4"/>
  </p:notesMasterIdLst>
  <p:sldIdLst>
    <p:sldId id="572" r:id="rId2"/>
    <p:sldId id="573" r:id="rId3"/>
    <p:sldId id="574" r:id="rId4"/>
    <p:sldId id="575" r:id="rId5"/>
    <p:sldId id="593" r:id="rId6"/>
    <p:sldId id="576" r:id="rId7"/>
    <p:sldId id="577" r:id="rId8"/>
    <p:sldId id="578" r:id="rId9"/>
    <p:sldId id="579" r:id="rId10"/>
    <p:sldId id="589" r:id="rId11"/>
    <p:sldId id="580" r:id="rId12"/>
    <p:sldId id="581" r:id="rId13"/>
    <p:sldId id="582" r:id="rId14"/>
    <p:sldId id="585" r:id="rId15"/>
    <p:sldId id="586" r:id="rId16"/>
    <p:sldId id="584" r:id="rId17"/>
    <p:sldId id="587" r:id="rId18"/>
    <p:sldId id="588" r:id="rId19"/>
    <p:sldId id="594" r:id="rId20"/>
    <p:sldId id="595" r:id="rId21"/>
    <p:sldId id="591" r:id="rId22"/>
    <p:sldId id="5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ustian, Yulia" userId="9478add7-9c3b-4423-ab97-58112c9fc143" providerId="ADAL" clId="{766F9CC6-2D2B-47D3-B5F2-1677F76F5B16}"/>
    <pc:docChg chg="delSld">
      <pc:chgData name="Galustian, Yulia" userId="9478add7-9c3b-4423-ab97-58112c9fc143" providerId="ADAL" clId="{766F9CC6-2D2B-47D3-B5F2-1677F76F5B16}" dt="2022-07-18T11:38:28.699" v="0" actId="2696"/>
      <pc:docMkLst>
        <pc:docMk/>
      </pc:docMkLst>
      <pc:sldChg chg="del">
        <pc:chgData name="Galustian, Yulia" userId="9478add7-9c3b-4423-ab97-58112c9fc143" providerId="ADAL" clId="{766F9CC6-2D2B-47D3-B5F2-1677F76F5B16}" dt="2022-07-18T11:38:28.699" v="0" actId="2696"/>
        <pc:sldMkLst>
          <pc:docMk/>
          <pc:sldMk cId="2897284624" sldId="467"/>
        </pc:sldMkLst>
      </pc:sldChg>
      <pc:sldMasterChg chg="delSldLayout">
        <pc:chgData name="Galustian, Yulia" userId="9478add7-9c3b-4423-ab97-58112c9fc143" providerId="ADAL" clId="{766F9CC6-2D2B-47D3-B5F2-1677F76F5B16}" dt="2022-07-18T11:38:28.699" v="0" actId="2696"/>
        <pc:sldMasterMkLst>
          <pc:docMk/>
          <pc:sldMasterMk cId="1130271323" sldId="2147483745"/>
        </pc:sldMasterMkLst>
        <pc:sldLayoutChg chg="del">
          <pc:chgData name="Galustian, Yulia" userId="9478add7-9c3b-4423-ab97-58112c9fc143" providerId="ADAL" clId="{766F9CC6-2D2B-47D3-B5F2-1677F76F5B16}" dt="2022-07-18T11:38:28.699" v="0" actId="2696"/>
          <pc:sldLayoutMkLst>
            <pc:docMk/>
            <pc:sldMasterMk cId="1130271323" sldId="2147483745"/>
            <pc:sldLayoutMk cId="1765842899" sldId="214748375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EB601-8B6C-4DB4-97DE-0CE117B9975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A1B515-8087-4488-BA71-E6C02C4AD46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defRPr cap="all"/>
          </a:pPr>
          <a:r>
            <a:rPr lang="uk-UA" sz="1800" b="0" i="0" dirty="0">
              <a:latin typeface="Calibri" panose="020F0502020204030204" pitchFamily="34" charset="0"/>
              <a:cs typeface="Calibri" panose="020F0502020204030204" pitchFamily="34" charset="0"/>
            </a:rPr>
            <a:t>Зустріч з керівництвом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2C27F9-17A9-40C8-86E8-87497267AE17}" type="parTrans" cxnId="{9D90D652-4C5E-4E98-B008-F8767FB668E0}">
      <dgm:prSet/>
      <dgm:spPr/>
      <dgm:t>
        <a:bodyPr/>
        <a:lstStyle/>
        <a:p>
          <a:endParaRPr lang="en-US"/>
        </a:p>
      </dgm:t>
    </dgm:pt>
    <dgm:pt modelId="{E7A7F7BA-B12A-4868-91D5-E4D70E5A3274}" type="sibTrans" cxnId="{9D90D652-4C5E-4E98-B008-F8767FB668E0}">
      <dgm:prSet/>
      <dgm:spPr/>
      <dgm:t>
        <a:bodyPr/>
        <a:lstStyle/>
        <a:p>
          <a:endParaRPr lang="en-US"/>
        </a:p>
      </dgm:t>
    </dgm:pt>
    <dgm:pt modelId="{8F68FBC6-5F45-4B43-AC4B-D8C45A9EAF69}">
      <dgm:prSet custT="1"/>
      <dgm:spPr>
        <a:solidFill>
          <a:srgbClr val="00B050"/>
        </a:solidFill>
      </dgm:spPr>
      <dgm:t>
        <a:bodyPr/>
        <a:lstStyle/>
        <a:p>
          <a:pPr>
            <a:defRPr cap="all"/>
          </a:pP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Обговорити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побоювання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сумніви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представників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керівництва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щодо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аудиту,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узгодити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рівень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конфіденційності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850640-DF33-4631-8F5C-37F225AABB47}" type="parTrans" cxnId="{4AE8AFF3-86EF-4659-935C-EB13000A79DA}">
      <dgm:prSet/>
      <dgm:spPr/>
      <dgm:t>
        <a:bodyPr/>
        <a:lstStyle/>
        <a:p>
          <a:endParaRPr lang="en-US"/>
        </a:p>
      </dgm:t>
    </dgm:pt>
    <dgm:pt modelId="{E12E17A3-A5C6-407B-9919-5918D835D9B1}" type="sibTrans" cxnId="{4AE8AFF3-86EF-4659-935C-EB13000A79DA}">
      <dgm:prSet/>
      <dgm:spPr/>
      <dgm:t>
        <a:bodyPr/>
        <a:lstStyle/>
        <a:p>
          <a:endParaRPr lang="en-US"/>
        </a:p>
      </dgm:t>
    </dgm:pt>
    <dgm:pt modelId="{66847325-3454-4014-957C-B97C523B6A9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defRPr cap="all"/>
          </a:pP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Керівництво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має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усвідомити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що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ґендерний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аудит не становить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загрози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результати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будуть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оприлюднені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у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погодженому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обсязі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й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виключно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за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згодою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керівництва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, а аудитор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забезпечуватиме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рівень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і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якість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комунікацій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достатні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взаєморозуміння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й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подолання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можливих</a:t>
          </a:r>
          <a:r>
            <a:rPr lang="ru-RU" sz="12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dirty="0" err="1">
              <a:latin typeface="Calibri" panose="020F0502020204030204" pitchFamily="34" charset="0"/>
              <a:cs typeface="Calibri" panose="020F0502020204030204" pitchFamily="34" charset="0"/>
            </a:rPr>
            <a:t>труднощів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337E0-A4FA-4BA0-8494-183419F7E27F}" type="parTrans" cxnId="{A383F1CA-AE2E-4571-AFD1-C605EA4F52AE}">
      <dgm:prSet/>
      <dgm:spPr/>
      <dgm:t>
        <a:bodyPr/>
        <a:lstStyle/>
        <a:p>
          <a:endParaRPr lang="en-US"/>
        </a:p>
      </dgm:t>
    </dgm:pt>
    <dgm:pt modelId="{70CEFE80-C9D2-4949-8ED9-DEEC4D8EF766}" type="sibTrans" cxnId="{A383F1CA-AE2E-4571-AFD1-C605EA4F52AE}">
      <dgm:prSet/>
      <dgm:spPr/>
      <dgm:t>
        <a:bodyPr/>
        <a:lstStyle/>
        <a:p>
          <a:endParaRPr lang="en-US"/>
        </a:p>
      </dgm:t>
    </dgm:pt>
    <dgm:pt modelId="{27974629-95F0-431F-9A03-EC64B4A398F6}">
      <dgm:prSet custT="1"/>
      <dgm:spPr/>
      <dgm:t>
        <a:bodyPr/>
        <a:lstStyle/>
        <a:p>
          <a:pPr>
            <a:defRPr cap="all"/>
          </a:pP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Керівники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підпозділів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представляють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свої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пропозиції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очікування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Визначаються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сфери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, у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яких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проводитиметься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аудит,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призначається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координатор аудиту (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від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).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Також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потрібно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узгодити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календар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проведення</a:t>
          </a:r>
          <a:r>
            <a:rPr lang="ru-RU" sz="1400" b="0" i="0" dirty="0">
              <a:latin typeface="Calibri" panose="020F0502020204030204" pitchFamily="34" charset="0"/>
              <a:cs typeface="Calibri" panose="020F0502020204030204" pitchFamily="34" charset="0"/>
            </a:rPr>
            <a:t> аудиту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72CD99-7996-4D5F-B1A8-FA7A3AD74842}" type="parTrans" cxnId="{32BC15B2-DA83-42FE-BE29-99AD5756D8B6}">
      <dgm:prSet/>
      <dgm:spPr/>
      <dgm:t>
        <a:bodyPr/>
        <a:lstStyle/>
        <a:p>
          <a:endParaRPr lang="en-US"/>
        </a:p>
      </dgm:t>
    </dgm:pt>
    <dgm:pt modelId="{3DCF5373-F6E4-48E6-8E59-37099765CCF8}" type="sibTrans" cxnId="{32BC15B2-DA83-42FE-BE29-99AD5756D8B6}">
      <dgm:prSet/>
      <dgm:spPr/>
      <dgm:t>
        <a:bodyPr/>
        <a:lstStyle/>
        <a:p>
          <a:endParaRPr lang="en-US"/>
        </a:p>
      </dgm:t>
    </dgm:pt>
    <dgm:pt modelId="{48D61EC6-7B2C-4EDB-A98B-C6DDC69CEACF}" type="pres">
      <dgm:prSet presAssocID="{0E0EB601-8B6C-4DB4-97DE-0CE117B997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AD4608-384B-4478-8ED2-585FE742ADD3}" type="pres">
      <dgm:prSet presAssocID="{0E0EB601-8B6C-4DB4-97DE-0CE117B99755}" presName="dummyMaxCanvas" presStyleCnt="0">
        <dgm:presLayoutVars/>
      </dgm:prSet>
      <dgm:spPr/>
    </dgm:pt>
    <dgm:pt modelId="{E690D992-F623-4ACD-871B-51A5368E4C57}" type="pres">
      <dgm:prSet presAssocID="{0E0EB601-8B6C-4DB4-97DE-0CE117B99755}" presName="FourNodes_1" presStyleLbl="node1" presStyleIdx="0" presStyleCnt="4" custLinFactNeighborX="5" custLinFactNeighborY="-10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C0A12B-F614-4C0F-B05A-DC2AAD5BCC1F}" type="pres">
      <dgm:prSet presAssocID="{0E0EB601-8B6C-4DB4-97DE-0CE117B9975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68F40E-F5DD-4A3A-BB22-57423221349A}" type="pres">
      <dgm:prSet presAssocID="{0E0EB601-8B6C-4DB4-97DE-0CE117B9975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861E95-A501-48FE-9BF4-8E357AB97D5D}" type="pres">
      <dgm:prSet presAssocID="{0E0EB601-8B6C-4DB4-97DE-0CE117B9975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8F1F7B-6C63-45E3-9DDA-DD24FF26CA5E}" type="pres">
      <dgm:prSet presAssocID="{0E0EB601-8B6C-4DB4-97DE-0CE117B9975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5DA3F8-370F-4EC0-8884-6C2EC1602E82}" type="pres">
      <dgm:prSet presAssocID="{0E0EB601-8B6C-4DB4-97DE-0CE117B9975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DC4E36-CFE3-485A-9350-09D1F5B4C71C}" type="pres">
      <dgm:prSet presAssocID="{0E0EB601-8B6C-4DB4-97DE-0CE117B9975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CBC258-7905-4843-A7DE-496C6AFB1284}" type="pres">
      <dgm:prSet presAssocID="{0E0EB601-8B6C-4DB4-97DE-0CE117B9975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61551F-6ADE-4503-A64A-51E131860B09}" type="pres">
      <dgm:prSet presAssocID="{0E0EB601-8B6C-4DB4-97DE-0CE117B9975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19DE6-3272-4CAA-88F0-6B53E2CB8D9E}" type="pres">
      <dgm:prSet presAssocID="{0E0EB601-8B6C-4DB4-97DE-0CE117B9975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F1F67-5680-4D62-8040-47FE54BC389A}" type="pres">
      <dgm:prSet presAssocID="{0E0EB601-8B6C-4DB4-97DE-0CE117B9975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D90D652-4C5E-4E98-B008-F8767FB668E0}" srcId="{0E0EB601-8B6C-4DB4-97DE-0CE117B99755}" destId="{40A1B515-8087-4488-BA71-E6C02C4AD46A}" srcOrd="0" destOrd="0" parTransId="{0F2C27F9-17A9-40C8-86E8-87497267AE17}" sibTransId="{E7A7F7BA-B12A-4868-91D5-E4D70E5A3274}"/>
    <dgm:cxn modelId="{C62DAFAA-ED1E-4250-80B4-BB67C5A04B1E}" type="presOf" srcId="{66847325-3454-4014-957C-B97C523B6A94}" destId="{87219DE6-3272-4CAA-88F0-6B53E2CB8D9E}" srcOrd="1" destOrd="0" presId="urn:microsoft.com/office/officeart/2005/8/layout/vProcess5"/>
    <dgm:cxn modelId="{85561B88-01CE-4F03-B561-11156A98B082}" type="presOf" srcId="{40A1B515-8087-4488-BA71-E6C02C4AD46A}" destId="{E690D992-F623-4ACD-871B-51A5368E4C57}" srcOrd="0" destOrd="0" presId="urn:microsoft.com/office/officeart/2005/8/layout/vProcess5"/>
    <dgm:cxn modelId="{340B200F-4AC6-4489-AC9E-E8672AEBD99A}" type="presOf" srcId="{E12E17A3-A5C6-407B-9919-5918D835D9B1}" destId="{8D5DA3F8-370F-4EC0-8884-6C2EC1602E82}" srcOrd="0" destOrd="0" presId="urn:microsoft.com/office/officeart/2005/8/layout/vProcess5"/>
    <dgm:cxn modelId="{C6C0637C-5C90-4B1A-8552-039D2BAF71FD}" type="presOf" srcId="{70CEFE80-C9D2-4949-8ED9-DEEC4D8EF766}" destId="{FCDC4E36-CFE3-485A-9350-09D1F5B4C71C}" srcOrd="0" destOrd="0" presId="urn:microsoft.com/office/officeart/2005/8/layout/vProcess5"/>
    <dgm:cxn modelId="{4AE8AFF3-86EF-4659-935C-EB13000A79DA}" srcId="{0E0EB601-8B6C-4DB4-97DE-0CE117B99755}" destId="{8F68FBC6-5F45-4B43-AC4B-D8C45A9EAF69}" srcOrd="1" destOrd="0" parTransId="{5F850640-DF33-4631-8F5C-37F225AABB47}" sibTransId="{E12E17A3-A5C6-407B-9919-5918D835D9B1}"/>
    <dgm:cxn modelId="{32BC15B2-DA83-42FE-BE29-99AD5756D8B6}" srcId="{0E0EB601-8B6C-4DB4-97DE-0CE117B99755}" destId="{27974629-95F0-431F-9A03-EC64B4A398F6}" srcOrd="3" destOrd="0" parTransId="{8F72CD99-7996-4D5F-B1A8-FA7A3AD74842}" sibTransId="{3DCF5373-F6E4-48E6-8E59-37099765CCF8}"/>
    <dgm:cxn modelId="{A383F1CA-AE2E-4571-AFD1-C605EA4F52AE}" srcId="{0E0EB601-8B6C-4DB4-97DE-0CE117B99755}" destId="{66847325-3454-4014-957C-B97C523B6A94}" srcOrd="2" destOrd="0" parTransId="{D35337E0-A4FA-4BA0-8494-183419F7E27F}" sibTransId="{70CEFE80-C9D2-4949-8ED9-DEEC4D8EF766}"/>
    <dgm:cxn modelId="{51C5A1F0-5808-4121-9F08-5FB8E7BA2655}" type="presOf" srcId="{66847325-3454-4014-957C-B97C523B6A94}" destId="{FB68F40E-F5DD-4A3A-BB22-57423221349A}" srcOrd="0" destOrd="0" presId="urn:microsoft.com/office/officeart/2005/8/layout/vProcess5"/>
    <dgm:cxn modelId="{9A7023E3-F040-46F4-B918-444F63550DDC}" type="presOf" srcId="{40A1B515-8087-4488-BA71-E6C02C4AD46A}" destId="{26CBC258-7905-4843-A7DE-496C6AFB1284}" srcOrd="1" destOrd="0" presId="urn:microsoft.com/office/officeart/2005/8/layout/vProcess5"/>
    <dgm:cxn modelId="{4641CDAC-0810-416A-960C-FC5B0323F597}" type="presOf" srcId="{27974629-95F0-431F-9A03-EC64B4A398F6}" destId="{616F1F67-5680-4D62-8040-47FE54BC389A}" srcOrd="1" destOrd="0" presId="urn:microsoft.com/office/officeart/2005/8/layout/vProcess5"/>
    <dgm:cxn modelId="{566BE6BB-E04D-41F8-9315-692885268207}" type="presOf" srcId="{E7A7F7BA-B12A-4868-91D5-E4D70E5A3274}" destId="{468F1F7B-6C63-45E3-9DDA-DD24FF26CA5E}" srcOrd="0" destOrd="0" presId="urn:microsoft.com/office/officeart/2005/8/layout/vProcess5"/>
    <dgm:cxn modelId="{D0F0705F-83A4-4591-91AB-6DE1561AE6CA}" type="presOf" srcId="{8F68FBC6-5F45-4B43-AC4B-D8C45A9EAF69}" destId="{C1C0A12B-F614-4C0F-B05A-DC2AAD5BCC1F}" srcOrd="0" destOrd="0" presId="urn:microsoft.com/office/officeart/2005/8/layout/vProcess5"/>
    <dgm:cxn modelId="{8CCF953F-55D0-4E53-BDC9-615A0299C668}" type="presOf" srcId="{27974629-95F0-431F-9A03-EC64B4A398F6}" destId="{72861E95-A501-48FE-9BF4-8E357AB97D5D}" srcOrd="0" destOrd="0" presId="urn:microsoft.com/office/officeart/2005/8/layout/vProcess5"/>
    <dgm:cxn modelId="{C37F446B-3B4C-4241-8063-E3C8B68730CF}" type="presOf" srcId="{8F68FBC6-5F45-4B43-AC4B-D8C45A9EAF69}" destId="{9061551F-6ADE-4503-A64A-51E131860B09}" srcOrd="1" destOrd="0" presId="urn:microsoft.com/office/officeart/2005/8/layout/vProcess5"/>
    <dgm:cxn modelId="{1EE2EABC-11DC-4E9D-9BF0-EFF4A90C1093}" type="presOf" srcId="{0E0EB601-8B6C-4DB4-97DE-0CE117B99755}" destId="{48D61EC6-7B2C-4EDB-A98B-C6DDC69CEACF}" srcOrd="0" destOrd="0" presId="urn:microsoft.com/office/officeart/2005/8/layout/vProcess5"/>
    <dgm:cxn modelId="{3658DCD6-6E45-443B-81ED-0A2D9C25566A}" type="presParOf" srcId="{48D61EC6-7B2C-4EDB-A98B-C6DDC69CEACF}" destId="{D0AD4608-384B-4478-8ED2-585FE742ADD3}" srcOrd="0" destOrd="0" presId="urn:microsoft.com/office/officeart/2005/8/layout/vProcess5"/>
    <dgm:cxn modelId="{1B6CB9E7-BDF9-4124-B380-9CEE363C7988}" type="presParOf" srcId="{48D61EC6-7B2C-4EDB-A98B-C6DDC69CEACF}" destId="{E690D992-F623-4ACD-871B-51A5368E4C57}" srcOrd="1" destOrd="0" presId="urn:microsoft.com/office/officeart/2005/8/layout/vProcess5"/>
    <dgm:cxn modelId="{6F2B0FD8-2466-4055-BB0B-6242FF360081}" type="presParOf" srcId="{48D61EC6-7B2C-4EDB-A98B-C6DDC69CEACF}" destId="{C1C0A12B-F614-4C0F-B05A-DC2AAD5BCC1F}" srcOrd="2" destOrd="0" presId="urn:microsoft.com/office/officeart/2005/8/layout/vProcess5"/>
    <dgm:cxn modelId="{233CDB2A-B841-44E0-98F2-BE82A052B7CA}" type="presParOf" srcId="{48D61EC6-7B2C-4EDB-A98B-C6DDC69CEACF}" destId="{FB68F40E-F5DD-4A3A-BB22-57423221349A}" srcOrd="3" destOrd="0" presId="urn:microsoft.com/office/officeart/2005/8/layout/vProcess5"/>
    <dgm:cxn modelId="{1A2EF6FA-AA5B-4FD2-B7A6-6BBAB0D13784}" type="presParOf" srcId="{48D61EC6-7B2C-4EDB-A98B-C6DDC69CEACF}" destId="{72861E95-A501-48FE-9BF4-8E357AB97D5D}" srcOrd="4" destOrd="0" presId="urn:microsoft.com/office/officeart/2005/8/layout/vProcess5"/>
    <dgm:cxn modelId="{A6266C6E-6808-439B-891E-F24DD30A5CA3}" type="presParOf" srcId="{48D61EC6-7B2C-4EDB-A98B-C6DDC69CEACF}" destId="{468F1F7B-6C63-45E3-9DDA-DD24FF26CA5E}" srcOrd="5" destOrd="0" presId="urn:microsoft.com/office/officeart/2005/8/layout/vProcess5"/>
    <dgm:cxn modelId="{B1DC3D51-91B0-4531-A9C0-903D1A3BBB49}" type="presParOf" srcId="{48D61EC6-7B2C-4EDB-A98B-C6DDC69CEACF}" destId="{8D5DA3F8-370F-4EC0-8884-6C2EC1602E82}" srcOrd="6" destOrd="0" presId="urn:microsoft.com/office/officeart/2005/8/layout/vProcess5"/>
    <dgm:cxn modelId="{FBE39123-E41E-45B0-83D0-FA99EAAC02D3}" type="presParOf" srcId="{48D61EC6-7B2C-4EDB-A98B-C6DDC69CEACF}" destId="{FCDC4E36-CFE3-485A-9350-09D1F5B4C71C}" srcOrd="7" destOrd="0" presId="urn:microsoft.com/office/officeart/2005/8/layout/vProcess5"/>
    <dgm:cxn modelId="{2FFC76C5-884E-4DE2-AF9B-DD567338FFF5}" type="presParOf" srcId="{48D61EC6-7B2C-4EDB-A98B-C6DDC69CEACF}" destId="{26CBC258-7905-4843-A7DE-496C6AFB1284}" srcOrd="8" destOrd="0" presId="urn:microsoft.com/office/officeart/2005/8/layout/vProcess5"/>
    <dgm:cxn modelId="{7F9FECA6-FFFE-4639-9BAA-E22346AAAF98}" type="presParOf" srcId="{48D61EC6-7B2C-4EDB-A98B-C6DDC69CEACF}" destId="{9061551F-6ADE-4503-A64A-51E131860B09}" srcOrd="9" destOrd="0" presId="urn:microsoft.com/office/officeart/2005/8/layout/vProcess5"/>
    <dgm:cxn modelId="{ED47862D-A4C5-4A95-AD02-C79F55689C57}" type="presParOf" srcId="{48D61EC6-7B2C-4EDB-A98B-C6DDC69CEACF}" destId="{87219DE6-3272-4CAA-88F0-6B53E2CB8D9E}" srcOrd="10" destOrd="0" presId="urn:microsoft.com/office/officeart/2005/8/layout/vProcess5"/>
    <dgm:cxn modelId="{B79329BA-11E3-4F58-B7CF-B379E152A1C2}" type="presParOf" srcId="{48D61EC6-7B2C-4EDB-A98B-C6DDC69CEACF}" destId="{616F1F67-5680-4D62-8040-47FE54BC38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FF469-91BA-43BB-B187-2104DCD25622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3CDBD8-8028-4DCE-B4F0-11FB1130468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b="1" i="0" dirty="0" err="1">
              <a:solidFill>
                <a:srgbClr val="FF0000"/>
              </a:solidFill>
            </a:rPr>
            <a:t>Завдання</a:t>
          </a:r>
          <a:r>
            <a:rPr lang="ru-RU" sz="1800" b="1" i="0" dirty="0">
              <a:solidFill>
                <a:srgbClr val="FF0000"/>
              </a:solidFill>
            </a:rPr>
            <a:t>:</a:t>
          </a:r>
          <a:endParaRPr lang="en-US" sz="1800" dirty="0">
            <a:solidFill>
              <a:srgbClr val="FF0000"/>
            </a:solidFill>
          </a:endParaRPr>
        </a:p>
      </dgm:t>
    </dgm:pt>
    <dgm:pt modelId="{E38D066D-F7ED-4C95-8294-8E2FB8ADB268}" type="parTrans" cxnId="{43EDA8AB-FE1B-46A7-B9DD-980C85EDEB8A}">
      <dgm:prSet/>
      <dgm:spPr/>
      <dgm:t>
        <a:bodyPr/>
        <a:lstStyle/>
        <a:p>
          <a:endParaRPr lang="en-US"/>
        </a:p>
      </dgm:t>
    </dgm:pt>
    <dgm:pt modelId="{1BBC23D4-1511-4034-90CE-4B793316B969}" type="sibTrans" cxnId="{43EDA8AB-FE1B-46A7-B9DD-980C85EDEB8A}">
      <dgm:prSet custT="1"/>
      <dgm:spPr/>
      <dgm:t>
        <a:bodyPr/>
        <a:lstStyle/>
        <a:p>
          <a:endParaRPr lang="en-US" sz="1800" b="1"/>
        </a:p>
      </dgm:t>
    </dgm:pt>
    <dgm:pt modelId="{9C98979C-EB4C-4F99-9816-F25339897C6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b="0" i="0" dirty="0" err="1"/>
            <a:t>визначити</a:t>
          </a:r>
          <a:r>
            <a:rPr lang="ru-RU" sz="1800" b="0" i="0" dirty="0"/>
            <a:t> </a:t>
          </a:r>
          <a:r>
            <a:rPr lang="ru-RU" sz="1800" b="0" i="0" dirty="0" err="1"/>
            <a:t>поточний</a:t>
          </a:r>
          <a:r>
            <a:rPr lang="ru-RU" sz="1800" b="0" i="0" dirty="0"/>
            <a:t> </a:t>
          </a:r>
          <a:r>
            <a:rPr lang="ru-RU" sz="1800" b="0" i="0" dirty="0" err="1"/>
            <a:t>рівень</a:t>
          </a:r>
          <a:r>
            <a:rPr lang="ru-RU" sz="1800" b="0" i="0" dirty="0"/>
            <a:t> </a:t>
          </a:r>
          <a:r>
            <a:rPr lang="ru-RU" sz="1800" b="0" i="0" dirty="0" err="1"/>
            <a:t>розуміння</a:t>
          </a:r>
          <a:r>
            <a:rPr lang="ru-RU" sz="1800" b="0" i="0" dirty="0"/>
            <a:t> і практики </a:t>
          </a:r>
          <a:r>
            <a:rPr lang="ru-RU" sz="1800" b="0" i="0" dirty="0" err="1"/>
            <a:t>інтеграції</a:t>
          </a:r>
          <a:r>
            <a:rPr lang="ru-RU" sz="1800" b="0" i="0" dirty="0"/>
            <a:t> /</a:t>
          </a:r>
          <a:r>
            <a:rPr lang="ru-RU" sz="1800" b="0" i="0" dirty="0" err="1"/>
            <a:t>ігнорування</a:t>
          </a:r>
          <a:r>
            <a:rPr lang="ru-RU" sz="1800" b="0" i="0" dirty="0"/>
            <a:t> </a:t>
          </a:r>
          <a:r>
            <a:rPr lang="ru-RU" sz="1800" b="0" i="0" dirty="0" err="1"/>
            <a:t>ґендерних</a:t>
          </a:r>
          <a:r>
            <a:rPr lang="ru-RU" sz="1800" b="0" i="0" dirty="0"/>
            <a:t> </a:t>
          </a:r>
          <a:r>
            <a:rPr lang="ru-RU" sz="1800" b="0" i="0" dirty="0" err="1"/>
            <a:t>підходів</a:t>
          </a:r>
          <a:r>
            <a:rPr lang="ru-RU" sz="1800" b="0" i="0" dirty="0"/>
            <a:t> у </a:t>
          </a:r>
          <a:r>
            <a:rPr lang="ru-RU" sz="1800" b="0" i="0" dirty="0" err="1"/>
            <a:t>діяльності</a:t>
          </a:r>
          <a:r>
            <a:rPr lang="ru-RU" sz="1800" b="0" i="0" dirty="0"/>
            <a:t> </a:t>
          </a:r>
          <a:r>
            <a:rPr lang="ru-RU" sz="1800" b="0" i="0" dirty="0" err="1"/>
            <a:t>організації</a:t>
          </a:r>
          <a:endParaRPr lang="en-US" sz="1800" dirty="0"/>
        </a:p>
      </dgm:t>
    </dgm:pt>
    <dgm:pt modelId="{D0EE7C65-9933-4CF5-B6F2-4FB233A527CE}" type="parTrans" cxnId="{1963F3DC-2C33-4564-9AD9-DDB5B5348DD5}">
      <dgm:prSet/>
      <dgm:spPr/>
      <dgm:t>
        <a:bodyPr/>
        <a:lstStyle/>
        <a:p>
          <a:endParaRPr lang="en-US"/>
        </a:p>
      </dgm:t>
    </dgm:pt>
    <dgm:pt modelId="{702814DF-24DD-4BDA-9FF0-420838BDA257}" type="sibTrans" cxnId="{1963F3DC-2C33-4564-9AD9-DDB5B5348DD5}">
      <dgm:prSet/>
      <dgm:spPr/>
      <dgm:t>
        <a:bodyPr/>
        <a:lstStyle/>
        <a:p>
          <a:endParaRPr lang="en-US"/>
        </a:p>
      </dgm:t>
    </dgm:pt>
    <dgm:pt modelId="{29A27A69-2342-4EB3-A67D-E679E557E5F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b="0" i="0" dirty="0" err="1"/>
            <a:t>сприйняття</a:t>
          </a:r>
          <a:r>
            <a:rPr lang="ru-RU" sz="1800" b="0" i="0" dirty="0"/>
            <a:t> </a:t>
          </a:r>
          <a:r>
            <a:rPr lang="ru-RU" sz="1800" b="0" i="0" dirty="0" err="1"/>
            <a:t>керівництвом</a:t>
          </a:r>
          <a:r>
            <a:rPr lang="ru-RU" sz="1800" b="0" i="0" dirty="0"/>
            <a:t> та </a:t>
          </a:r>
          <a:r>
            <a:rPr lang="ru-RU" sz="1800" b="0" i="0" dirty="0" err="1"/>
            <a:t>співробітниками</a:t>
          </a:r>
          <a:r>
            <a:rPr lang="ru-RU" sz="1800" b="0" i="0" dirty="0"/>
            <a:t> </a:t>
          </a:r>
          <a:r>
            <a:rPr lang="ru-RU" sz="1800" b="0" i="0" dirty="0" err="1"/>
            <a:t>цих</a:t>
          </a:r>
          <a:r>
            <a:rPr lang="ru-RU" sz="1800" b="0" i="0" dirty="0"/>
            <a:t> практик. </a:t>
          </a:r>
          <a:r>
            <a:rPr lang="ru-RU" sz="1800" b="0" i="0" dirty="0" err="1"/>
            <a:t>Дуже</a:t>
          </a:r>
          <a:r>
            <a:rPr lang="ru-RU" sz="1800" b="0" i="0" dirty="0"/>
            <a:t> </a:t>
          </a:r>
          <a:r>
            <a:rPr lang="ru-RU" sz="1800" b="0" i="0" dirty="0" err="1"/>
            <a:t>важливо</a:t>
          </a:r>
          <a:r>
            <a:rPr lang="ru-RU" sz="1800" b="0" i="0" dirty="0"/>
            <a:t>, </a:t>
          </a:r>
          <a:r>
            <a:rPr lang="ru-RU" sz="1800" b="0" i="0" dirty="0" err="1"/>
            <a:t>щоб</a:t>
          </a:r>
          <a:r>
            <a:rPr lang="ru-RU" sz="1800" b="0" i="0" dirty="0"/>
            <a:t> </a:t>
          </a:r>
          <a:r>
            <a:rPr lang="ru-RU" sz="1800" b="0" i="0" dirty="0" err="1"/>
            <a:t>опитувальники</a:t>
          </a:r>
          <a:r>
            <a:rPr lang="ru-RU" sz="1800" b="0" i="0" dirty="0"/>
            <a:t> </a:t>
          </a:r>
          <a:r>
            <a:rPr lang="ru-RU" sz="1800" b="0" i="0" dirty="0" err="1"/>
            <a:t>охоплювали</a:t>
          </a:r>
          <a:r>
            <a:rPr lang="ru-RU" sz="1800" b="0" i="0" dirty="0"/>
            <a:t> </a:t>
          </a:r>
          <a:r>
            <a:rPr lang="ru-RU" sz="1800" b="0" i="0" dirty="0" err="1"/>
            <a:t>всі</a:t>
          </a:r>
          <a:r>
            <a:rPr lang="ru-RU" sz="1800" b="0" i="0" dirty="0"/>
            <a:t> </a:t>
          </a:r>
          <a:r>
            <a:rPr lang="ru-RU" sz="1800" b="0" i="0" dirty="0" err="1"/>
            <a:t>чотири</a:t>
          </a:r>
          <a:r>
            <a:rPr lang="ru-RU" sz="1800" b="0" i="0" dirty="0"/>
            <a:t> </a:t>
          </a:r>
          <a:r>
            <a:rPr lang="ru-RU" sz="1800" b="0" i="0" dirty="0" err="1"/>
            <a:t>складові</a:t>
          </a:r>
          <a:r>
            <a:rPr lang="ru-RU" sz="1800" b="0" i="0" dirty="0"/>
            <a:t> — </a:t>
          </a:r>
          <a:r>
            <a:rPr lang="ru-RU" sz="1800" b="0" i="0" dirty="0" err="1"/>
            <a:t>політичну</a:t>
          </a:r>
          <a:r>
            <a:rPr lang="ru-RU" sz="1800" b="0" i="0" dirty="0"/>
            <a:t> волю, </a:t>
          </a:r>
          <a:r>
            <a:rPr lang="ru-RU" sz="1800" b="0" i="0" dirty="0" err="1"/>
            <a:t>технічний</a:t>
          </a:r>
          <a:r>
            <a:rPr lang="ru-RU" sz="1800" b="0" i="0" dirty="0"/>
            <a:t> </a:t>
          </a:r>
          <a:r>
            <a:rPr lang="ru-RU" sz="1800" b="0" i="0" dirty="0" err="1"/>
            <a:t>потенціал</a:t>
          </a:r>
          <a:r>
            <a:rPr lang="ru-RU" sz="1800" b="0" i="0" dirty="0"/>
            <a:t>, </a:t>
          </a:r>
          <a:r>
            <a:rPr lang="ru-RU" sz="1800" b="0" i="0" dirty="0" err="1"/>
            <a:t>підзвітність</a:t>
          </a:r>
          <a:r>
            <a:rPr lang="ru-RU" sz="1800" b="0" i="0" dirty="0"/>
            <a:t> і </a:t>
          </a:r>
          <a:r>
            <a:rPr lang="ru-RU" sz="1800" b="0" i="0" dirty="0" err="1"/>
            <a:t>організаційну</a:t>
          </a:r>
          <a:r>
            <a:rPr lang="ru-RU" sz="1800" b="0" i="0" dirty="0"/>
            <a:t> культуру.</a:t>
          </a:r>
          <a:endParaRPr lang="en-US" sz="1800" dirty="0"/>
        </a:p>
      </dgm:t>
    </dgm:pt>
    <dgm:pt modelId="{5A581581-EBCC-4DF4-BA86-B8F1036E9B1E}" type="parTrans" cxnId="{14C04A65-6523-4C6F-90D5-52A34C309BA5}">
      <dgm:prSet/>
      <dgm:spPr/>
      <dgm:t>
        <a:bodyPr/>
        <a:lstStyle/>
        <a:p>
          <a:endParaRPr lang="en-US"/>
        </a:p>
      </dgm:t>
    </dgm:pt>
    <dgm:pt modelId="{FF7DAE6A-91D0-4249-B095-941AE526F2A6}" type="sibTrans" cxnId="{14C04A65-6523-4C6F-90D5-52A34C309BA5}">
      <dgm:prSet/>
      <dgm:spPr/>
      <dgm:t>
        <a:bodyPr/>
        <a:lstStyle/>
        <a:p>
          <a:endParaRPr lang="en-US"/>
        </a:p>
      </dgm:t>
    </dgm:pt>
    <dgm:pt modelId="{4394F6C0-4F87-4CF8-A47D-9ECD254CED5A}">
      <dgm:prSet custT="1"/>
      <dgm:spPr/>
      <dgm:t>
        <a:bodyPr/>
        <a:lstStyle/>
        <a:p>
          <a:r>
            <a:rPr lang="ru-RU" sz="1800" b="1" i="0" dirty="0" err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Вивчаються</a:t>
          </a:r>
          <a:r>
            <a:rPr lang="ru-RU" sz="1800" b="1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8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7E2BB0-FBFF-4CF6-AFF4-3869AE3F231C}" type="parTrans" cxnId="{E37B9C12-1EC4-450D-BA44-6A3787B38DC0}">
      <dgm:prSet/>
      <dgm:spPr/>
      <dgm:t>
        <a:bodyPr/>
        <a:lstStyle/>
        <a:p>
          <a:endParaRPr lang="en-US"/>
        </a:p>
      </dgm:t>
    </dgm:pt>
    <dgm:pt modelId="{8106C769-8743-4D54-90A7-686E1A31D219}" type="sibTrans" cxnId="{E37B9C12-1EC4-450D-BA44-6A3787B38DC0}">
      <dgm:prSet/>
      <dgm:spPr/>
      <dgm:t>
        <a:bodyPr/>
        <a:lstStyle/>
        <a:p>
          <a:endParaRPr lang="en-US"/>
        </a:p>
      </dgm:t>
    </dgm:pt>
    <dgm:pt modelId="{3F170B08-F2BB-4564-BC6F-BD9FA6BA605C}">
      <dgm:prSet custT="1"/>
      <dgm:spPr/>
      <dgm:t>
        <a:bodyPr/>
        <a:lstStyle/>
        <a:p>
          <a:r>
            <a:rPr lang="ru-RU" sz="1600" b="0" i="0" dirty="0" err="1"/>
            <a:t>процедури</a:t>
          </a:r>
          <a:r>
            <a:rPr lang="ru-RU" sz="1600" b="0" i="0" dirty="0"/>
            <a:t> </a:t>
          </a:r>
          <a:r>
            <a:rPr lang="ru-RU" sz="1600" b="0" i="0" dirty="0" err="1"/>
            <a:t>ухвалення</a:t>
          </a:r>
          <a:r>
            <a:rPr lang="ru-RU" sz="1600" b="0" i="0" dirty="0"/>
            <a:t> </a:t>
          </a:r>
          <a:r>
            <a:rPr lang="ru-RU" sz="1600" b="0" i="0" dirty="0" err="1"/>
            <a:t>рішень</a:t>
          </a:r>
          <a:r>
            <a:rPr lang="ru-RU" sz="1600" b="0" i="0" dirty="0"/>
            <a:t> (</a:t>
          </a:r>
          <a:r>
            <a:rPr lang="ru-RU" sz="1600" b="0" i="0" dirty="0" err="1"/>
            <a:t>ступінь</a:t>
          </a:r>
          <a:r>
            <a:rPr lang="ru-RU" sz="1600" b="0" i="0" dirty="0"/>
            <a:t> </a:t>
          </a:r>
          <a:r>
            <a:rPr lang="ru-RU" sz="1600" b="0" i="0" dirty="0" err="1"/>
            <a:t>ґендерної</a:t>
          </a:r>
          <a:r>
            <a:rPr lang="ru-RU" sz="1600" b="0" i="0" dirty="0"/>
            <a:t> </a:t>
          </a:r>
          <a:r>
            <a:rPr lang="ru-RU" sz="1600" b="0" i="0" dirty="0" err="1"/>
            <a:t>чутливості</a:t>
          </a:r>
          <a:r>
            <a:rPr lang="ru-RU" sz="1600" b="0" i="0" dirty="0"/>
            <a:t> в </a:t>
          </a:r>
          <a:r>
            <a:rPr lang="ru-RU" sz="1600" b="0" i="0" dirty="0" err="1"/>
            <a:t>організаційних</a:t>
          </a:r>
          <a:r>
            <a:rPr lang="ru-RU" sz="1600" b="0" i="0" dirty="0"/>
            <a:t> нормах, структурах, системах, </a:t>
          </a:r>
          <a:r>
            <a:rPr lang="ru-RU" sz="1600" b="0" i="0" dirty="0" err="1"/>
            <a:t>процесах</a:t>
          </a:r>
          <a:r>
            <a:rPr lang="ru-RU" sz="1600" b="0" i="0" dirty="0"/>
            <a:t> і </a:t>
          </a:r>
          <a:r>
            <a:rPr lang="ru-RU" sz="1600" b="0" i="0" dirty="0" err="1"/>
            <a:t>відносинах</a:t>
          </a:r>
          <a:r>
            <a:rPr lang="ru-RU" sz="1600" b="0" i="0" dirty="0"/>
            <a:t> </a:t>
          </a:r>
          <a:r>
            <a:rPr lang="ru-RU" sz="1600" b="0" i="0" dirty="0" err="1"/>
            <a:t>влади</a:t>
          </a:r>
          <a:r>
            <a:rPr lang="ru-RU" sz="1600" b="0" i="0" dirty="0"/>
            <a:t>);</a:t>
          </a:r>
          <a:endParaRPr lang="en-US" sz="1600" dirty="0"/>
        </a:p>
      </dgm:t>
    </dgm:pt>
    <dgm:pt modelId="{237765E7-4E48-472B-8440-2587A10772B9}" type="parTrans" cxnId="{C1C9976E-F139-4B1F-9126-0A648089E8E1}">
      <dgm:prSet/>
      <dgm:spPr/>
      <dgm:t>
        <a:bodyPr/>
        <a:lstStyle/>
        <a:p>
          <a:endParaRPr lang="en-US"/>
        </a:p>
      </dgm:t>
    </dgm:pt>
    <dgm:pt modelId="{B1BA9204-B805-4091-85E8-2A7865F4D48D}" type="sibTrans" cxnId="{C1C9976E-F139-4B1F-9126-0A648089E8E1}">
      <dgm:prSet/>
      <dgm:spPr/>
      <dgm:t>
        <a:bodyPr/>
        <a:lstStyle/>
        <a:p>
          <a:endParaRPr lang="en-US"/>
        </a:p>
      </dgm:t>
    </dgm:pt>
    <dgm:pt modelId="{653E40E2-8E08-40C1-8091-6FDE8914181D}">
      <dgm:prSet custT="1"/>
      <dgm:spPr/>
      <dgm:t>
        <a:bodyPr/>
        <a:lstStyle/>
        <a:p>
          <a:r>
            <a:rPr lang="ru-RU" sz="1600" b="0" i="0" dirty="0" err="1"/>
            <a:t>ґендерний</a:t>
          </a:r>
          <a:r>
            <a:rPr lang="ru-RU" sz="1600" b="0" i="0" dirty="0"/>
            <a:t> склад </a:t>
          </a:r>
          <a:r>
            <a:rPr lang="ru-RU" sz="1600" b="0" i="0" dirty="0" err="1"/>
            <a:t>експертних</a:t>
          </a:r>
          <a:r>
            <a:rPr lang="ru-RU" sz="1600" b="0" i="0" dirty="0"/>
            <a:t> </a:t>
          </a:r>
          <a:r>
            <a:rPr lang="ru-RU" sz="1600" b="0" i="0" dirty="0" err="1"/>
            <a:t>груп</a:t>
          </a:r>
          <a:r>
            <a:rPr lang="ru-RU" sz="1600" b="0" i="0" dirty="0"/>
            <a:t>, дизайн </a:t>
          </a:r>
          <a:r>
            <a:rPr lang="ru-RU" sz="1600" b="0" i="0" dirty="0" err="1"/>
            <a:t>напрацьованих</a:t>
          </a:r>
          <a:r>
            <a:rPr lang="ru-RU" sz="1600" b="0" i="0" dirty="0"/>
            <a:t> </a:t>
          </a:r>
          <a:r>
            <a:rPr lang="ru-RU" sz="1600" b="0" i="0" dirty="0" err="1"/>
            <a:t>рішень</a:t>
          </a:r>
          <a:r>
            <a:rPr lang="ru-RU" sz="1600" b="0" i="0" dirty="0"/>
            <a:t>; </a:t>
          </a:r>
          <a:endParaRPr lang="en-US" sz="1600" dirty="0"/>
        </a:p>
      </dgm:t>
    </dgm:pt>
    <dgm:pt modelId="{7D5AF449-77CA-4943-A72B-5CABD4B96464}" type="parTrans" cxnId="{9FE7685D-CD2D-4651-9162-6251CD873EEB}">
      <dgm:prSet/>
      <dgm:spPr/>
      <dgm:t>
        <a:bodyPr/>
        <a:lstStyle/>
        <a:p>
          <a:endParaRPr lang="en-US"/>
        </a:p>
      </dgm:t>
    </dgm:pt>
    <dgm:pt modelId="{2C9F432A-2086-447C-903D-5DCAFD453854}" type="sibTrans" cxnId="{9FE7685D-CD2D-4651-9162-6251CD873EEB}">
      <dgm:prSet/>
      <dgm:spPr/>
      <dgm:t>
        <a:bodyPr/>
        <a:lstStyle/>
        <a:p>
          <a:endParaRPr lang="en-US"/>
        </a:p>
      </dgm:t>
    </dgm:pt>
    <dgm:pt modelId="{B0ED6B59-4985-4A1D-8FDD-AF3036FBBF74}">
      <dgm:prSet custT="1"/>
      <dgm:spPr/>
      <dgm:t>
        <a:bodyPr/>
        <a:lstStyle/>
        <a:p>
          <a:r>
            <a:rPr lang="ru-RU" sz="1600" b="0" i="0" dirty="0" err="1"/>
            <a:t>існування</a:t>
          </a:r>
          <a:r>
            <a:rPr lang="ru-RU" sz="1600" b="0" i="0" dirty="0"/>
            <a:t> / </a:t>
          </a:r>
          <a:r>
            <a:rPr lang="ru-RU" sz="1600" b="0" i="0" dirty="0" err="1"/>
            <a:t>якість</a:t>
          </a:r>
          <a:r>
            <a:rPr lang="ru-RU" sz="1600" b="0" i="0" dirty="0"/>
            <a:t> </a:t>
          </a:r>
          <a:r>
            <a:rPr lang="ru-RU" sz="1600" b="0" i="0" dirty="0" err="1"/>
            <a:t>формальної</a:t>
          </a:r>
          <a:r>
            <a:rPr lang="ru-RU" sz="1600" b="0" i="0" dirty="0"/>
            <a:t> і </a:t>
          </a:r>
          <a:r>
            <a:rPr lang="ru-RU" sz="1600" b="0" i="0" dirty="0" err="1"/>
            <a:t>неформальної</a:t>
          </a:r>
          <a:r>
            <a:rPr lang="ru-RU" sz="1600" b="0" i="0" dirty="0"/>
            <a:t> </a:t>
          </a:r>
          <a:r>
            <a:rPr lang="ru-RU" sz="1600" b="0" i="0" dirty="0" err="1"/>
            <a:t>ґендерної</a:t>
          </a:r>
          <a:r>
            <a:rPr lang="ru-RU" sz="1600" b="0" i="0" dirty="0"/>
            <a:t> </a:t>
          </a:r>
          <a:r>
            <a:rPr lang="ru-RU" sz="1600" b="0" i="0" dirty="0" err="1"/>
            <a:t>політики</a:t>
          </a:r>
          <a:r>
            <a:rPr lang="ru-RU" sz="1600" b="0" i="0" dirty="0"/>
            <a:t>; </a:t>
          </a:r>
          <a:endParaRPr lang="en-US" sz="1600" dirty="0"/>
        </a:p>
      </dgm:t>
    </dgm:pt>
    <dgm:pt modelId="{0371045A-501E-4746-8556-82590C4D2A75}" type="parTrans" cxnId="{D9F178E0-B6F7-4991-8421-193CC5007705}">
      <dgm:prSet/>
      <dgm:spPr/>
      <dgm:t>
        <a:bodyPr/>
        <a:lstStyle/>
        <a:p>
          <a:endParaRPr lang="en-US"/>
        </a:p>
      </dgm:t>
    </dgm:pt>
    <dgm:pt modelId="{2BE2DDAB-062F-43C4-889E-EC0418923494}" type="sibTrans" cxnId="{D9F178E0-B6F7-4991-8421-193CC5007705}">
      <dgm:prSet/>
      <dgm:spPr/>
      <dgm:t>
        <a:bodyPr/>
        <a:lstStyle/>
        <a:p>
          <a:endParaRPr lang="en-US"/>
        </a:p>
      </dgm:t>
    </dgm:pt>
    <dgm:pt modelId="{FF160965-14BE-4CF4-A0CF-DD53859B2455}">
      <dgm:prSet custT="1"/>
      <dgm:spPr/>
      <dgm:t>
        <a:bodyPr/>
        <a:lstStyle/>
        <a:p>
          <a:r>
            <a:rPr lang="ru-RU" sz="1600" b="0" i="0" dirty="0" err="1"/>
            <a:t>основні</a:t>
          </a:r>
          <a:r>
            <a:rPr lang="ru-RU" sz="1600" b="0" i="0" dirty="0"/>
            <a:t> </a:t>
          </a:r>
          <a:r>
            <a:rPr lang="ru-RU" sz="1600" b="0" i="0" dirty="0" err="1"/>
            <a:t>аспекти</a:t>
          </a:r>
          <a:r>
            <a:rPr lang="ru-RU" sz="1600" b="0" i="0" dirty="0"/>
            <a:t> </a:t>
          </a:r>
          <a:r>
            <a:rPr lang="ru-RU" sz="1600" b="0" i="0" dirty="0" err="1"/>
            <a:t>комунікацій</a:t>
          </a:r>
          <a:r>
            <a:rPr lang="ru-RU" sz="1600" b="0" i="0" dirty="0"/>
            <a:t> та </a:t>
          </a:r>
          <a:r>
            <a:rPr lang="ru-RU" sz="1600" b="0" i="0" dirty="0" err="1"/>
            <a:t>реклами</a:t>
          </a:r>
          <a:r>
            <a:rPr lang="ru-RU" sz="1600" b="0" i="0" dirty="0"/>
            <a:t> (</a:t>
          </a:r>
          <a:r>
            <a:rPr lang="ru-RU" sz="1600" b="0" i="0" dirty="0" err="1"/>
            <a:t>якість</a:t>
          </a:r>
          <a:r>
            <a:rPr lang="ru-RU" sz="1600" b="0" i="0" dirty="0"/>
            <a:t> і </a:t>
          </a:r>
          <a:r>
            <a:rPr lang="ru-RU" sz="1600" b="0" i="0" dirty="0" err="1"/>
            <a:t>ступінь</a:t>
          </a:r>
          <a:r>
            <a:rPr lang="ru-RU" sz="1600" b="0" i="0" dirty="0"/>
            <a:t> </a:t>
          </a:r>
          <a:r>
            <a:rPr lang="ru-RU" sz="1600" b="0" i="0" dirty="0" err="1"/>
            <a:t>ґендерної</a:t>
          </a:r>
          <a:r>
            <a:rPr lang="ru-RU" sz="1600" b="0" i="0" dirty="0"/>
            <a:t> </a:t>
          </a:r>
          <a:r>
            <a:rPr lang="ru-RU" sz="1600" b="0" i="0" dirty="0" err="1"/>
            <a:t>чутливості</a:t>
          </a:r>
          <a:r>
            <a:rPr lang="ru-RU" sz="1600" b="0" i="0" dirty="0"/>
            <a:t> в </a:t>
          </a:r>
          <a:r>
            <a:rPr lang="ru-RU" sz="1600" b="0" i="0" dirty="0" err="1"/>
            <a:t>комунікаціях</a:t>
          </a:r>
          <a:r>
            <a:rPr lang="ru-RU" sz="1600" b="0" i="0" dirty="0"/>
            <a:t> </a:t>
          </a:r>
          <a:r>
            <a:rPr lang="ru-RU" sz="1600" b="0" i="0" dirty="0" err="1"/>
            <a:t>організації</a:t>
          </a:r>
          <a:r>
            <a:rPr lang="ru-RU" sz="1600" b="0" i="0" dirty="0"/>
            <a:t>); </a:t>
          </a:r>
          <a:endParaRPr lang="en-US" sz="1600" dirty="0"/>
        </a:p>
      </dgm:t>
    </dgm:pt>
    <dgm:pt modelId="{8DBB632B-93DB-492C-A59C-D8AAEBA9933C}" type="parTrans" cxnId="{61CD084F-F39D-41C1-9F49-02BFC19F835E}">
      <dgm:prSet/>
      <dgm:spPr/>
      <dgm:t>
        <a:bodyPr/>
        <a:lstStyle/>
        <a:p>
          <a:endParaRPr lang="en-US"/>
        </a:p>
      </dgm:t>
    </dgm:pt>
    <dgm:pt modelId="{C7ACFD81-30A2-40E8-A7BF-E91B914CF4A1}" type="sibTrans" cxnId="{61CD084F-F39D-41C1-9F49-02BFC19F835E}">
      <dgm:prSet/>
      <dgm:spPr/>
      <dgm:t>
        <a:bodyPr/>
        <a:lstStyle/>
        <a:p>
          <a:endParaRPr lang="en-US"/>
        </a:p>
      </dgm:t>
    </dgm:pt>
    <dgm:pt modelId="{1982951A-D436-45F9-AECF-707630EF1B09}">
      <dgm:prSet custT="1"/>
      <dgm:spPr/>
      <dgm:t>
        <a:bodyPr/>
        <a:lstStyle/>
        <a:p>
          <a:r>
            <a:rPr lang="ru-RU" sz="1600" b="0" i="0" dirty="0" err="1"/>
            <a:t>організаційна</a:t>
          </a:r>
          <a:r>
            <a:rPr lang="ru-RU" sz="1600" b="0" i="0" dirty="0"/>
            <a:t> культура (практика </a:t>
          </a:r>
          <a:r>
            <a:rPr lang="ru-RU" sz="1600" b="0" i="0" dirty="0" err="1"/>
            <a:t>запобігання</a:t>
          </a:r>
          <a:r>
            <a:rPr lang="ru-RU" sz="1600" b="0" i="0" dirty="0"/>
            <a:t> і </a:t>
          </a:r>
          <a:r>
            <a:rPr lang="ru-RU" sz="1600" b="0" i="0" dirty="0" err="1"/>
            <a:t>подолання</a:t>
          </a:r>
          <a:r>
            <a:rPr lang="ru-RU" sz="1600" b="0" i="0" dirty="0"/>
            <a:t> </a:t>
          </a:r>
          <a:r>
            <a:rPr lang="ru-RU" sz="1600" b="0" i="0" dirty="0" err="1"/>
            <a:t>дискримінації</a:t>
          </a:r>
          <a:r>
            <a:rPr lang="ru-RU" sz="1600" b="0" i="0" dirty="0"/>
            <a:t>, сексизму, </a:t>
          </a:r>
          <a:r>
            <a:rPr lang="ru-RU" sz="1600" b="0" i="0" dirty="0" err="1"/>
            <a:t>впливу</a:t>
          </a:r>
          <a:r>
            <a:rPr lang="ru-RU" sz="1600" b="0" i="0" dirty="0"/>
            <a:t> </a:t>
          </a:r>
          <a:r>
            <a:rPr lang="ru-RU" sz="1600" b="0" i="0" dirty="0" err="1"/>
            <a:t>ґендерних</a:t>
          </a:r>
          <a:r>
            <a:rPr lang="ru-RU" sz="1600" b="0" i="0" dirty="0"/>
            <a:t> </a:t>
          </a:r>
          <a:r>
            <a:rPr lang="ru-RU" sz="1600" b="0" i="0" dirty="0" err="1"/>
            <a:t>стереотипів</a:t>
          </a:r>
          <a:r>
            <a:rPr lang="ru-RU" sz="1600" b="0" i="0" dirty="0"/>
            <a:t> </a:t>
          </a:r>
          <a:r>
            <a:rPr lang="ru-RU" sz="1600" b="0" i="0" dirty="0" err="1"/>
            <a:t>тощо</a:t>
          </a:r>
          <a:r>
            <a:rPr lang="ru-RU" sz="1600" b="0" i="0" dirty="0"/>
            <a:t>); </a:t>
          </a:r>
          <a:endParaRPr lang="en-US" sz="1600" dirty="0"/>
        </a:p>
      </dgm:t>
    </dgm:pt>
    <dgm:pt modelId="{6594CBA6-D305-4BF1-8870-DFE54A20D91C}" type="parTrans" cxnId="{671CA98E-CE20-4B2E-A066-33A137D9ABA7}">
      <dgm:prSet/>
      <dgm:spPr/>
      <dgm:t>
        <a:bodyPr/>
        <a:lstStyle/>
        <a:p>
          <a:endParaRPr lang="en-US"/>
        </a:p>
      </dgm:t>
    </dgm:pt>
    <dgm:pt modelId="{16EBCAAE-CF5D-4D15-AA03-EF74339BE7E7}" type="sibTrans" cxnId="{671CA98E-CE20-4B2E-A066-33A137D9ABA7}">
      <dgm:prSet/>
      <dgm:spPr/>
      <dgm:t>
        <a:bodyPr/>
        <a:lstStyle/>
        <a:p>
          <a:endParaRPr lang="en-US"/>
        </a:p>
      </dgm:t>
    </dgm:pt>
    <dgm:pt modelId="{C4A6089A-7F39-48F9-9D6D-752C09D5E6AD}">
      <dgm:prSet custT="1"/>
      <dgm:spPr/>
      <dgm:t>
        <a:bodyPr/>
        <a:lstStyle/>
        <a:p>
          <a:r>
            <a:rPr lang="ru-RU" sz="1600" b="0" i="0" dirty="0" err="1"/>
            <a:t>людські</a:t>
          </a:r>
          <a:r>
            <a:rPr lang="ru-RU" sz="1600" b="0" i="0" dirty="0"/>
            <a:t> </a:t>
          </a:r>
          <a:r>
            <a:rPr lang="ru-RU" sz="1600" b="0" i="0" dirty="0" err="1"/>
            <a:t>ресурси</a:t>
          </a:r>
          <a:r>
            <a:rPr lang="ru-RU" sz="1600" b="0" i="0" dirty="0"/>
            <a:t> (</a:t>
          </a:r>
          <a:r>
            <a:rPr lang="ru-RU" sz="1600" b="0" i="0" dirty="0" err="1"/>
            <a:t>ґендерний</a:t>
          </a:r>
          <a:r>
            <a:rPr lang="ru-RU" sz="1600" b="0" i="0" dirty="0"/>
            <a:t> баланс на </a:t>
          </a:r>
          <a:r>
            <a:rPr lang="ru-RU" sz="1600" b="0" i="0" dirty="0" err="1"/>
            <a:t>всіх</a:t>
          </a:r>
          <a:r>
            <a:rPr lang="ru-RU" sz="1600" b="0" i="0" dirty="0"/>
            <a:t> </a:t>
          </a:r>
          <a:r>
            <a:rPr lang="ru-RU" sz="1600" b="0" i="0" dirty="0" err="1"/>
            <a:t>рівнях</a:t>
          </a:r>
          <a:r>
            <a:rPr lang="ru-RU" sz="1600" b="0" i="0" dirty="0"/>
            <a:t>; </a:t>
          </a:r>
          <a:r>
            <a:rPr lang="ru-RU" sz="1600" b="0" i="0" dirty="0" err="1"/>
            <a:t>наявність</a:t>
          </a:r>
          <a:r>
            <a:rPr lang="ru-RU" sz="1600" b="0" i="0" dirty="0"/>
            <a:t>/</a:t>
          </a:r>
          <a:r>
            <a:rPr lang="ru-RU" sz="1600" b="0" i="0" dirty="0" err="1"/>
            <a:t>відсутність</a:t>
          </a:r>
          <a:r>
            <a:rPr lang="ru-RU" sz="1600" b="0" i="0" dirty="0"/>
            <a:t> </a:t>
          </a:r>
          <a:r>
            <a:rPr lang="ru-RU" sz="1600" b="0" i="0" dirty="0" err="1"/>
            <a:t>політики</a:t>
          </a:r>
          <a:r>
            <a:rPr lang="ru-RU" sz="1600" b="0" i="0" dirty="0"/>
            <a:t> </a:t>
          </a:r>
          <a:r>
            <a:rPr lang="ru-RU" sz="1600" b="0" i="0" dirty="0" err="1"/>
            <a:t>щодо</a:t>
          </a:r>
          <a:r>
            <a:rPr lang="ru-RU" sz="1600" b="0" i="0" dirty="0"/>
            <a:t> </a:t>
          </a:r>
          <a:r>
            <a:rPr lang="ru-RU" sz="1600" b="0" i="0" dirty="0" err="1"/>
            <a:t>врахування</a:t>
          </a:r>
          <a:r>
            <a:rPr lang="ru-RU" sz="1600" b="0" i="0" dirty="0"/>
            <a:t> </a:t>
          </a:r>
          <a:r>
            <a:rPr lang="ru-RU" sz="1600" b="0" i="0" dirty="0" err="1"/>
            <a:t>сімейних</a:t>
          </a:r>
          <a:r>
            <a:rPr lang="ru-RU" sz="1600" b="0" i="0" dirty="0"/>
            <a:t> </a:t>
          </a:r>
          <a:r>
            <a:rPr lang="ru-RU" sz="1600" b="0" i="0" dirty="0" err="1"/>
            <a:t>інтересів</a:t>
          </a:r>
          <a:r>
            <a:rPr lang="ru-RU" sz="1600" b="0" i="0" dirty="0"/>
            <a:t>)</a:t>
          </a:r>
          <a:endParaRPr lang="en-US" sz="1600" dirty="0"/>
        </a:p>
      </dgm:t>
    </dgm:pt>
    <dgm:pt modelId="{CC0179D8-C560-4F96-9175-4BE0F27C288B}" type="parTrans" cxnId="{2DD3FB6E-C850-4E1B-B430-BEBF481A4451}">
      <dgm:prSet/>
      <dgm:spPr/>
      <dgm:t>
        <a:bodyPr/>
        <a:lstStyle/>
        <a:p>
          <a:endParaRPr lang="en-US"/>
        </a:p>
      </dgm:t>
    </dgm:pt>
    <dgm:pt modelId="{50D86408-56B4-43C9-B9D1-A3842CC872F9}" type="sibTrans" cxnId="{2DD3FB6E-C850-4E1B-B430-BEBF481A4451}">
      <dgm:prSet/>
      <dgm:spPr/>
      <dgm:t>
        <a:bodyPr/>
        <a:lstStyle/>
        <a:p>
          <a:endParaRPr lang="en-US"/>
        </a:p>
      </dgm:t>
    </dgm:pt>
    <dgm:pt modelId="{A18A3404-17A5-4079-A463-8A2F318FA6C7}" type="pres">
      <dgm:prSet presAssocID="{35BFF469-91BA-43BB-B187-2104DCD256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CEC905-93D2-47C8-92F4-621E1097ABF6}" type="pres">
      <dgm:prSet presAssocID="{9B3CDBD8-8028-4DCE-B4F0-11FB11304682}" presName="node" presStyleLbl="node1" presStyleIdx="0" presStyleCnt="2" custScaleX="361288" custScaleY="225711" custLinFactNeighborX="4454" custLinFactNeighborY="-3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67C1D1-B513-483C-926B-7E7B9D71AA81}" type="pres">
      <dgm:prSet presAssocID="{1BBC23D4-1511-4034-90CE-4B793316B969}" presName="sibTrans" presStyleLbl="sibTrans1D1" presStyleIdx="0" presStyleCnt="1"/>
      <dgm:spPr/>
      <dgm:t>
        <a:bodyPr/>
        <a:lstStyle/>
        <a:p>
          <a:endParaRPr lang="uk-UA"/>
        </a:p>
      </dgm:t>
    </dgm:pt>
    <dgm:pt modelId="{CF55B88A-F6FE-472A-B043-18D5B29D2801}" type="pres">
      <dgm:prSet presAssocID="{1BBC23D4-1511-4034-90CE-4B793316B969}" presName="connectorText" presStyleLbl="sibTrans1D1" presStyleIdx="0" presStyleCnt="1"/>
      <dgm:spPr/>
      <dgm:t>
        <a:bodyPr/>
        <a:lstStyle/>
        <a:p>
          <a:endParaRPr lang="uk-UA"/>
        </a:p>
      </dgm:t>
    </dgm:pt>
    <dgm:pt modelId="{93136A6E-E0F8-4F3D-80F8-432125F288B1}" type="pres">
      <dgm:prSet presAssocID="{4394F6C0-4F87-4CF8-A47D-9ECD254CED5A}" presName="node" presStyleLbl="node1" presStyleIdx="1" presStyleCnt="2" custScaleX="364076" custScaleY="2516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F75B0C-6B82-4DD8-AB66-0E76A5132D1B}" type="presOf" srcId="{653E40E2-8E08-40C1-8091-6FDE8914181D}" destId="{93136A6E-E0F8-4F3D-80F8-432125F288B1}" srcOrd="0" destOrd="2" presId="urn:microsoft.com/office/officeart/2016/7/layout/RepeatingBendingProcessNew"/>
    <dgm:cxn modelId="{E9B40D35-854E-4376-B84E-69A09A7D7170}" type="presOf" srcId="{FF160965-14BE-4CF4-A0CF-DD53859B2455}" destId="{93136A6E-E0F8-4F3D-80F8-432125F288B1}" srcOrd="0" destOrd="4" presId="urn:microsoft.com/office/officeart/2016/7/layout/RepeatingBendingProcessNew"/>
    <dgm:cxn modelId="{671CA98E-CE20-4B2E-A066-33A137D9ABA7}" srcId="{4394F6C0-4F87-4CF8-A47D-9ECD254CED5A}" destId="{1982951A-D436-45F9-AECF-707630EF1B09}" srcOrd="4" destOrd="0" parTransId="{6594CBA6-D305-4BF1-8870-DFE54A20D91C}" sibTransId="{16EBCAAE-CF5D-4D15-AA03-EF74339BE7E7}"/>
    <dgm:cxn modelId="{BF7C79E1-F7CE-46BC-9128-1B38E86F41A0}" type="presOf" srcId="{C4A6089A-7F39-48F9-9D6D-752C09D5E6AD}" destId="{93136A6E-E0F8-4F3D-80F8-432125F288B1}" srcOrd="0" destOrd="6" presId="urn:microsoft.com/office/officeart/2016/7/layout/RepeatingBendingProcessNew"/>
    <dgm:cxn modelId="{9FE7685D-CD2D-4651-9162-6251CD873EEB}" srcId="{4394F6C0-4F87-4CF8-A47D-9ECD254CED5A}" destId="{653E40E2-8E08-40C1-8091-6FDE8914181D}" srcOrd="1" destOrd="0" parTransId="{7D5AF449-77CA-4943-A72B-5CABD4B96464}" sibTransId="{2C9F432A-2086-447C-903D-5DCAFD453854}"/>
    <dgm:cxn modelId="{25E8FFFE-646B-4D76-8658-289B0703AC04}" type="presOf" srcId="{3F170B08-F2BB-4564-BC6F-BD9FA6BA605C}" destId="{93136A6E-E0F8-4F3D-80F8-432125F288B1}" srcOrd="0" destOrd="1" presId="urn:microsoft.com/office/officeart/2016/7/layout/RepeatingBendingProcessNew"/>
    <dgm:cxn modelId="{6B8E4271-C99F-4B81-9944-DD0D11D59494}" type="presOf" srcId="{4394F6C0-4F87-4CF8-A47D-9ECD254CED5A}" destId="{93136A6E-E0F8-4F3D-80F8-432125F288B1}" srcOrd="0" destOrd="0" presId="urn:microsoft.com/office/officeart/2016/7/layout/RepeatingBendingProcessNew"/>
    <dgm:cxn modelId="{61CD084F-F39D-41C1-9F49-02BFC19F835E}" srcId="{4394F6C0-4F87-4CF8-A47D-9ECD254CED5A}" destId="{FF160965-14BE-4CF4-A0CF-DD53859B2455}" srcOrd="3" destOrd="0" parTransId="{8DBB632B-93DB-492C-A59C-D8AAEBA9933C}" sibTransId="{C7ACFD81-30A2-40E8-A7BF-E91B914CF4A1}"/>
    <dgm:cxn modelId="{13ACC85C-BBB7-4DBA-AD15-C67ED4BFFC1E}" type="presOf" srcId="{B0ED6B59-4985-4A1D-8FDD-AF3036FBBF74}" destId="{93136A6E-E0F8-4F3D-80F8-432125F288B1}" srcOrd="0" destOrd="3" presId="urn:microsoft.com/office/officeart/2016/7/layout/RepeatingBendingProcessNew"/>
    <dgm:cxn modelId="{1963F3DC-2C33-4564-9AD9-DDB5B5348DD5}" srcId="{9B3CDBD8-8028-4DCE-B4F0-11FB11304682}" destId="{9C98979C-EB4C-4F99-9816-F25339897C62}" srcOrd="0" destOrd="0" parTransId="{D0EE7C65-9933-4CF5-B6F2-4FB233A527CE}" sibTransId="{702814DF-24DD-4BDA-9FF0-420838BDA257}"/>
    <dgm:cxn modelId="{43EDA8AB-FE1B-46A7-B9DD-980C85EDEB8A}" srcId="{35BFF469-91BA-43BB-B187-2104DCD25622}" destId="{9B3CDBD8-8028-4DCE-B4F0-11FB11304682}" srcOrd="0" destOrd="0" parTransId="{E38D066D-F7ED-4C95-8294-8E2FB8ADB268}" sibTransId="{1BBC23D4-1511-4034-90CE-4B793316B969}"/>
    <dgm:cxn modelId="{3C32E74D-ACA5-4BE2-A5F6-20CEF8DC2362}" type="presOf" srcId="{1BBC23D4-1511-4034-90CE-4B793316B969}" destId="{CF55B88A-F6FE-472A-B043-18D5B29D2801}" srcOrd="1" destOrd="0" presId="urn:microsoft.com/office/officeart/2016/7/layout/RepeatingBendingProcessNew"/>
    <dgm:cxn modelId="{D9F178E0-B6F7-4991-8421-193CC5007705}" srcId="{4394F6C0-4F87-4CF8-A47D-9ECD254CED5A}" destId="{B0ED6B59-4985-4A1D-8FDD-AF3036FBBF74}" srcOrd="2" destOrd="0" parTransId="{0371045A-501E-4746-8556-82590C4D2A75}" sibTransId="{2BE2DDAB-062F-43C4-889E-EC0418923494}"/>
    <dgm:cxn modelId="{2841E508-92D6-4026-9333-D48CC1A8D237}" type="presOf" srcId="{1982951A-D436-45F9-AECF-707630EF1B09}" destId="{93136A6E-E0F8-4F3D-80F8-432125F288B1}" srcOrd="0" destOrd="5" presId="urn:microsoft.com/office/officeart/2016/7/layout/RepeatingBendingProcessNew"/>
    <dgm:cxn modelId="{58F3D37C-A414-4970-8A97-533D532BE90F}" type="presOf" srcId="{9C98979C-EB4C-4F99-9816-F25339897C62}" destId="{C9CEC905-93D2-47C8-92F4-621E1097ABF6}" srcOrd="0" destOrd="1" presId="urn:microsoft.com/office/officeart/2016/7/layout/RepeatingBendingProcessNew"/>
    <dgm:cxn modelId="{E37B9C12-1EC4-450D-BA44-6A3787B38DC0}" srcId="{35BFF469-91BA-43BB-B187-2104DCD25622}" destId="{4394F6C0-4F87-4CF8-A47D-9ECD254CED5A}" srcOrd="1" destOrd="0" parTransId="{897E2BB0-FBFF-4CF6-AFF4-3869AE3F231C}" sibTransId="{8106C769-8743-4D54-90A7-686E1A31D219}"/>
    <dgm:cxn modelId="{4C01AAE1-348A-40C5-AE94-4AF87CC303F1}" type="presOf" srcId="{29A27A69-2342-4EB3-A67D-E679E557E5F3}" destId="{C9CEC905-93D2-47C8-92F4-621E1097ABF6}" srcOrd="0" destOrd="2" presId="urn:microsoft.com/office/officeart/2016/7/layout/RepeatingBendingProcessNew"/>
    <dgm:cxn modelId="{14C04A65-6523-4C6F-90D5-52A34C309BA5}" srcId="{9B3CDBD8-8028-4DCE-B4F0-11FB11304682}" destId="{29A27A69-2342-4EB3-A67D-E679E557E5F3}" srcOrd="1" destOrd="0" parTransId="{5A581581-EBCC-4DF4-BA86-B8F1036E9B1E}" sibTransId="{FF7DAE6A-91D0-4249-B095-941AE526F2A6}"/>
    <dgm:cxn modelId="{2180E31F-A550-46FD-8F30-12965FAF92C2}" type="presOf" srcId="{35BFF469-91BA-43BB-B187-2104DCD25622}" destId="{A18A3404-17A5-4079-A463-8A2F318FA6C7}" srcOrd="0" destOrd="0" presId="urn:microsoft.com/office/officeart/2016/7/layout/RepeatingBendingProcessNew"/>
    <dgm:cxn modelId="{EFFFC0A0-0EAD-47BD-B264-BC6AD588B272}" type="presOf" srcId="{9B3CDBD8-8028-4DCE-B4F0-11FB11304682}" destId="{C9CEC905-93D2-47C8-92F4-621E1097ABF6}" srcOrd="0" destOrd="0" presId="urn:microsoft.com/office/officeart/2016/7/layout/RepeatingBendingProcessNew"/>
    <dgm:cxn modelId="{BB83BD9D-CCA7-48D1-B306-FB6FAE7B9FEA}" type="presOf" srcId="{1BBC23D4-1511-4034-90CE-4B793316B969}" destId="{DB67C1D1-B513-483C-926B-7E7B9D71AA81}" srcOrd="0" destOrd="0" presId="urn:microsoft.com/office/officeart/2016/7/layout/RepeatingBendingProcessNew"/>
    <dgm:cxn modelId="{C1C9976E-F139-4B1F-9126-0A648089E8E1}" srcId="{4394F6C0-4F87-4CF8-A47D-9ECD254CED5A}" destId="{3F170B08-F2BB-4564-BC6F-BD9FA6BA605C}" srcOrd="0" destOrd="0" parTransId="{237765E7-4E48-472B-8440-2587A10772B9}" sibTransId="{B1BA9204-B805-4091-85E8-2A7865F4D48D}"/>
    <dgm:cxn modelId="{2DD3FB6E-C850-4E1B-B430-BEBF481A4451}" srcId="{4394F6C0-4F87-4CF8-A47D-9ECD254CED5A}" destId="{C4A6089A-7F39-48F9-9D6D-752C09D5E6AD}" srcOrd="5" destOrd="0" parTransId="{CC0179D8-C560-4F96-9175-4BE0F27C288B}" sibTransId="{50D86408-56B4-43C9-B9D1-A3842CC872F9}"/>
    <dgm:cxn modelId="{E4C4EA65-5003-457F-8566-DC4F4150C54D}" type="presParOf" srcId="{A18A3404-17A5-4079-A463-8A2F318FA6C7}" destId="{C9CEC905-93D2-47C8-92F4-621E1097ABF6}" srcOrd="0" destOrd="0" presId="urn:microsoft.com/office/officeart/2016/7/layout/RepeatingBendingProcessNew"/>
    <dgm:cxn modelId="{AB41A7EC-B3B8-4070-BB53-18A57E5DE979}" type="presParOf" srcId="{A18A3404-17A5-4079-A463-8A2F318FA6C7}" destId="{DB67C1D1-B513-483C-926B-7E7B9D71AA81}" srcOrd="1" destOrd="0" presId="urn:microsoft.com/office/officeart/2016/7/layout/RepeatingBendingProcessNew"/>
    <dgm:cxn modelId="{28FB3FDC-A1D0-4E61-AB4A-ECD4D78C7B89}" type="presParOf" srcId="{DB67C1D1-B513-483C-926B-7E7B9D71AA81}" destId="{CF55B88A-F6FE-472A-B043-18D5B29D2801}" srcOrd="0" destOrd="0" presId="urn:microsoft.com/office/officeart/2016/7/layout/RepeatingBendingProcessNew"/>
    <dgm:cxn modelId="{232347CE-A13D-46C0-8498-BECD81B1BA89}" type="presParOf" srcId="{A18A3404-17A5-4079-A463-8A2F318FA6C7}" destId="{93136A6E-E0F8-4F3D-80F8-432125F288B1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969FD-8AE5-482F-9C2D-AB64717BBF0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C20600-22D1-45F5-95B0-306A7E07975A}">
      <dgm:prSet/>
      <dgm:spPr/>
      <dgm:t>
        <a:bodyPr/>
        <a:lstStyle/>
        <a:p>
          <a:r>
            <a:rPr lang="ru-RU" dirty="0" err="1"/>
            <a:t>Адміністративні</a:t>
          </a:r>
          <a:r>
            <a:rPr lang="ru-RU" dirty="0"/>
            <a:t> </a:t>
          </a:r>
          <a:r>
            <a:rPr lang="ru-RU" dirty="0" err="1"/>
            <a:t>документи</a:t>
          </a:r>
          <a:r>
            <a:rPr lang="ru-RU" dirty="0"/>
            <a:t> </a:t>
          </a:r>
          <a:endParaRPr lang="en-US" dirty="0"/>
        </a:p>
      </dgm:t>
    </dgm:pt>
    <dgm:pt modelId="{0F208A97-663F-46E1-9B0E-0EB992966FBC}" type="parTrans" cxnId="{E305141E-C033-4F89-ADE4-307954C70A20}">
      <dgm:prSet/>
      <dgm:spPr/>
      <dgm:t>
        <a:bodyPr/>
        <a:lstStyle/>
        <a:p>
          <a:endParaRPr lang="en-US"/>
        </a:p>
      </dgm:t>
    </dgm:pt>
    <dgm:pt modelId="{4CA0478B-A4CF-43AA-B071-391E3BC93C95}" type="sibTrans" cxnId="{E305141E-C033-4F89-ADE4-307954C70A20}">
      <dgm:prSet/>
      <dgm:spPr/>
      <dgm:t>
        <a:bodyPr/>
        <a:lstStyle/>
        <a:p>
          <a:endParaRPr lang="en-US"/>
        </a:p>
      </dgm:t>
    </dgm:pt>
    <dgm:pt modelId="{97F351EA-7EBD-4189-A7DF-18134E138474}">
      <dgm:prSet custT="1"/>
      <dgm:spPr/>
      <dgm:t>
        <a:bodyPr/>
        <a:lstStyle/>
        <a:p>
          <a:r>
            <a:rPr lang="ru-RU" sz="1600" dirty="0"/>
            <a:t>списки </a:t>
          </a:r>
          <a:r>
            <a:rPr lang="ru-RU" sz="1600" dirty="0" err="1"/>
            <a:t>співробітників</a:t>
          </a:r>
          <a:r>
            <a:rPr lang="ru-RU" sz="1600" dirty="0"/>
            <a:t> </a:t>
          </a:r>
          <a:r>
            <a:rPr lang="ru-RU" sz="1600" dirty="0" err="1"/>
            <a:t>із</a:t>
          </a:r>
          <a:r>
            <a:rPr lang="ru-RU" sz="1600" dirty="0"/>
            <a:t> </a:t>
          </a:r>
          <a:r>
            <a:rPr lang="ru-RU" sz="1600" dirty="0" err="1"/>
            <a:t>зазначенням</a:t>
          </a:r>
          <a:r>
            <a:rPr lang="ru-RU" sz="1600" dirty="0"/>
            <a:t> </a:t>
          </a:r>
          <a:r>
            <a:rPr lang="ru-RU" sz="1600" dirty="0" err="1"/>
            <a:t>їхньої</a:t>
          </a:r>
          <a:r>
            <a:rPr lang="ru-RU" sz="1600" dirty="0"/>
            <a:t> </a:t>
          </a:r>
          <a:r>
            <a:rPr lang="ru-RU" sz="1600" dirty="0" err="1"/>
            <a:t>спеціальності</a:t>
          </a:r>
          <a:r>
            <a:rPr lang="ru-RU" sz="1600" dirty="0"/>
            <a:t> та </a:t>
          </a:r>
          <a:r>
            <a:rPr lang="ru-RU" sz="1600" dirty="0" err="1"/>
            <a:t>основних</a:t>
          </a:r>
          <a:r>
            <a:rPr lang="ru-RU" sz="1600" dirty="0"/>
            <a:t> </a:t>
          </a:r>
          <a:r>
            <a:rPr lang="ru-RU" sz="1600" dirty="0" err="1"/>
            <a:t>обов’язків</a:t>
          </a:r>
          <a:endParaRPr lang="en-US" sz="1600" dirty="0"/>
        </a:p>
      </dgm:t>
    </dgm:pt>
    <dgm:pt modelId="{420AFB3B-6A3A-46A9-B97F-41A6BC160ED1}" type="parTrans" cxnId="{210A0311-1402-4DCA-B0E5-7F461149B6D4}">
      <dgm:prSet/>
      <dgm:spPr/>
      <dgm:t>
        <a:bodyPr/>
        <a:lstStyle/>
        <a:p>
          <a:endParaRPr lang="en-US"/>
        </a:p>
      </dgm:t>
    </dgm:pt>
    <dgm:pt modelId="{EAC32EC1-DE10-47C0-A285-CBB1FA3ED55C}" type="sibTrans" cxnId="{210A0311-1402-4DCA-B0E5-7F461149B6D4}">
      <dgm:prSet/>
      <dgm:spPr/>
      <dgm:t>
        <a:bodyPr/>
        <a:lstStyle/>
        <a:p>
          <a:endParaRPr lang="en-US"/>
        </a:p>
      </dgm:t>
    </dgm:pt>
    <dgm:pt modelId="{0D13A408-508C-4408-8E94-3AB35F882EBB}">
      <dgm:prSet custT="1"/>
      <dgm:spPr/>
      <dgm:t>
        <a:bodyPr/>
        <a:lstStyle/>
        <a:p>
          <a:r>
            <a:rPr lang="ru-RU" sz="1600" dirty="0"/>
            <a:t>списки </a:t>
          </a:r>
          <a:r>
            <a:rPr lang="ru-RU" sz="1600" dirty="0" err="1"/>
            <a:t>консультантів</a:t>
          </a:r>
          <a:r>
            <a:rPr lang="ru-RU" sz="1600" dirty="0"/>
            <a:t> (-</a:t>
          </a:r>
          <a:r>
            <a:rPr lang="ru-RU" sz="1600" dirty="0" err="1"/>
            <a:t>ок</a:t>
          </a:r>
          <a:r>
            <a:rPr lang="ru-RU" sz="1600" dirty="0"/>
            <a:t>) </a:t>
          </a:r>
          <a:r>
            <a:rPr lang="ru-RU" sz="1600" dirty="0" err="1"/>
            <a:t>із</a:t>
          </a:r>
          <a:r>
            <a:rPr lang="ru-RU" sz="1600" dirty="0"/>
            <a:t> </a:t>
          </a:r>
          <a:r>
            <a:rPr lang="ru-RU" sz="1600" dirty="0" err="1"/>
            <a:t>зазначенням</a:t>
          </a:r>
          <a:r>
            <a:rPr lang="ru-RU" sz="1600" dirty="0"/>
            <a:t> </a:t>
          </a:r>
          <a:r>
            <a:rPr lang="ru-RU" sz="1600" dirty="0" err="1"/>
            <a:t>їхніх</a:t>
          </a:r>
          <a:r>
            <a:rPr lang="ru-RU" sz="1600" dirty="0"/>
            <a:t> </a:t>
          </a:r>
          <a:r>
            <a:rPr lang="ru-RU" sz="1600" dirty="0" err="1"/>
            <a:t>обов’язків</a:t>
          </a:r>
          <a:r>
            <a:rPr lang="ru-RU" sz="1600" dirty="0"/>
            <a:t> (</a:t>
          </a:r>
          <a:r>
            <a:rPr lang="ru-RU" sz="1600" dirty="0" err="1"/>
            <a:t>технічного</a:t>
          </a:r>
          <a:r>
            <a:rPr lang="ru-RU" sz="1600" dirty="0"/>
            <a:t> </a:t>
          </a:r>
          <a:r>
            <a:rPr lang="ru-RU" sz="1600" dirty="0" err="1"/>
            <a:t>завдання</a:t>
          </a:r>
          <a:r>
            <a:rPr lang="ru-RU" sz="1600" dirty="0"/>
            <a:t>) </a:t>
          </a:r>
          <a:endParaRPr lang="en-US" sz="1600" dirty="0"/>
        </a:p>
      </dgm:t>
    </dgm:pt>
    <dgm:pt modelId="{EEBC4387-4C53-4FBD-B58C-DC0BCED85D49}" type="parTrans" cxnId="{3D537B9D-204A-4588-8BBB-BE34283B0A81}">
      <dgm:prSet/>
      <dgm:spPr/>
      <dgm:t>
        <a:bodyPr/>
        <a:lstStyle/>
        <a:p>
          <a:endParaRPr lang="en-US"/>
        </a:p>
      </dgm:t>
    </dgm:pt>
    <dgm:pt modelId="{69A948E9-1E03-4CDA-A29B-E79CED310623}" type="sibTrans" cxnId="{3D537B9D-204A-4588-8BBB-BE34283B0A81}">
      <dgm:prSet/>
      <dgm:spPr/>
      <dgm:t>
        <a:bodyPr/>
        <a:lstStyle/>
        <a:p>
          <a:endParaRPr lang="en-US"/>
        </a:p>
      </dgm:t>
    </dgm:pt>
    <dgm:pt modelId="{5E4D1585-75DD-4855-B825-3CAC3CB5C5D5}">
      <dgm:prSet custT="1"/>
      <dgm:spPr/>
      <dgm:t>
        <a:bodyPr/>
        <a:lstStyle/>
        <a:p>
          <a:r>
            <a:rPr lang="ru-RU" sz="1600" dirty="0" err="1"/>
            <a:t>звіти</a:t>
          </a:r>
          <a:r>
            <a:rPr lang="ru-RU" sz="1600" dirty="0"/>
            <a:t> про </a:t>
          </a:r>
          <a:r>
            <a:rPr lang="ru-RU" sz="1600" dirty="0" err="1"/>
            <a:t>відрядження</a:t>
          </a:r>
          <a:r>
            <a:rPr lang="ru-RU" sz="1600" dirty="0"/>
            <a:t> </a:t>
          </a:r>
          <a:r>
            <a:rPr lang="ru-RU" sz="1600" dirty="0" err="1"/>
            <a:t>співробітників</a:t>
          </a:r>
          <a:r>
            <a:rPr lang="ru-RU" sz="1600" dirty="0"/>
            <a:t> (-</a:t>
          </a:r>
          <a:r>
            <a:rPr lang="ru-RU" sz="1600" dirty="0" err="1"/>
            <a:t>ць</a:t>
          </a:r>
          <a:r>
            <a:rPr lang="ru-RU" sz="1600" dirty="0"/>
            <a:t>) за </a:t>
          </a:r>
          <a:r>
            <a:rPr lang="ru-RU" sz="1600" dirty="0" err="1"/>
            <a:t>останній</a:t>
          </a:r>
          <a:r>
            <a:rPr lang="ru-RU" sz="1600" dirty="0"/>
            <a:t> </a:t>
          </a:r>
          <a:r>
            <a:rPr lang="ru-RU" sz="1600" dirty="0" err="1"/>
            <a:t>рік</a:t>
          </a:r>
          <a:r>
            <a:rPr lang="ru-RU" sz="1600" dirty="0"/>
            <a:t> перед аудитом</a:t>
          </a:r>
          <a:endParaRPr lang="en-US" sz="1600" dirty="0"/>
        </a:p>
      </dgm:t>
    </dgm:pt>
    <dgm:pt modelId="{9D558F3B-7826-45A6-A2AA-6DAC9DB0386B}" type="parTrans" cxnId="{1B8BCB6A-32D9-48BB-8359-BA813DF4DB20}">
      <dgm:prSet/>
      <dgm:spPr/>
      <dgm:t>
        <a:bodyPr/>
        <a:lstStyle/>
        <a:p>
          <a:endParaRPr lang="en-US"/>
        </a:p>
      </dgm:t>
    </dgm:pt>
    <dgm:pt modelId="{C70D4636-10EA-4525-B153-476C19EF0EBE}" type="sibTrans" cxnId="{1B8BCB6A-32D9-48BB-8359-BA813DF4DB20}">
      <dgm:prSet/>
      <dgm:spPr/>
      <dgm:t>
        <a:bodyPr/>
        <a:lstStyle/>
        <a:p>
          <a:endParaRPr lang="en-US"/>
        </a:p>
      </dgm:t>
    </dgm:pt>
    <dgm:pt modelId="{5B064CED-DDF5-4D8B-9F33-3375983DE6A2}">
      <dgm:prSet/>
      <dgm:spPr/>
      <dgm:t>
        <a:bodyPr/>
        <a:lstStyle/>
        <a:p>
          <a:r>
            <a:rPr lang="ru-RU" dirty="0" err="1"/>
            <a:t>опис</a:t>
          </a:r>
          <a:r>
            <a:rPr lang="ru-RU" dirty="0"/>
            <a:t> правил і процедур,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діють</a:t>
          </a:r>
          <a:r>
            <a:rPr lang="ru-RU" dirty="0"/>
            <a:t> в </a:t>
          </a:r>
          <a:r>
            <a:rPr lang="ru-RU" dirty="0" err="1"/>
            <a:t>організації</a:t>
          </a:r>
          <a:r>
            <a:rPr lang="ru-RU" dirty="0"/>
            <a:t>, </a:t>
          </a:r>
          <a:r>
            <a:rPr lang="ru-RU" dirty="0" err="1"/>
            <a:t>зокрема</a:t>
          </a:r>
          <a:r>
            <a:rPr lang="ru-RU" dirty="0"/>
            <a:t> </a:t>
          </a:r>
          <a:r>
            <a:rPr lang="ru-RU" dirty="0" err="1"/>
            <a:t>кадрової</a:t>
          </a:r>
          <a:r>
            <a:rPr lang="ru-RU" dirty="0"/>
            <a:t> </a:t>
          </a:r>
          <a:r>
            <a:rPr lang="ru-RU" dirty="0" err="1"/>
            <a:t>політики</a:t>
          </a:r>
          <a:r>
            <a:rPr lang="ru-RU" dirty="0"/>
            <a:t> і </a:t>
          </a:r>
          <a:r>
            <a:rPr lang="ru-RU" dirty="0" err="1"/>
            <a:t>процедури</a:t>
          </a:r>
          <a:r>
            <a:rPr lang="ru-RU" dirty="0"/>
            <a:t> </a:t>
          </a:r>
          <a:endParaRPr lang="en-US" dirty="0"/>
        </a:p>
      </dgm:t>
    </dgm:pt>
    <dgm:pt modelId="{9C24438F-3153-49C2-BBA6-FF7A6278A11F}" type="parTrans" cxnId="{16D30DB8-2592-414E-9732-AD93F77A8469}">
      <dgm:prSet/>
      <dgm:spPr/>
      <dgm:t>
        <a:bodyPr/>
        <a:lstStyle/>
        <a:p>
          <a:endParaRPr lang="en-US"/>
        </a:p>
      </dgm:t>
    </dgm:pt>
    <dgm:pt modelId="{55288574-8F5C-4564-A17E-035C44A91C17}" type="sibTrans" cxnId="{16D30DB8-2592-414E-9732-AD93F77A8469}">
      <dgm:prSet/>
      <dgm:spPr/>
      <dgm:t>
        <a:bodyPr/>
        <a:lstStyle/>
        <a:p>
          <a:endParaRPr lang="en-US"/>
        </a:p>
      </dgm:t>
    </dgm:pt>
    <dgm:pt modelId="{1E76BDF9-AC3B-4B98-AFCE-5F7B6F161BB9}">
      <dgm:prSet/>
      <dgm:spPr/>
      <dgm:t>
        <a:bodyPr/>
        <a:lstStyle/>
        <a:p>
          <a:r>
            <a:rPr lang="ru-RU" dirty="0" err="1"/>
            <a:t>документи</a:t>
          </a:r>
          <a:r>
            <a:rPr lang="ru-RU" dirty="0"/>
            <a:t> за </a:t>
          </a:r>
          <a:r>
            <a:rPr lang="ru-RU" dirty="0" err="1"/>
            <a:t>програмами</a:t>
          </a:r>
          <a:r>
            <a:rPr lang="ru-RU" dirty="0"/>
            <a:t> та </a:t>
          </a:r>
          <a:r>
            <a:rPr lang="ru-RU" dirty="0" err="1"/>
            <a:t>бюджети</a:t>
          </a:r>
          <a:endParaRPr lang="en-US" dirty="0"/>
        </a:p>
      </dgm:t>
    </dgm:pt>
    <dgm:pt modelId="{73DDA571-1BDD-437C-8245-749F6357DA3F}" type="parTrans" cxnId="{8CB1D04F-4795-444A-AF94-63F01699141F}">
      <dgm:prSet/>
      <dgm:spPr/>
      <dgm:t>
        <a:bodyPr/>
        <a:lstStyle/>
        <a:p>
          <a:endParaRPr lang="en-US"/>
        </a:p>
      </dgm:t>
    </dgm:pt>
    <dgm:pt modelId="{583AB265-1A03-425F-A2B7-F679F063AA4A}" type="sibTrans" cxnId="{8CB1D04F-4795-444A-AF94-63F01699141F}">
      <dgm:prSet/>
      <dgm:spPr/>
      <dgm:t>
        <a:bodyPr/>
        <a:lstStyle/>
        <a:p>
          <a:endParaRPr lang="en-US"/>
        </a:p>
      </dgm:t>
    </dgm:pt>
    <dgm:pt modelId="{C1BBEC73-D49C-4DB2-8E08-6662D6F8ADFD}">
      <dgm:prSet/>
      <dgm:spPr/>
      <dgm:t>
        <a:bodyPr/>
        <a:lstStyle/>
        <a:p>
          <a:r>
            <a:rPr lang="ru-RU" dirty="0" err="1"/>
            <a:t>плани</a:t>
          </a:r>
          <a:r>
            <a:rPr lang="ru-RU" dirty="0"/>
            <a:t> </a:t>
          </a:r>
          <a:r>
            <a:rPr lang="ru-RU" dirty="0" err="1"/>
            <a:t>приміщень</a:t>
          </a:r>
          <a:endParaRPr lang="en-US" dirty="0"/>
        </a:p>
      </dgm:t>
    </dgm:pt>
    <dgm:pt modelId="{AAB2EEAB-B53E-4431-9D3D-09FAE67DBF5F}" type="parTrans" cxnId="{7CB1B157-D2FB-48B8-98B3-86C1A74779AD}">
      <dgm:prSet/>
      <dgm:spPr/>
      <dgm:t>
        <a:bodyPr/>
        <a:lstStyle/>
        <a:p>
          <a:endParaRPr lang="en-US"/>
        </a:p>
      </dgm:t>
    </dgm:pt>
    <dgm:pt modelId="{8E76DA50-E736-4123-B645-2A008A74C654}" type="sibTrans" cxnId="{7CB1B157-D2FB-48B8-98B3-86C1A74779AD}">
      <dgm:prSet/>
      <dgm:spPr/>
      <dgm:t>
        <a:bodyPr/>
        <a:lstStyle/>
        <a:p>
          <a:endParaRPr lang="en-US"/>
        </a:p>
      </dgm:t>
    </dgm:pt>
    <dgm:pt modelId="{8D770C10-BDEC-48AF-812A-E62489E078DD}" type="pres">
      <dgm:prSet presAssocID="{3B3969FD-8AE5-482F-9C2D-AB64717BB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D33AAC-C71E-47DD-819F-64225E254231}" type="pres">
      <dgm:prSet presAssocID="{29C20600-22D1-45F5-95B0-306A7E07975A}" presName="node" presStyleLbl="node1" presStyleIdx="0" presStyleCnt="7" custScaleX="64556" custScaleY="331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7D1BB-04F7-41CF-953A-665F47019A31}" type="pres">
      <dgm:prSet presAssocID="{4CA0478B-A4CF-43AA-B071-391E3BC93C95}" presName="sibTrans" presStyleCnt="0"/>
      <dgm:spPr/>
    </dgm:pt>
    <dgm:pt modelId="{60617E11-C056-4BF3-8807-367197C69DC0}" type="pres">
      <dgm:prSet presAssocID="{97F351EA-7EBD-4189-A7DF-18134E1384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52D647-3757-4A14-88EB-E53627E6F258}" type="pres">
      <dgm:prSet presAssocID="{EAC32EC1-DE10-47C0-A285-CBB1FA3ED55C}" presName="sibTrans" presStyleCnt="0"/>
      <dgm:spPr/>
    </dgm:pt>
    <dgm:pt modelId="{0284B590-FEA2-45B1-8F6D-31CB14FF1474}" type="pres">
      <dgm:prSet presAssocID="{0D13A408-508C-4408-8E94-3AB35F882E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37A4F0-AAA8-484D-BBB1-1D35B7A728A2}" type="pres">
      <dgm:prSet presAssocID="{69A948E9-1E03-4CDA-A29B-E79CED310623}" presName="sibTrans" presStyleCnt="0"/>
      <dgm:spPr/>
    </dgm:pt>
    <dgm:pt modelId="{D8EE81D3-4A0F-4711-A7F7-DA198531FBBD}" type="pres">
      <dgm:prSet presAssocID="{5E4D1585-75DD-4855-B825-3CAC3CB5C5D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B88C40-1CA5-477E-A283-11A6FDC51874}" type="pres">
      <dgm:prSet presAssocID="{C70D4636-10EA-4525-B153-476C19EF0EBE}" presName="sibTrans" presStyleCnt="0"/>
      <dgm:spPr/>
    </dgm:pt>
    <dgm:pt modelId="{4E2B4591-AF76-4058-9A0A-6242C3801791}" type="pres">
      <dgm:prSet presAssocID="{5B064CED-DDF5-4D8B-9F33-3375983DE6A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A71586-E3FE-4692-B2E8-61F77DE3ECB1}" type="pres">
      <dgm:prSet presAssocID="{55288574-8F5C-4564-A17E-035C44A91C17}" presName="sibTrans" presStyleCnt="0"/>
      <dgm:spPr/>
    </dgm:pt>
    <dgm:pt modelId="{343BFAB7-1864-4B73-836C-D63B68C95B32}" type="pres">
      <dgm:prSet presAssocID="{1E76BDF9-AC3B-4B98-AFCE-5F7B6F161BB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9E19C9-E3E3-4E8D-A211-AFCFDA0AD98F}" type="pres">
      <dgm:prSet presAssocID="{583AB265-1A03-425F-A2B7-F679F063AA4A}" presName="sibTrans" presStyleCnt="0"/>
      <dgm:spPr/>
    </dgm:pt>
    <dgm:pt modelId="{CE127B9A-AB87-4416-BD63-68DA388737FE}" type="pres">
      <dgm:prSet presAssocID="{C1BBEC73-D49C-4DB2-8E08-6662D6F8AD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305141E-C033-4F89-ADE4-307954C70A20}" srcId="{3B3969FD-8AE5-482F-9C2D-AB64717BBF04}" destId="{29C20600-22D1-45F5-95B0-306A7E07975A}" srcOrd="0" destOrd="0" parTransId="{0F208A97-663F-46E1-9B0E-0EB992966FBC}" sibTransId="{4CA0478B-A4CF-43AA-B071-391E3BC93C95}"/>
    <dgm:cxn modelId="{210A0311-1402-4DCA-B0E5-7F461149B6D4}" srcId="{3B3969FD-8AE5-482F-9C2D-AB64717BBF04}" destId="{97F351EA-7EBD-4189-A7DF-18134E138474}" srcOrd="1" destOrd="0" parTransId="{420AFB3B-6A3A-46A9-B97F-41A6BC160ED1}" sibTransId="{EAC32EC1-DE10-47C0-A285-CBB1FA3ED55C}"/>
    <dgm:cxn modelId="{7271139E-C37B-4021-B3DB-4C8D5DA4549D}" type="presOf" srcId="{0D13A408-508C-4408-8E94-3AB35F882EBB}" destId="{0284B590-FEA2-45B1-8F6D-31CB14FF1474}" srcOrd="0" destOrd="0" presId="urn:microsoft.com/office/officeart/2005/8/layout/default"/>
    <dgm:cxn modelId="{7CB1B157-D2FB-48B8-98B3-86C1A74779AD}" srcId="{3B3969FD-8AE5-482F-9C2D-AB64717BBF04}" destId="{C1BBEC73-D49C-4DB2-8E08-6662D6F8ADFD}" srcOrd="6" destOrd="0" parTransId="{AAB2EEAB-B53E-4431-9D3D-09FAE67DBF5F}" sibTransId="{8E76DA50-E736-4123-B645-2A008A74C654}"/>
    <dgm:cxn modelId="{16D30DB8-2592-414E-9732-AD93F77A8469}" srcId="{3B3969FD-8AE5-482F-9C2D-AB64717BBF04}" destId="{5B064CED-DDF5-4D8B-9F33-3375983DE6A2}" srcOrd="4" destOrd="0" parTransId="{9C24438F-3153-49C2-BBA6-FF7A6278A11F}" sibTransId="{55288574-8F5C-4564-A17E-035C44A91C17}"/>
    <dgm:cxn modelId="{F0108E2D-1987-4192-B45A-14F609237D86}" type="presOf" srcId="{5B064CED-DDF5-4D8B-9F33-3375983DE6A2}" destId="{4E2B4591-AF76-4058-9A0A-6242C3801791}" srcOrd="0" destOrd="0" presId="urn:microsoft.com/office/officeart/2005/8/layout/default"/>
    <dgm:cxn modelId="{E00A402B-DDDE-471A-B7B7-FECF46445997}" type="presOf" srcId="{3B3969FD-8AE5-482F-9C2D-AB64717BBF04}" destId="{8D770C10-BDEC-48AF-812A-E62489E078DD}" srcOrd="0" destOrd="0" presId="urn:microsoft.com/office/officeart/2005/8/layout/default"/>
    <dgm:cxn modelId="{3D537B9D-204A-4588-8BBB-BE34283B0A81}" srcId="{3B3969FD-8AE5-482F-9C2D-AB64717BBF04}" destId="{0D13A408-508C-4408-8E94-3AB35F882EBB}" srcOrd="2" destOrd="0" parTransId="{EEBC4387-4C53-4FBD-B58C-DC0BCED85D49}" sibTransId="{69A948E9-1E03-4CDA-A29B-E79CED310623}"/>
    <dgm:cxn modelId="{D895E25D-D27B-49EF-85B0-4515AA3CB5CB}" type="presOf" srcId="{29C20600-22D1-45F5-95B0-306A7E07975A}" destId="{28D33AAC-C71E-47DD-819F-64225E254231}" srcOrd="0" destOrd="0" presId="urn:microsoft.com/office/officeart/2005/8/layout/default"/>
    <dgm:cxn modelId="{EA09A7FA-73CC-4895-B620-6A06C126FE07}" type="presOf" srcId="{C1BBEC73-D49C-4DB2-8E08-6662D6F8ADFD}" destId="{CE127B9A-AB87-4416-BD63-68DA388737FE}" srcOrd="0" destOrd="0" presId="urn:microsoft.com/office/officeart/2005/8/layout/default"/>
    <dgm:cxn modelId="{24AF61E5-5C60-45BF-81F8-43B6AE71ADA8}" type="presOf" srcId="{97F351EA-7EBD-4189-A7DF-18134E138474}" destId="{60617E11-C056-4BF3-8807-367197C69DC0}" srcOrd="0" destOrd="0" presId="urn:microsoft.com/office/officeart/2005/8/layout/default"/>
    <dgm:cxn modelId="{9877FC3D-3B0B-46D0-B2EB-7A866E49D617}" type="presOf" srcId="{1E76BDF9-AC3B-4B98-AFCE-5F7B6F161BB9}" destId="{343BFAB7-1864-4B73-836C-D63B68C95B32}" srcOrd="0" destOrd="0" presId="urn:microsoft.com/office/officeart/2005/8/layout/default"/>
    <dgm:cxn modelId="{F26C3E3A-1ABF-4A66-9792-DF5C8CF80A4D}" type="presOf" srcId="{5E4D1585-75DD-4855-B825-3CAC3CB5C5D5}" destId="{D8EE81D3-4A0F-4711-A7F7-DA198531FBBD}" srcOrd="0" destOrd="0" presId="urn:microsoft.com/office/officeart/2005/8/layout/default"/>
    <dgm:cxn modelId="{8CB1D04F-4795-444A-AF94-63F01699141F}" srcId="{3B3969FD-8AE5-482F-9C2D-AB64717BBF04}" destId="{1E76BDF9-AC3B-4B98-AFCE-5F7B6F161BB9}" srcOrd="5" destOrd="0" parTransId="{73DDA571-1BDD-437C-8245-749F6357DA3F}" sibTransId="{583AB265-1A03-425F-A2B7-F679F063AA4A}"/>
    <dgm:cxn modelId="{1B8BCB6A-32D9-48BB-8359-BA813DF4DB20}" srcId="{3B3969FD-8AE5-482F-9C2D-AB64717BBF04}" destId="{5E4D1585-75DD-4855-B825-3CAC3CB5C5D5}" srcOrd="3" destOrd="0" parTransId="{9D558F3B-7826-45A6-A2AA-6DAC9DB0386B}" sibTransId="{C70D4636-10EA-4525-B153-476C19EF0EBE}"/>
    <dgm:cxn modelId="{FA8779A4-9DB9-46FE-B010-0FD5E474C535}" type="presParOf" srcId="{8D770C10-BDEC-48AF-812A-E62489E078DD}" destId="{28D33AAC-C71E-47DD-819F-64225E254231}" srcOrd="0" destOrd="0" presId="urn:microsoft.com/office/officeart/2005/8/layout/default"/>
    <dgm:cxn modelId="{04490B0D-975C-4F1F-B45F-C3D7CD29BA0A}" type="presParOf" srcId="{8D770C10-BDEC-48AF-812A-E62489E078DD}" destId="{9EE7D1BB-04F7-41CF-953A-665F47019A31}" srcOrd="1" destOrd="0" presId="urn:microsoft.com/office/officeart/2005/8/layout/default"/>
    <dgm:cxn modelId="{0800AB42-A8F5-45F1-8A28-2309AB580956}" type="presParOf" srcId="{8D770C10-BDEC-48AF-812A-E62489E078DD}" destId="{60617E11-C056-4BF3-8807-367197C69DC0}" srcOrd="2" destOrd="0" presId="urn:microsoft.com/office/officeart/2005/8/layout/default"/>
    <dgm:cxn modelId="{E87A09B9-0C37-4EED-8452-615905116E1F}" type="presParOf" srcId="{8D770C10-BDEC-48AF-812A-E62489E078DD}" destId="{7652D647-3757-4A14-88EB-E53627E6F258}" srcOrd="3" destOrd="0" presId="urn:microsoft.com/office/officeart/2005/8/layout/default"/>
    <dgm:cxn modelId="{ED8EB25B-B270-4875-B32E-78B42D3968CD}" type="presParOf" srcId="{8D770C10-BDEC-48AF-812A-E62489E078DD}" destId="{0284B590-FEA2-45B1-8F6D-31CB14FF1474}" srcOrd="4" destOrd="0" presId="urn:microsoft.com/office/officeart/2005/8/layout/default"/>
    <dgm:cxn modelId="{C503F52A-2543-433F-A43D-12B803A94D06}" type="presParOf" srcId="{8D770C10-BDEC-48AF-812A-E62489E078DD}" destId="{7F37A4F0-AAA8-484D-BBB1-1D35B7A728A2}" srcOrd="5" destOrd="0" presId="urn:microsoft.com/office/officeart/2005/8/layout/default"/>
    <dgm:cxn modelId="{3344FF39-FF19-4ECF-A378-72A7331C627A}" type="presParOf" srcId="{8D770C10-BDEC-48AF-812A-E62489E078DD}" destId="{D8EE81D3-4A0F-4711-A7F7-DA198531FBBD}" srcOrd="6" destOrd="0" presId="urn:microsoft.com/office/officeart/2005/8/layout/default"/>
    <dgm:cxn modelId="{695EA7F9-2F03-4423-AEBB-584F41A4A612}" type="presParOf" srcId="{8D770C10-BDEC-48AF-812A-E62489E078DD}" destId="{DBB88C40-1CA5-477E-A283-11A6FDC51874}" srcOrd="7" destOrd="0" presId="urn:microsoft.com/office/officeart/2005/8/layout/default"/>
    <dgm:cxn modelId="{B22F61FC-62BA-4FFF-99C5-E5243D7664C3}" type="presParOf" srcId="{8D770C10-BDEC-48AF-812A-E62489E078DD}" destId="{4E2B4591-AF76-4058-9A0A-6242C3801791}" srcOrd="8" destOrd="0" presId="urn:microsoft.com/office/officeart/2005/8/layout/default"/>
    <dgm:cxn modelId="{382B1C15-5F33-40C4-8ADC-E09C678B3F83}" type="presParOf" srcId="{8D770C10-BDEC-48AF-812A-E62489E078DD}" destId="{74A71586-E3FE-4692-B2E8-61F77DE3ECB1}" srcOrd="9" destOrd="0" presId="urn:microsoft.com/office/officeart/2005/8/layout/default"/>
    <dgm:cxn modelId="{ED6FC5FB-E313-4C5E-BC1B-4000A846B6BF}" type="presParOf" srcId="{8D770C10-BDEC-48AF-812A-E62489E078DD}" destId="{343BFAB7-1864-4B73-836C-D63B68C95B32}" srcOrd="10" destOrd="0" presId="urn:microsoft.com/office/officeart/2005/8/layout/default"/>
    <dgm:cxn modelId="{2CD9C6D7-CE86-4804-A4FD-80588A848055}" type="presParOf" srcId="{8D770C10-BDEC-48AF-812A-E62489E078DD}" destId="{B99E19C9-E3E3-4E8D-A211-AFCFDA0AD98F}" srcOrd="11" destOrd="0" presId="urn:microsoft.com/office/officeart/2005/8/layout/default"/>
    <dgm:cxn modelId="{F61E098C-04B4-4A94-B369-C704A07C7784}" type="presParOf" srcId="{8D770C10-BDEC-48AF-812A-E62489E078DD}" destId="{CE127B9A-AB87-4416-BD63-68DA388737FE}" srcOrd="12" destOrd="0" presId="urn:microsoft.com/office/officeart/2005/8/layout/default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F6884-EC94-4C62-89A7-F1042F73CD7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6C99A4-A72C-42B2-9A67-278196362CE9}">
      <dgm:prSet/>
      <dgm:spPr/>
      <dgm:t>
        <a:bodyPr/>
        <a:lstStyle/>
        <a:p>
          <a:r>
            <a:rPr lang="ru-RU" b="0" i="0">
              <a:latin typeface="Calibri" panose="020F0502020204030204" pitchFamily="34" charset="0"/>
              <a:cs typeface="Calibri" panose="020F0502020204030204" pitchFamily="34" charset="0"/>
            </a:rPr>
            <a:t>Мета цих бесід — виявити додаткову інформацію щодо підсумків опитування та аналізу документації і розкрити уявлення учасників про «справедливу організацію». Бесіда триває не більш ніж дві години.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92BA78-F61D-483B-8910-819465EEEA0C}" type="parTrans" cxnId="{C0587622-BBED-4F16-AADB-F5FAC8F2C7E1}">
      <dgm:prSet/>
      <dgm:spPr/>
      <dgm:t>
        <a:bodyPr/>
        <a:lstStyle/>
        <a:p>
          <a:endParaRPr lang="en-US"/>
        </a:p>
      </dgm:t>
    </dgm:pt>
    <dgm:pt modelId="{B3E192D9-B244-43B1-B88D-7930B9279CF4}" type="sibTrans" cxnId="{C0587622-BBED-4F16-AADB-F5FAC8F2C7E1}">
      <dgm:prSet/>
      <dgm:spPr/>
      <dgm:t>
        <a:bodyPr/>
        <a:lstStyle/>
        <a:p>
          <a:endParaRPr lang="en-US"/>
        </a:p>
      </dgm:t>
    </dgm:pt>
    <dgm:pt modelId="{C31DED1C-8B78-477A-9086-4B89853E3E02}">
      <dgm:prSet/>
      <dgm:spPr/>
      <dgm:t>
        <a:bodyPr/>
        <a:lstStyle/>
        <a:p>
          <a:r>
            <a:rPr lang="ru-RU" b="0" i="0"/>
            <a:t>Необхідно охопити представників (-ць) усіх структурних підрозділів організації. Іноді корисно провести окремі жіночі та чоловічі фокус-групи. Як і в процесі опитування, важливо забезпечити конфіденційність учасників (-ць) фокусгруп та співбесід і переконати їх, що ніхто, крім членів групи аудиторів, не дізнається про особи учасників (-ць) та висловлені ними твердження. </a:t>
          </a:r>
          <a:endParaRPr lang="en-US"/>
        </a:p>
      </dgm:t>
    </dgm:pt>
    <dgm:pt modelId="{197F3614-9DB4-40AA-9B10-8E526AE6791A}" type="parTrans" cxnId="{77ADAFFF-FA91-4F44-9CF2-2C79CE12A5A8}">
      <dgm:prSet/>
      <dgm:spPr/>
      <dgm:t>
        <a:bodyPr/>
        <a:lstStyle/>
        <a:p>
          <a:endParaRPr lang="en-US"/>
        </a:p>
      </dgm:t>
    </dgm:pt>
    <dgm:pt modelId="{7D4870AF-1A6E-42DD-8DBB-BC3C7A038A9A}" type="sibTrans" cxnId="{77ADAFFF-FA91-4F44-9CF2-2C79CE12A5A8}">
      <dgm:prSet/>
      <dgm:spPr/>
      <dgm:t>
        <a:bodyPr/>
        <a:lstStyle/>
        <a:p>
          <a:endParaRPr lang="en-US"/>
        </a:p>
      </dgm:t>
    </dgm:pt>
    <dgm:pt modelId="{8C3B3DCF-5072-4353-B403-E8367B3C9CA1}">
      <dgm:prSet/>
      <dgm:spPr/>
      <dgm:t>
        <a:bodyPr/>
        <a:lstStyle/>
        <a:p>
          <a:r>
            <a:rPr lang="ru-RU" b="0" i="0"/>
            <a:t>Усі твердження використовуватимуться тільки в узагальненому форматі. </a:t>
          </a:r>
          <a:endParaRPr lang="en-US"/>
        </a:p>
      </dgm:t>
    </dgm:pt>
    <dgm:pt modelId="{3AC12A41-5CA9-4685-A0A7-15740CBB5600}" type="parTrans" cxnId="{D053B92A-17C8-4CCE-A406-DA5F978EA128}">
      <dgm:prSet/>
      <dgm:spPr/>
      <dgm:t>
        <a:bodyPr/>
        <a:lstStyle/>
        <a:p>
          <a:endParaRPr lang="en-US"/>
        </a:p>
      </dgm:t>
    </dgm:pt>
    <dgm:pt modelId="{EA8642B7-B32C-47D3-B7BC-7CCAE457960F}" type="sibTrans" cxnId="{D053B92A-17C8-4CCE-A406-DA5F978EA128}">
      <dgm:prSet/>
      <dgm:spPr/>
      <dgm:t>
        <a:bodyPr/>
        <a:lstStyle/>
        <a:p>
          <a:endParaRPr lang="en-US"/>
        </a:p>
      </dgm:t>
    </dgm:pt>
    <dgm:pt modelId="{234722AA-BE9D-4669-B615-7DDA60E4761E}" type="pres">
      <dgm:prSet presAssocID="{820F6884-EC94-4C62-89A7-F1042F73CD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32CD0DD-9813-4876-92ED-3A9A16F26659}" type="pres">
      <dgm:prSet presAssocID="{656C99A4-A72C-42B2-9A67-278196362CE9}" presName="thickLine" presStyleLbl="alignNode1" presStyleIdx="0" presStyleCnt="3"/>
      <dgm:spPr/>
    </dgm:pt>
    <dgm:pt modelId="{D6ACA112-E577-43BE-AC61-5E10B9ABAFBC}" type="pres">
      <dgm:prSet presAssocID="{656C99A4-A72C-42B2-9A67-278196362CE9}" presName="horz1" presStyleCnt="0"/>
      <dgm:spPr/>
    </dgm:pt>
    <dgm:pt modelId="{509596D7-E1A9-41F9-81FF-465133AA1F4C}" type="pres">
      <dgm:prSet presAssocID="{656C99A4-A72C-42B2-9A67-278196362CE9}" presName="tx1" presStyleLbl="revTx" presStyleIdx="0" presStyleCnt="3"/>
      <dgm:spPr/>
      <dgm:t>
        <a:bodyPr/>
        <a:lstStyle/>
        <a:p>
          <a:endParaRPr lang="uk-UA"/>
        </a:p>
      </dgm:t>
    </dgm:pt>
    <dgm:pt modelId="{08EA649A-DC2F-4D2E-B261-A43C42283A36}" type="pres">
      <dgm:prSet presAssocID="{656C99A4-A72C-42B2-9A67-278196362CE9}" presName="vert1" presStyleCnt="0"/>
      <dgm:spPr/>
    </dgm:pt>
    <dgm:pt modelId="{A717A555-75DC-4733-AD28-B911B8F501FF}" type="pres">
      <dgm:prSet presAssocID="{C31DED1C-8B78-477A-9086-4B89853E3E02}" presName="thickLine" presStyleLbl="alignNode1" presStyleIdx="1" presStyleCnt="3"/>
      <dgm:spPr/>
    </dgm:pt>
    <dgm:pt modelId="{EAEF71F2-55A1-41C7-9B52-681EACD06BCE}" type="pres">
      <dgm:prSet presAssocID="{C31DED1C-8B78-477A-9086-4B89853E3E02}" presName="horz1" presStyleCnt="0"/>
      <dgm:spPr/>
    </dgm:pt>
    <dgm:pt modelId="{38364F20-FEAD-471B-A3F0-060ED7265E81}" type="pres">
      <dgm:prSet presAssocID="{C31DED1C-8B78-477A-9086-4B89853E3E02}" presName="tx1" presStyleLbl="revTx" presStyleIdx="1" presStyleCnt="3"/>
      <dgm:spPr/>
      <dgm:t>
        <a:bodyPr/>
        <a:lstStyle/>
        <a:p>
          <a:endParaRPr lang="uk-UA"/>
        </a:p>
      </dgm:t>
    </dgm:pt>
    <dgm:pt modelId="{39DAA480-F503-4B7A-97B4-74A6C964716E}" type="pres">
      <dgm:prSet presAssocID="{C31DED1C-8B78-477A-9086-4B89853E3E02}" presName="vert1" presStyleCnt="0"/>
      <dgm:spPr/>
    </dgm:pt>
    <dgm:pt modelId="{26C2236C-C6D9-4440-B196-9DC95CDFF0E8}" type="pres">
      <dgm:prSet presAssocID="{8C3B3DCF-5072-4353-B403-E8367B3C9CA1}" presName="thickLine" presStyleLbl="alignNode1" presStyleIdx="2" presStyleCnt="3"/>
      <dgm:spPr/>
    </dgm:pt>
    <dgm:pt modelId="{78847E3D-6D5A-45AE-AF06-FA8B658F1299}" type="pres">
      <dgm:prSet presAssocID="{8C3B3DCF-5072-4353-B403-E8367B3C9CA1}" presName="horz1" presStyleCnt="0"/>
      <dgm:spPr/>
    </dgm:pt>
    <dgm:pt modelId="{14D6B8DE-BF3A-4230-964F-88C9CED0068C}" type="pres">
      <dgm:prSet presAssocID="{8C3B3DCF-5072-4353-B403-E8367B3C9CA1}" presName="tx1" presStyleLbl="revTx" presStyleIdx="2" presStyleCnt="3"/>
      <dgm:spPr/>
      <dgm:t>
        <a:bodyPr/>
        <a:lstStyle/>
        <a:p>
          <a:endParaRPr lang="uk-UA"/>
        </a:p>
      </dgm:t>
    </dgm:pt>
    <dgm:pt modelId="{04325F63-9507-4BF6-9A9A-25FBCAC9B5D3}" type="pres">
      <dgm:prSet presAssocID="{8C3B3DCF-5072-4353-B403-E8367B3C9CA1}" presName="vert1" presStyleCnt="0"/>
      <dgm:spPr/>
    </dgm:pt>
  </dgm:ptLst>
  <dgm:cxnLst>
    <dgm:cxn modelId="{06390D69-BF02-4CE6-B2C4-9B43599E6F57}" type="presOf" srcId="{8C3B3DCF-5072-4353-B403-E8367B3C9CA1}" destId="{14D6B8DE-BF3A-4230-964F-88C9CED0068C}" srcOrd="0" destOrd="0" presId="urn:microsoft.com/office/officeart/2008/layout/LinedList"/>
    <dgm:cxn modelId="{D053B92A-17C8-4CCE-A406-DA5F978EA128}" srcId="{820F6884-EC94-4C62-89A7-F1042F73CD78}" destId="{8C3B3DCF-5072-4353-B403-E8367B3C9CA1}" srcOrd="2" destOrd="0" parTransId="{3AC12A41-5CA9-4685-A0A7-15740CBB5600}" sibTransId="{EA8642B7-B32C-47D3-B7BC-7CCAE457960F}"/>
    <dgm:cxn modelId="{2EF28174-B408-4472-A9F7-CEA866A11E6D}" type="presOf" srcId="{820F6884-EC94-4C62-89A7-F1042F73CD78}" destId="{234722AA-BE9D-4669-B615-7DDA60E4761E}" srcOrd="0" destOrd="0" presId="urn:microsoft.com/office/officeart/2008/layout/LinedList"/>
    <dgm:cxn modelId="{77ADAFFF-FA91-4F44-9CF2-2C79CE12A5A8}" srcId="{820F6884-EC94-4C62-89A7-F1042F73CD78}" destId="{C31DED1C-8B78-477A-9086-4B89853E3E02}" srcOrd="1" destOrd="0" parTransId="{197F3614-9DB4-40AA-9B10-8E526AE6791A}" sibTransId="{7D4870AF-1A6E-42DD-8DBB-BC3C7A038A9A}"/>
    <dgm:cxn modelId="{C0587622-BBED-4F16-AADB-F5FAC8F2C7E1}" srcId="{820F6884-EC94-4C62-89A7-F1042F73CD78}" destId="{656C99A4-A72C-42B2-9A67-278196362CE9}" srcOrd="0" destOrd="0" parTransId="{0D92BA78-F61D-483B-8910-819465EEEA0C}" sibTransId="{B3E192D9-B244-43B1-B88D-7930B9279CF4}"/>
    <dgm:cxn modelId="{733CA25B-1D35-4208-8D54-2BF53B6EA54C}" type="presOf" srcId="{C31DED1C-8B78-477A-9086-4B89853E3E02}" destId="{38364F20-FEAD-471B-A3F0-060ED7265E81}" srcOrd="0" destOrd="0" presId="urn:microsoft.com/office/officeart/2008/layout/LinedList"/>
    <dgm:cxn modelId="{D62557BA-B5CF-4FAF-A123-F28422B8749C}" type="presOf" srcId="{656C99A4-A72C-42B2-9A67-278196362CE9}" destId="{509596D7-E1A9-41F9-81FF-465133AA1F4C}" srcOrd="0" destOrd="0" presId="urn:microsoft.com/office/officeart/2008/layout/LinedList"/>
    <dgm:cxn modelId="{9B7FEDD2-E293-4A63-A696-D59FEEB909D6}" type="presParOf" srcId="{234722AA-BE9D-4669-B615-7DDA60E4761E}" destId="{332CD0DD-9813-4876-92ED-3A9A16F26659}" srcOrd="0" destOrd="0" presId="urn:microsoft.com/office/officeart/2008/layout/LinedList"/>
    <dgm:cxn modelId="{18C47227-0839-4146-85C4-98682813627F}" type="presParOf" srcId="{234722AA-BE9D-4669-B615-7DDA60E4761E}" destId="{D6ACA112-E577-43BE-AC61-5E10B9ABAFBC}" srcOrd="1" destOrd="0" presId="urn:microsoft.com/office/officeart/2008/layout/LinedList"/>
    <dgm:cxn modelId="{0FFAF5C4-44AB-4E59-8369-CB5A1B96442C}" type="presParOf" srcId="{D6ACA112-E577-43BE-AC61-5E10B9ABAFBC}" destId="{509596D7-E1A9-41F9-81FF-465133AA1F4C}" srcOrd="0" destOrd="0" presId="urn:microsoft.com/office/officeart/2008/layout/LinedList"/>
    <dgm:cxn modelId="{025D8C3A-261E-4A22-A98B-827598FDACDB}" type="presParOf" srcId="{D6ACA112-E577-43BE-AC61-5E10B9ABAFBC}" destId="{08EA649A-DC2F-4D2E-B261-A43C42283A36}" srcOrd="1" destOrd="0" presId="urn:microsoft.com/office/officeart/2008/layout/LinedList"/>
    <dgm:cxn modelId="{A11DC1C6-B700-4864-AE20-A84B738DB028}" type="presParOf" srcId="{234722AA-BE9D-4669-B615-7DDA60E4761E}" destId="{A717A555-75DC-4733-AD28-B911B8F501FF}" srcOrd="2" destOrd="0" presId="urn:microsoft.com/office/officeart/2008/layout/LinedList"/>
    <dgm:cxn modelId="{96598AB7-A503-497A-9D28-05393A1BD2B6}" type="presParOf" srcId="{234722AA-BE9D-4669-B615-7DDA60E4761E}" destId="{EAEF71F2-55A1-41C7-9B52-681EACD06BCE}" srcOrd="3" destOrd="0" presId="urn:microsoft.com/office/officeart/2008/layout/LinedList"/>
    <dgm:cxn modelId="{56EDEF4A-FBCB-4B03-9921-3EEF5646543A}" type="presParOf" srcId="{EAEF71F2-55A1-41C7-9B52-681EACD06BCE}" destId="{38364F20-FEAD-471B-A3F0-060ED7265E81}" srcOrd="0" destOrd="0" presId="urn:microsoft.com/office/officeart/2008/layout/LinedList"/>
    <dgm:cxn modelId="{D7D2294B-0577-4605-8FC5-AB958EED5F17}" type="presParOf" srcId="{EAEF71F2-55A1-41C7-9B52-681EACD06BCE}" destId="{39DAA480-F503-4B7A-97B4-74A6C964716E}" srcOrd="1" destOrd="0" presId="urn:microsoft.com/office/officeart/2008/layout/LinedList"/>
    <dgm:cxn modelId="{D6A1FBC7-BF94-4268-9179-EE92036DCF6E}" type="presParOf" srcId="{234722AA-BE9D-4669-B615-7DDA60E4761E}" destId="{26C2236C-C6D9-4440-B196-9DC95CDFF0E8}" srcOrd="4" destOrd="0" presId="urn:microsoft.com/office/officeart/2008/layout/LinedList"/>
    <dgm:cxn modelId="{AB6A9512-1741-45A1-B80C-78F4F45A961B}" type="presParOf" srcId="{234722AA-BE9D-4669-B615-7DDA60E4761E}" destId="{78847E3D-6D5A-45AE-AF06-FA8B658F1299}" srcOrd="5" destOrd="0" presId="urn:microsoft.com/office/officeart/2008/layout/LinedList"/>
    <dgm:cxn modelId="{2DF13C38-75CE-4FB2-89D2-B8A9A37C5CE4}" type="presParOf" srcId="{78847E3D-6D5A-45AE-AF06-FA8B658F1299}" destId="{14D6B8DE-BF3A-4230-964F-88C9CED0068C}" srcOrd="0" destOrd="0" presId="urn:microsoft.com/office/officeart/2008/layout/LinedList"/>
    <dgm:cxn modelId="{15C8B4E0-718A-4AD5-9E2D-5311B0B9962E}" type="presParOf" srcId="{78847E3D-6D5A-45AE-AF06-FA8B658F1299}" destId="{04325F63-9507-4BF6-9A9A-25FBCAC9B5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D992-F623-4ACD-871B-51A5368E4C57}">
      <dsp:nvSpPr>
        <dsp:cNvPr id="0" name=""/>
        <dsp:cNvSpPr/>
      </dsp:nvSpPr>
      <dsp:spPr>
        <a:xfrm>
          <a:off x="432" y="0"/>
          <a:ext cx="8644521" cy="93131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Зустріч з керівництвом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09" y="27277"/>
        <a:ext cx="7560869" cy="876756"/>
      </dsp:txXfrm>
    </dsp:sp>
    <dsp:sp modelId="{C1C0A12B-F614-4C0F-B05A-DC2AAD5BCC1F}">
      <dsp:nvSpPr>
        <dsp:cNvPr id="0" name=""/>
        <dsp:cNvSpPr/>
      </dsp:nvSpPr>
      <dsp:spPr>
        <a:xfrm>
          <a:off x="723978" y="1100639"/>
          <a:ext cx="8644521" cy="93131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Обговорити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побоювання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сумніви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представників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керівництва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щодо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аудиту,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узгодити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рівень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конфіденційності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1255" y="1127916"/>
        <a:ext cx="7260637" cy="876756"/>
      </dsp:txXfrm>
    </dsp:sp>
    <dsp:sp modelId="{FB68F40E-F5DD-4A3A-BB22-57423221349A}">
      <dsp:nvSpPr>
        <dsp:cNvPr id="0" name=""/>
        <dsp:cNvSpPr/>
      </dsp:nvSpPr>
      <dsp:spPr>
        <a:xfrm>
          <a:off x="1437151" y="2201279"/>
          <a:ext cx="8644521" cy="93131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Керівництво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має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усвідомити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що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ґендерний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аудит не становить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загрози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результати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будуть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оприлюднені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у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погодженому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обсязі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й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виключно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за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згодою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керівництва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а аудитор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забезпечуватиме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рівень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і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якість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комунікацій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достатні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взаєморозуміння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й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подолання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можливих</a:t>
          </a:r>
          <a:r>
            <a:rPr lang="ru-RU" sz="1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труднощів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4428" y="2228556"/>
        <a:ext cx="7271442" cy="876756"/>
      </dsp:txXfrm>
    </dsp:sp>
    <dsp:sp modelId="{72861E95-A501-48FE-9BF4-8E357AB97D5D}">
      <dsp:nvSpPr>
        <dsp:cNvPr id="0" name=""/>
        <dsp:cNvSpPr/>
      </dsp:nvSpPr>
      <dsp:spPr>
        <a:xfrm>
          <a:off x="2161130" y="3301919"/>
          <a:ext cx="8644521" cy="931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Керівники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підпозділів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представляють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свої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пропозиції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очікування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Визначаються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сфери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у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яких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проводитиметься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аудит,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призначається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координатор аудиту (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від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організації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).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Також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потрібно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узгодити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календар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проведення</a:t>
          </a:r>
          <a:r>
            <a:rPr lang="ru-RU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аудиту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88407" y="3329196"/>
        <a:ext cx="7260637" cy="876756"/>
      </dsp:txXfrm>
    </dsp:sp>
    <dsp:sp modelId="{468F1F7B-6C63-45E3-9DDA-DD24FF26CA5E}">
      <dsp:nvSpPr>
        <dsp:cNvPr id="0" name=""/>
        <dsp:cNvSpPr/>
      </dsp:nvSpPr>
      <dsp:spPr>
        <a:xfrm>
          <a:off x="8039169" y="713299"/>
          <a:ext cx="605351" cy="605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175373" y="713299"/>
        <a:ext cx="332943" cy="455527"/>
      </dsp:txXfrm>
    </dsp:sp>
    <dsp:sp modelId="{8D5DA3F8-370F-4EC0-8884-6C2EC1602E82}">
      <dsp:nvSpPr>
        <dsp:cNvPr id="0" name=""/>
        <dsp:cNvSpPr/>
      </dsp:nvSpPr>
      <dsp:spPr>
        <a:xfrm>
          <a:off x="8763148" y="1813939"/>
          <a:ext cx="605351" cy="605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899352" y="1813939"/>
        <a:ext cx="332943" cy="455527"/>
      </dsp:txXfrm>
    </dsp:sp>
    <dsp:sp modelId="{FCDC4E36-CFE3-485A-9350-09D1F5B4C71C}">
      <dsp:nvSpPr>
        <dsp:cNvPr id="0" name=""/>
        <dsp:cNvSpPr/>
      </dsp:nvSpPr>
      <dsp:spPr>
        <a:xfrm>
          <a:off x="9476321" y="2914578"/>
          <a:ext cx="605351" cy="605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612525" y="2914578"/>
        <a:ext cx="332943" cy="455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7C1D1-B513-483C-926B-7E7B9D71AA81}">
      <dsp:nvSpPr>
        <dsp:cNvPr id="0" name=""/>
        <dsp:cNvSpPr/>
      </dsp:nvSpPr>
      <dsp:spPr>
        <a:xfrm>
          <a:off x="3956008" y="2710543"/>
          <a:ext cx="91440" cy="433340"/>
        </a:xfrm>
        <a:custGeom>
          <a:avLst/>
          <a:gdLst/>
          <a:ahLst/>
          <a:cxnLst/>
          <a:rect l="0" t="0" r="0" b="0"/>
          <a:pathLst>
            <a:path>
              <a:moveTo>
                <a:pt x="107006" y="0"/>
              </a:moveTo>
              <a:lnTo>
                <a:pt x="107006" y="233770"/>
              </a:lnTo>
              <a:lnTo>
                <a:pt x="45720" y="233770"/>
              </a:lnTo>
              <a:lnTo>
                <a:pt x="45720" y="43334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990029" y="2924908"/>
        <a:ext cx="23398" cy="4610"/>
      </dsp:txXfrm>
    </dsp:sp>
    <dsp:sp modelId="{C9CEC905-93D2-47C8-92F4-621E1097ABF6}">
      <dsp:nvSpPr>
        <dsp:cNvPr id="0" name=""/>
        <dsp:cNvSpPr/>
      </dsp:nvSpPr>
      <dsp:spPr>
        <a:xfrm>
          <a:off x="445050" y="0"/>
          <a:ext cx="7235928" cy="2712343"/>
        </a:xfrm>
        <a:prstGeom prst="rect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8140" tIns="103015" rIns="98140" bIns="103015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>
              <a:solidFill>
                <a:srgbClr val="FF0000"/>
              </a:solidFill>
            </a:rPr>
            <a:t>Завдання</a:t>
          </a:r>
          <a:r>
            <a:rPr lang="ru-RU" sz="1800" b="1" i="0" kern="1200" dirty="0">
              <a:solidFill>
                <a:srgbClr val="FF0000"/>
              </a:solidFill>
            </a:rPr>
            <a:t>:</a:t>
          </a:r>
          <a:endParaRPr lang="en-US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визначити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поточний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рівень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розуміння</a:t>
          </a:r>
          <a:r>
            <a:rPr lang="ru-RU" sz="1800" b="0" i="0" kern="1200" dirty="0"/>
            <a:t> і практики </a:t>
          </a:r>
          <a:r>
            <a:rPr lang="ru-RU" sz="1800" b="0" i="0" kern="1200" dirty="0" err="1"/>
            <a:t>інтеграції</a:t>
          </a:r>
          <a:r>
            <a:rPr lang="ru-RU" sz="1800" b="0" i="0" kern="1200" dirty="0"/>
            <a:t> /</a:t>
          </a:r>
          <a:r>
            <a:rPr lang="ru-RU" sz="1800" b="0" i="0" kern="1200" dirty="0" err="1"/>
            <a:t>ігнорування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ґендерних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підходів</a:t>
          </a:r>
          <a:r>
            <a:rPr lang="ru-RU" sz="1800" b="0" i="0" kern="1200" dirty="0"/>
            <a:t> у </a:t>
          </a:r>
          <a:r>
            <a:rPr lang="ru-RU" sz="1800" b="0" i="0" kern="1200" dirty="0" err="1"/>
            <a:t>діяльності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організації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сприйняття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керівництвом</a:t>
          </a:r>
          <a:r>
            <a:rPr lang="ru-RU" sz="1800" b="0" i="0" kern="1200" dirty="0"/>
            <a:t> та </a:t>
          </a:r>
          <a:r>
            <a:rPr lang="ru-RU" sz="1800" b="0" i="0" kern="1200" dirty="0" err="1"/>
            <a:t>співробітниками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цих</a:t>
          </a:r>
          <a:r>
            <a:rPr lang="ru-RU" sz="1800" b="0" i="0" kern="1200" dirty="0"/>
            <a:t> практик. </a:t>
          </a:r>
          <a:r>
            <a:rPr lang="ru-RU" sz="1800" b="0" i="0" kern="1200" dirty="0" err="1"/>
            <a:t>Дуже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важливо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щоб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опитувальники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охоплювали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всі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чотири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складові</a:t>
          </a:r>
          <a:r>
            <a:rPr lang="ru-RU" sz="1800" b="0" i="0" kern="1200" dirty="0"/>
            <a:t> — </a:t>
          </a:r>
          <a:r>
            <a:rPr lang="ru-RU" sz="1800" b="0" i="0" kern="1200" dirty="0" err="1"/>
            <a:t>політичну</a:t>
          </a:r>
          <a:r>
            <a:rPr lang="ru-RU" sz="1800" b="0" i="0" kern="1200" dirty="0"/>
            <a:t> волю, </a:t>
          </a:r>
          <a:r>
            <a:rPr lang="ru-RU" sz="1800" b="0" i="0" kern="1200" dirty="0" err="1"/>
            <a:t>технічний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потенціал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підзвітність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організаційну</a:t>
          </a:r>
          <a:r>
            <a:rPr lang="ru-RU" sz="1800" b="0" i="0" kern="1200" dirty="0"/>
            <a:t> культуру.</a:t>
          </a:r>
          <a:endParaRPr lang="en-US" sz="1800" kern="1200" dirty="0"/>
        </a:p>
      </dsp:txBody>
      <dsp:txXfrm>
        <a:off x="445050" y="0"/>
        <a:ext cx="7235928" cy="2712343"/>
      </dsp:txXfrm>
    </dsp:sp>
    <dsp:sp modelId="{93136A6E-E0F8-4F3D-80F8-432125F288B1}">
      <dsp:nvSpPr>
        <dsp:cNvPr id="0" name=""/>
        <dsp:cNvSpPr/>
      </dsp:nvSpPr>
      <dsp:spPr>
        <a:xfrm>
          <a:off x="355845" y="3176284"/>
          <a:ext cx="7291766" cy="3024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8140" tIns="103015" rIns="98140" bIns="103015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Вивчаються</a:t>
          </a:r>
          <a:r>
            <a:rPr lang="ru-RU" sz="1800" b="1" i="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n-US" sz="18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процедури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ухвалення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рішень</a:t>
          </a:r>
          <a:r>
            <a:rPr lang="ru-RU" sz="1600" b="0" i="0" kern="1200" dirty="0"/>
            <a:t> (</a:t>
          </a:r>
          <a:r>
            <a:rPr lang="ru-RU" sz="1600" b="0" i="0" kern="1200" dirty="0" err="1"/>
            <a:t>ступінь</a:t>
          </a:r>
          <a:r>
            <a:rPr lang="ru-RU" sz="1600" b="0" i="0" kern="1200" dirty="0"/>
            <a:t> </a:t>
          </a:r>
          <a:r>
            <a:rPr lang="ru-RU" sz="1600" b="0" i="0" kern="1200" dirty="0" err="1"/>
            <a:t>ґендерної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чутливості</a:t>
          </a:r>
          <a:r>
            <a:rPr lang="ru-RU" sz="1600" b="0" i="0" kern="1200" dirty="0"/>
            <a:t> в </a:t>
          </a:r>
          <a:r>
            <a:rPr lang="ru-RU" sz="1600" b="0" i="0" kern="1200" dirty="0" err="1"/>
            <a:t>організаційних</a:t>
          </a:r>
          <a:r>
            <a:rPr lang="ru-RU" sz="1600" b="0" i="0" kern="1200" dirty="0"/>
            <a:t> нормах, структурах, системах, </a:t>
          </a:r>
          <a:r>
            <a:rPr lang="ru-RU" sz="1600" b="0" i="0" kern="1200" dirty="0" err="1"/>
            <a:t>процесах</a:t>
          </a:r>
          <a:r>
            <a:rPr lang="ru-RU" sz="1600" b="0" i="0" kern="1200" dirty="0"/>
            <a:t> і </a:t>
          </a:r>
          <a:r>
            <a:rPr lang="ru-RU" sz="1600" b="0" i="0" kern="1200" dirty="0" err="1"/>
            <a:t>відносинах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влади</a:t>
          </a:r>
          <a:r>
            <a:rPr lang="ru-RU" sz="1600" b="0" i="0" kern="1200" dirty="0"/>
            <a:t>);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ґендерний</a:t>
          </a:r>
          <a:r>
            <a:rPr lang="ru-RU" sz="1600" b="0" i="0" kern="1200" dirty="0"/>
            <a:t> склад </a:t>
          </a:r>
          <a:r>
            <a:rPr lang="ru-RU" sz="1600" b="0" i="0" kern="1200" dirty="0" err="1"/>
            <a:t>експертних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груп</a:t>
          </a:r>
          <a:r>
            <a:rPr lang="ru-RU" sz="1600" b="0" i="0" kern="1200" dirty="0"/>
            <a:t>, дизайн </a:t>
          </a:r>
          <a:r>
            <a:rPr lang="ru-RU" sz="1600" b="0" i="0" kern="1200" dirty="0" err="1"/>
            <a:t>напрацьованих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рішень</a:t>
          </a:r>
          <a:r>
            <a:rPr lang="ru-RU" sz="1600" b="0" i="0" kern="1200" dirty="0"/>
            <a:t>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існування</a:t>
          </a:r>
          <a:r>
            <a:rPr lang="ru-RU" sz="1600" b="0" i="0" kern="1200" dirty="0"/>
            <a:t> / </a:t>
          </a:r>
          <a:r>
            <a:rPr lang="ru-RU" sz="1600" b="0" i="0" kern="1200" dirty="0" err="1"/>
            <a:t>якість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формальної</a:t>
          </a:r>
          <a:r>
            <a:rPr lang="ru-RU" sz="1600" b="0" i="0" kern="1200" dirty="0"/>
            <a:t> і </a:t>
          </a:r>
          <a:r>
            <a:rPr lang="ru-RU" sz="1600" b="0" i="0" kern="1200" dirty="0" err="1"/>
            <a:t>неформальної</a:t>
          </a:r>
          <a:r>
            <a:rPr lang="ru-RU" sz="1600" b="0" i="0" kern="1200" dirty="0"/>
            <a:t> </a:t>
          </a:r>
          <a:r>
            <a:rPr lang="ru-RU" sz="1600" b="0" i="0" kern="1200" dirty="0" err="1"/>
            <a:t>ґендерної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політики</a:t>
          </a:r>
          <a:r>
            <a:rPr lang="ru-RU" sz="1600" b="0" i="0" kern="1200" dirty="0"/>
            <a:t>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основні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аспекти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комунікацій</a:t>
          </a:r>
          <a:r>
            <a:rPr lang="ru-RU" sz="1600" b="0" i="0" kern="1200" dirty="0"/>
            <a:t> та </a:t>
          </a:r>
          <a:r>
            <a:rPr lang="ru-RU" sz="1600" b="0" i="0" kern="1200" dirty="0" err="1"/>
            <a:t>реклами</a:t>
          </a:r>
          <a:r>
            <a:rPr lang="ru-RU" sz="1600" b="0" i="0" kern="1200" dirty="0"/>
            <a:t> (</a:t>
          </a:r>
          <a:r>
            <a:rPr lang="ru-RU" sz="1600" b="0" i="0" kern="1200" dirty="0" err="1"/>
            <a:t>якість</a:t>
          </a:r>
          <a:r>
            <a:rPr lang="ru-RU" sz="1600" b="0" i="0" kern="1200" dirty="0"/>
            <a:t> і </a:t>
          </a:r>
          <a:r>
            <a:rPr lang="ru-RU" sz="1600" b="0" i="0" kern="1200" dirty="0" err="1"/>
            <a:t>ступінь</a:t>
          </a:r>
          <a:r>
            <a:rPr lang="ru-RU" sz="1600" b="0" i="0" kern="1200" dirty="0"/>
            <a:t> </a:t>
          </a:r>
          <a:r>
            <a:rPr lang="ru-RU" sz="1600" b="0" i="0" kern="1200" dirty="0" err="1"/>
            <a:t>ґендерної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чутливості</a:t>
          </a:r>
          <a:r>
            <a:rPr lang="ru-RU" sz="1600" b="0" i="0" kern="1200" dirty="0"/>
            <a:t> в </a:t>
          </a:r>
          <a:r>
            <a:rPr lang="ru-RU" sz="1600" b="0" i="0" kern="1200" dirty="0" err="1"/>
            <a:t>комунікаціях</a:t>
          </a:r>
          <a:r>
            <a:rPr lang="ru-RU" sz="1600" b="0" i="0" kern="1200" dirty="0"/>
            <a:t> </a:t>
          </a:r>
          <a:r>
            <a:rPr lang="ru-RU" sz="1600" b="0" i="0" kern="1200" dirty="0" err="1"/>
            <a:t>організації</a:t>
          </a:r>
          <a:r>
            <a:rPr lang="ru-RU" sz="1600" b="0" i="0" kern="1200" dirty="0"/>
            <a:t>);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організаційна</a:t>
          </a:r>
          <a:r>
            <a:rPr lang="ru-RU" sz="1600" b="0" i="0" kern="1200" dirty="0"/>
            <a:t> культура (практика </a:t>
          </a:r>
          <a:r>
            <a:rPr lang="ru-RU" sz="1600" b="0" i="0" kern="1200" dirty="0" err="1"/>
            <a:t>запобігання</a:t>
          </a:r>
          <a:r>
            <a:rPr lang="ru-RU" sz="1600" b="0" i="0" kern="1200" dirty="0"/>
            <a:t> і </a:t>
          </a:r>
          <a:r>
            <a:rPr lang="ru-RU" sz="1600" b="0" i="0" kern="1200" dirty="0" err="1"/>
            <a:t>подолання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дискримінації</a:t>
          </a:r>
          <a:r>
            <a:rPr lang="ru-RU" sz="1600" b="0" i="0" kern="1200" dirty="0"/>
            <a:t>, сексизму, </a:t>
          </a:r>
          <a:r>
            <a:rPr lang="ru-RU" sz="1600" b="0" i="0" kern="1200" dirty="0" err="1"/>
            <a:t>впливу</a:t>
          </a:r>
          <a:r>
            <a:rPr lang="ru-RU" sz="1600" b="0" i="0" kern="1200" dirty="0"/>
            <a:t> </a:t>
          </a:r>
          <a:r>
            <a:rPr lang="ru-RU" sz="1600" b="0" i="0" kern="1200" dirty="0" err="1"/>
            <a:t>ґендерних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стереотипів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тощо</a:t>
          </a:r>
          <a:r>
            <a:rPr lang="ru-RU" sz="1600" b="0" i="0" kern="1200" dirty="0"/>
            <a:t>);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err="1"/>
            <a:t>людські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ресурси</a:t>
          </a:r>
          <a:r>
            <a:rPr lang="ru-RU" sz="1600" b="0" i="0" kern="1200" dirty="0"/>
            <a:t> (</a:t>
          </a:r>
          <a:r>
            <a:rPr lang="ru-RU" sz="1600" b="0" i="0" kern="1200" dirty="0" err="1"/>
            <a:t>ґендерний</a:t>
          </a:r>
          <a:r>
            <a:rPr lang="ru-RU" sz="1600" b="0" i="0" kern="1200" dirty="0"/>
            <a:t> баланс на </a:t>
          </a:r>
          <a:r>
            <a:rPr lang="ru-RU" sz="1600" b="0" i="0" kern="1200" dirty="0" err="1"/>
            <a:t>всіх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рівнях</a:t>
          </a:r>
          <a:r>
            <a:rPr lang="ru-RU" sz="1600" b="0" i="0" kern="1200" dirty="0"/>
            <a:t>; </a:t>
          </a:r>
          <a:r>
            <a:rPr lang="ru-RU" sz="1600" b="0" i="0" kern="1200" dirty="0" err="1"/>
            <a:t>наявність</a:t>
          </a:r>
          <a:r>
            <a:rPr lang="ru-RU" sz="1600" b="0" i="0" kern="1200" dirty="0"/>
            <a:t>/</a:t>
          </a:r>
          <a:r>
            <a:rPr lang="ru-RU" sz="1600" b="0" i="0" kern="1200" dirty="0" err="1"/>
            <a:t>відсутність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політики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щодо</a:t>
          </a:r>
          <a:r>
            <a:rPr lang="ru-RU" sz="1600" b="0" i="0" kern="1200" dirty="0"/>
            <a:t> </a:t>
          </a:r>
          <a:r>
            <a:rPr lang="ru-RU" sz="1600" b="0" i="0" kern="1200" dirty="0" err="1"/>
            <a:t>врахування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сімейних</a:t>
          </a:r>
          <a:r>
            <a:rPr lang="ru-RU" sz="1600" b="0" i="0" kern="1200" dirty="0"/>
            <a:t> </a:t>
          </a:r>
          <a:r>
            <a:rPr lang="ru-RU" sz="1600" b="0" i="0" kern="1200" dirty="0" err="1"/>
            <a:t>інтересів</a:t>
          </a:r>
          <a:r>
            <a:rPr lang="ru-RU" sz="1600" b="0" i="0" kern="1200" dirty="0"/>
            <a:t>)</a:t>
          </a:r>
          <a:endParaRPr lang="en-US" sz="1600" kern="1200" dirty="0"/>
        </a:p>
      </dsp:txBody>
      <dsp:txXfrm>
        <a:off x="355845" y="3176284"/>
        <a:ext cx="7291766" cy="3024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1989-DEAA-486D-845F-C34022D7AA7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9859-416A-4CC5-944A-C0957C14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1" y="203683"/>
            <a:ext cx="11785599" cy="645063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0AC2503-E40F-4767-A66D-305F26526F64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17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68008"/>
            <a:ext cx="2743200" cy="214546"/>
          </a:xfrm>
        </p:spPr>
        <p:txBody>
          <a:bodyPr>
            <a:spAutoFit/>
          </a:bodyPr>
          <a:lstStyle>
            <a:lvl1pPr marL="0" indent="0" algn="r">
              <a:buNone/>
              <a:defRPr sz="794" baseline="0">
                <a:solidFill>
                  <a:schemeClr val="bg1"/>
                </a:solidFill>
              </a:defRPr>
            </a:lvl1pPr>
            <a:lvl2pPr marL="304468" indent="0">
              <a:buNone/>
              <a:defRPr sz="2381">
                <a:solidFill>
                  <a:schemeClr val="bg1"/>
                </a:solidFill>
              </a:defRPr>
            </a:lvl2pPr>
            <a:lvl3pPr marL="608938" indent="0">
              <a:buNone/>
              <a:defRPr sz="2116">
                <a:solidFill>
                  <a:schemeClr val="bg1"/>
                </a:solidFill>
              </a:defRPr>
            </a:lvl3pPr>
            <a:lvl4pPr marL="905007" indent="0">
              <a:buNone/>
              <a:defRPr sz="1852">
                <a:solidFill>
                  <a:schemeClr val="bg1"/>
                </a:solidFill>
              </a:defRPr>
            </a:lvl4pPr>
            <a:lvl5pPr marL="1356462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5" y="753866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707638"/>
            <a:ext cx="7315200" cy="531940"/>
          </a:xfrm>
        </p:spPr>
        <p:txBody>
          <a:bodyPr wrap="square" anchor="t" anchorCtr="0">
            <a:spAutoFit/>
          </a:bodyPr>
          <a:lstStyle>
            <a:lvl1pPr>
              <a:defRPr sz="3174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95680" y="90922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6408096"/>
            <a:ext cx="2844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8096"/>
            <a:ext cx="3860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8096"/>
            <a:ext cx="2844800" cy="24622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1279536A-3300-4894-AF5F-C8F08DF89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800" y="5378669"/>
            <a:ext cx="2347200" cy="9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629DE07-D123-4F7E-99D8-B08A5D7D2ECB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/>
        </p:spPr>
        <p:txBody>
          <a:bodyPr anchor="b" anchorCtr="0">
            <a:normAutofit/>
          </a:bodyPr>
          <a:lstStyle>
            <a:lvl1pPr>
              <a:defRPr sz="317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5" y="753866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707638"/>
            <a:ext cx="7315200" cy="580800"/>
          </a:xfrm>
        </p:spPr>
        <p:txBody>
          <a:bodyPr wrap="square" anchor="t" anchorCtr="0">
            <a:spAutoFit/>
          </a:bodyPr>
          <a:lstStyle>
            <a:lvl1pPr>
              <a:defRPr sz="3174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" y="6423933"/>
            <a:ext cx="2844800" cy="2145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0FBB6D-8091-4614-8274-F85BE42AEBED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5" y="5747196"/>
            <a:ext cx="1826231" cy="5435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786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C3C2756-4CD8-4805-B205-4398808FF5EB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70" marR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4470" marR="0" lvl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5009" marR="0" lvl="1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3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50795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5549"/>
            <a:ext cx="50804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E05D81F0-A685-4BB7-B130-77EE508E6BEC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33523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E7E7F354-D31A-422D-BB33-253FBE59C4AF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58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96F5447B-27E8-41B6-9C50-E25B5189AC5B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70" marR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4470" marR="0" lvl="0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5009" marR="0" lvl="1" indent="-304470" algn="l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774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49"/>
            <a:ext cx="335239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773624D-D035-4B6B-9C0D-644FA7DBF658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49"/>
            <a:ext cx="3353205" cy="4233230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2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33167"/>
            <a:ext cx="10363200" cy="5808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49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88D70-450E-47D2-A2B3-332C8D16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2918A5-94D1-4344-A060-2A60A08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0E1E-8BBE-46B9-B9AC-18509EA37DC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102BDA-176F-4E0F-8554-69E1F04B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B4E50B-5FEB-4981-AE5C-BD3222A0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49816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636A28A-01FD-4961-9356-A942F1E2F90C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9816"/>
            <a:ext cx="3860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PRESENTED BY THE USAID ENERGY SECURITY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49816"/>
            <a:ext cx="2844800" cy="21454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64096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3027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8" r:id="rId9"/>
    <p:sldLayoutId id="2147483755" r:id="rId10"/>
  </p:sldLayoutIdLst>
  <p:hf hdr="0" dt="0"/>
  <p:txStyles>
    <p:titleStyle>
      <a:lvl1pPr algn="l" defTabSz="604738" rtl="0" eaLnBrk="1" latinLnBrk="0" hangingPunct="1">
        <a:spcBef>
          <a:spcPct val="0"/>
        </a:spcBef>
        <a:buNone/>
        <a:defRPr sz="3174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304470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•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905009" indent="-304470" algn="l" defTabSz="604738" rtl="0" eaLnBrk="1" latinLnBrk="0" hangingPunct="1">
        <a:spcBef>
          <a:spcPts val="0"/>
        </a:spcBef>
        <a:spcAft>
          <a:spcPts val="1058"/>
        </a:spcAft>
        <a:buFont typeface="Arial"/>
        <a:buChar char="–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1209477" indent="-304470" algn="l" defTabSz="604738" rtl="0" eaLnBrk="1" latinLnBrk="0" hangingPunct="1">
        <a:spcBef>
          <a:spcPct val="20000"/>
        </a:spcBef>
        <a:buFont typeface="Arial"/>
        <a:buChar char="•"/>
        <a:defRPr sz="2381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516046" indent="-306569" algn="l" defTabSz="604738" rtl="0" eaLnBrk="1" latinLnBrk="0" hangingPunct="1">
        <a:spcBef>
          <a:spcPct val="20000"/>
        </a:spcBef>
        <a:buFont typeface="Arial"/>
        <a:buChar char="–"/>
        <a:defRPr sz="2116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660932" indent="-304470" algn="l" defTabSz="604738" rtl="0" eaLnBrk="1" latinLnBrk="0" hangingPunct="1">
        <a:spcBef>
          <a:spcPct val="20000"/>
        </a:spcBef>
        <a:buFont typeface="Arial"/>
        <a:buChar char="»"/>
        <a:defRPr sz="1852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3326061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CB076-54E8-437E-9C2C-B3825E0C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67637"/>
            <a:ext cx="10363200" cy="646331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Гендерний аудит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B08EA3-BCE3-4E12-9F47-261CC1C6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5C8E70-BA8D-482E-BA2A-1E2AE2F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9816"/>
            <a:ext cx="2844800" cy="214546"/>
          </a:xfrm>
        </p:spPr>
        <p:txBody>
          <a:bodyPr/>
          <a:lstStyle/>
          <a:p>
            <a:fld id="{469CF8B8-B06D-4391-AC2B-95C2F4287022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3B20FA-EE30-47E9-A050-19C4B82DF046}"/>
              </a:ext>
            </a:extLst>
          </p:cNvPr>
          <p:cNvSpPr/>
          <p:nvPr/>
        </p:nvSpPr>
        <p:spPr>
          <a:xfrm>
            <a:off x="725864" y="1828800"/>
            <a:ext cx="107402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Ґендерний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аудит є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новим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інструментом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сфері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просування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політики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рівності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усіх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сферах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суспільного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життя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якою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принципи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рівності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відображені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яким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чином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компоненти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інтегровані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стратегічних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програмних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документів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документів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поточної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діяльності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стосунки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колективі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DBF88700-9641-4D2D-BC81-99EFFBEEC977}"/>
              </a:ext>
            </a:extLst>
          </p:cNvPr>
          <p:cNvSpPr/>
          <p:nvPr/>
        </p:nvSpPr>
        <p:spPr>
          <a:xfrm>
            <a:off x="5250730" y="2941163"/>
            <a:ext cx="744717" cy="487837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CE39898-4E60-4AD8-989C-942A992F8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D7FAB52-74BD-45F1-BEBB-E478D2CDA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ED2534A-EB32-43B6-90D2-BC717C66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422787"/>
            <a:ext cx="10274710" cy="5525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Технічні</a:t>
            </a:r>
            <a:r>
              <a:rPr lang="ru-RU" sz="39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9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39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дослідження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публікації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робочі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підрозділів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великі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зустрічі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наради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навчальні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заходи,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конференції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зазначенням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списку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учасників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та 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заходів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переліком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виступаючих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навчальні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інформаційні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матеріали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наразі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використовуються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важливі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відображають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роботу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97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CE39898-4E60-4AD8-989C-942A992F8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D7FAB52-74BD-45F1-BEBB-E478D2CDA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ED2534A-EB32-43B6-90D2-BC717C66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452487"/>
            <a:ext cx="10683711" cy="5496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Інформаційні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буклет про роботу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є);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інформаційно-роз’яснювальні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матеріали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брошури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плакати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буклети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відеоматеріали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обкладинки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публікацій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фотографіями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малюнками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посилання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інтернет-сайти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розміщують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інформацію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організацію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посилання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сторінки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й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соціальних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мережах;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інформаційні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бюлетені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друковані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електронні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9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1A27A3F-13A7-4829-8C8F-3A87A626D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1B5316-8798-47AD-84B8-6DDB1BDCC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B983DAA-035D-40C6-9145-FF9B140B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725864"/>
            <a:ext cx="10617724" cy="5222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a-ET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32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окументи</a:t>
            </a:r>
            <a:r>
              <a:rPr lang="uk-UA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щодо співпраці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підтримані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донорами;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тексти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зовнішнє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оцінювання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поточних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нещодавно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стосуються</a:t>
            </a: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політики</a:t>
            </a:r>
            <a:endParaRPr lang="ru-RU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• вся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наявна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документація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5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1246B38-18AA-496B-A28E-2A063B22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34BA53-0689-496F-8709-8652954A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1916D5-F42F-4DC4-8DF1-CCAD54F95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61" y="546755"/>
            <a:ext cx="10529740" cy="5402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Члени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аудиторів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використовують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таблиці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аналізу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документів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BDB4C6-1624-4E04-B2D5-E1555264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0" t="37147" r="4601" b="40722"/>
          <a:stretch/>
        </p:blipFill>
        <p:spPr>
          <a:xfrm>
            <a:off x="782424" y="2133131"/>
            <a:ext cx="10661715" cy="15177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F1A8EF-87EE-4458-A2C9-AA8725ED7173}"/>
              </a:ext>
            </a:extLst>
          </p:cNvPr>
          <p:cNvSpPr/>
          <p:nvPr/>
        </p:nvSpPr>
        <p:spPr>
          <a:xfrm>
            <a:off x="747861" y="3837061"/>
            <a:ext cx="10696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зовсім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забезпеченню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балансу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комплексний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підхід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не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спостерігається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незначною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(на 10–25%);</a:t>
            </a:r>
          </a:p>
          <a:p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середньою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(на 26–50%); </a:t>
            </a:r>
          </a:p>
          <a:p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достатньою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(на 51–75%); </a:t>
            </a:r>
          </a:p>
          <a:p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майже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повною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(на 76– 95%); </a:t>
            </a:r>
          </a:p>
          <a:p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документ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відповідає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повною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мірою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(на 96–100%) (в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усьому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документі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наскрізно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спостерігається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комплексний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підхід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6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A272E16-6D06-4FE4-B648-742AA8FE7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4E42D92-CD9B-45FF-B7C3-9363E30A0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1D0160-96D2-4BAA-B1C9-6EC77396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44701"/>
            <a:ext cx="10363200" cy="106926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Оцінюючи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зображення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необхідно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пам’ятати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про: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820344A-9663-479A-B79D-4D5CEB16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2" y="1131216"/>
            <a:ext cx="10485748" cy="4817563"/>
          </a:xfrm>
        </p:spPr>
        <p:txBody>
          <a:bodyPr>
            <a:normAutofit lnSpcReduction="10000"/>
          </a:bodyPr>
          <a:lstStyle/>
          <a:p>
            <a:pPr marL="914400" indent="-166688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рівність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166688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різноманітність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166688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чутливість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Зображення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фотографії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малюнки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передавати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послання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просувають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ґендерну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рівність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не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стереотипні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жінок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чоловіків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Зображення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змальовувати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різноманітність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ролей,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показуючи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жінок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 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однаковому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статусі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уникати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спільних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зображень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чоловіків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жінок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де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показані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 активному і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впевненому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жінки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в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пасивній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Зображення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відповідати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принципам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чутливості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етнічної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різноманітності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7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EA7419A-86A5-4D15-BAF0-5B2BA0704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21DF434-1689-45A2-A70C-10A0DF722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A13C4C2-699C-4599-8352-423BEBD42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37" t="18032" r="31843" b="15646"/>
          <a:stretch/>
        </p:blipFill>
        <p:spPr>
          <a:xfrm>
            <a:off x="1735750" y="219521"/>
            <a:ext cx="8765102" cy="63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A5277B-8ABC-4BCC-8253-5C63F8BD6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5FDCDA-E2DB-416B-A996-16FC08705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507BEB-C493-43D2-8B29-CF61A9D5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4" t="16307" r="34396" b="22252"/>
          <a:stretch/>
        </p:blipFill>
        <p:spPr>
          <a:xfrm>
            <a:off x="2064774" y="219522"/>
            <a:ext cx="8613058" cy="61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332D559-13CD-4497-B5A3-8E118B9A2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PRESENTED BY THE USAID ENERGY SECURITY PROJECT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64F923-128D-447F-B5A6-C752CB3D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459F1D-B89E-4A13-B60C-8A5E2CDE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933168"/>
            <a:ext cx="10363200" cy="580800"/>
          </a:xfrm>
        </p:spPr>
        <p:txBody>
          <a:bodyPr anchor="b">
            <a:normAutofit/>
          </a:bodyPr>
          <a:lstStyle/>
          <a:p>
            <a:r>
              <a:rPr lang="uk-UA" b="1"/>
              <a:t>Проведення індивідуальних співбесід та фокус-груп</a:t>
            </a:r>
            <a:endParaRPr lang="en-US" b="1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A0780FCC-16A6-4CD8-890B-93FEFBDAC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66329"/>
              </p:ext>
            </p:extLst>
          </p:nvPr>
        </p:nvGraphicFramePr>
        <p:xfrm>
          <a:off x="914400" y="1715549"/>
          <a:ext cx="10363200" cy="423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02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ADA34AA-192C-4C0E-9455-CB3D0172A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483A58-65C7-4A01-8FE0-C5C3C2B3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F6E7E2-5057-467C-BC97-26492F3E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2"/>
                </a:solidFill>
              </a:rPr>
              <a:t>Приблизний</a:t>
            </a:r>
            <a:r>
              <a:rPr lang="ru-RU" b="1" dirty="0">
                <a:solidFill>
                  <a:schemeClr val="bg2"/>
                </a:solidFill>
              </a:rPr>
              <a:t> план </a:t>
            </a:r>
            <a:r>
              <a:rPr lang="ru-RU" b="1" dirty="0" err="1">
                <a:solidFill>
                  <a:schemeClr val="bg2"/>
                </a:solidFill>
              </a:rPr>
              <a:t>проведення</a:t>
            </a:r>
            <a:r>
              <a:rPr lang="ru-RU" b="1" dirty="0">
                <a:solidFill>
                  <a:schemeClr val="bg2"/>
                </a:solidFill>
              </a:rPr>
              <a:t> фокус-</a:t>
            </a:r>
            <a:r>
              <a:rPr lang="ru-RU" b="1" dirty="0" err="1">
                <a:solidFill>
                  <a:schemeClr val="bg2"/>
                </a:solidFill>
              </a:rPr>
              <a:t>групи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2AE1750-94C6-4D0A-9FFF-BE9F8ADB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вітання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вступ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обговорення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конфіденційності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представлення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узагальнених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результатів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опитування</a:t>
            </a:r>
            <a:r>
              <a:rPr lang="ru-RU" sz="2400" dirty="0">
                <a:solidFill>
                  <a:schemeClr val="tx1"/>
                </a:solidFill>
              </a:rPr>
              <a:t> з </a:t>
            </a:r>
            <a:r>
              <a:rPr lang="ru-RU" sz="2400" dirty="0" err="1">
                <a:solidFill>
                  <a:schemeClr val="tx1"/>
                </a:solidFill>
              </a:rPr>
              <a:t>використанням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презентації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PowerPoint; 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представлення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узагальнених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результатів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аналізу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документів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обговорення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чотирьох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елементів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ґендерної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інтеграції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обговорення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учасниками</a:t>
            </a:r>
            <a:r>
              <a:rPr lang="ru-RU" sz="2400" dirty="0">
                <a:solidFill>
                  <a:schemeClr val="tx1"/>
                </a:solidFill>
              </a:rPr>
              <a:t>(-</a:t>
            </a:r>
            <a:r>
              <a:rPr lang="ru-RU" sz="2400" dirty="0" err="1">
                <a:solidFill>
                  <a:schemeClr val="tx1"/>
                </a:solidFill>
              </a:rPr>
              <a:t>цями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їхніх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уявлень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ґендерно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чутливу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організацію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обговорення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рекомендацій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6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FCC1C52-A900-4C15-8A63-514A38D0F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182302-7B17-40CE-8852-E84B33406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B91C05-0F0C-428D-811E-E7073B3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550606"/>
            <a:ext cx="10275115" cy="589936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Напрями проведення гендерного аудиту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029E0AC-E939-4A90-8B68-CC757708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68" y="1327355"/>
            <a:ext cx="10373032" cy="4621424"/>
          </a:xfrm>
        </p:spPr>
        <p:txBody>
          <a:bodyPr numCol="2" anchor="b">
            <a:normAutofit lnSpcReduction="10000"/>
          </a:bodyPr>
          <a:lstStyle/>
          <a:p>
            <a:pPr algn="l"/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політика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підприємства</a:t>
            </a:r>
            <a:r>
              <a:rPr lang="ru-RU" sz="2100" b="1" dirty="0">
                <a:solidFill>
                  <a:srgbClr val="000000"/>
                </a:solidFill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щодо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рівних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прав та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можливостей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жінок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чоловіків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аналіз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процесів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прийняття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рішень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участі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в них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жінок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чоловіків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статистичних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адміністративних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даних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які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характеризують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діяльність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підприємства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установи,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організації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цій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сфері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);</a:t>
            </a:r>
            <a:endParaRPr lang="en-US" sz="2100" b="0" i="0" dirty="0">
              <a:solidFill>
                <a:srgbClr val="000000"/>
              </a:solidFill>
              <a:effectLst/>
              <a:latin typeface="Proba Pro"/>
            </a:endParaRPr>
          </a:p>
          <a:p>
            <a:pPr algn="l"/>
            <a:endParaRPr lang="en-US" sz="2100" dirty="0">
              <a:solidFill>
                <a:srgbClr val="000000"/>
              </a:solidFill>
              <a:latin typeface="Proba Pro"/>
            </a:endParaRPr>
          </a:p>
          <a:p>
            <a:pPr algn="l"/>
            <a:endParaRPr lang="en-US" sz="2100" b="0" i="0" dirty="0">
              <a:solidFill>
                <a:srgbClr val="000000"/>
              </a:solidFill>
              <a:effectLst/>
              <a:latin typeface="Proba Pro"/>
            </a:endParaRPr>
          </a:p>
          <a:p>
            <a:pPr algn="l"/>
            <a:endParaRPr lang="en-US" sz="2100" dirty="0">
              <a:solidFill>
                <a:srgbClr val="000000"/>
              </a:solidFill>
              <a:latin typeface="Proba Pro"/>
            </a:endParaRPr>
          </a:p>
          <a:p>
            <a:pPr algn="l"/>
            <a:endParaRPr lang="en-US" sz="2100" b="0" i="0" dirty="0">
              <a:solidFill>
                <a:srgbClr val="000000"/>
              </a:solidFill>
              <a:effectLst/>
              <a:latin typeface="Proba Pro"/>
            </a:endParaRPr>
          </a:p>
          <a:p>
            <a:pPr algn="l"/>
            <a:endParaRPr lang="ru-RU" sz="21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інформування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аналіз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інформаційного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висвітлення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діяльності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підприємства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установи,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організації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у тому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числі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на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їхніх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офіційних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веб-сайтах, з точки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зору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дотримання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принципу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рівних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прав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можливостей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жінок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чоловіків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навчальних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друкованих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електронних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інформаційно-роз’яснювальних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матеріалів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інформаційних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бюлетнів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брошур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плакатів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буклетів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відеоматеріалів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публікацій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фотографій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малюнків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);</a:t>
            </a:r>
            <a:endParaRPr lang="ru-RU" sz="21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8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6334CF-03B9-42BD-96BA-C84595C4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609659-3C27-44B3-922C-95A5C6A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41FEAD-2BA5-4CF2-9DFE-0D73A2C9B8B3}"/>
              </a:ext>
            </a:extLst>
          </p:cNvPr>
          <p:cNvSpPr/>
          <p:nvPr/>
        </p:nvSpPr>
        <p:spPr>
          <a:xfrm>
            <a:off x="697585" y="641023"/>
            <a:ext cx="1045432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1999 р. - 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Комісія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поліпшення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становища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жінок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ООН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розробила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Рамкову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концепцію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інтеграції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трансформація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відбутися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тільки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тоді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коли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чотири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організаційні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виміри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готові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інтеграції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політична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воля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технічний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потенціал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підзвітність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організаційна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культура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AA43A86C-A46E-4AA6-8F7E-0870FD7F71D2}"/>
              </a:ext>
            </a:extLst>
          </p:cNvPr>
          <p:cNvSpPr/>
          <p:nvPr/>
        </p:nvSpPr>
        <p:spPr>
          <a:xfrm>
            <a:off x="6023728" y="1574276"/>
            <a:ext cx="782425" cy="499621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FCC1C52-A900-4C15-8A63-514A38D0F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182302-7B17-40CE-8852-E84B33406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B91C05-0F0C-428D-811E-E7073B3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550606"/>
            <a:ext cx="10275115" cy="589936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Напрями проведення гендерного аудиту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029E0AC-E939-4A90-8B68-CC757708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327355"/>
            <a:ext cx="11546348" cy="4621424"/>
          </a:xfrm>
        </p:spPr>
        <p:txBody>
          <a:bodyPr numCol="2">
            <a:normAutofit/>
          </a:bodyPr>
          <a:lstStyle/>
          <a:p>
            <a:pPr algn="l"/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кадровий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потенціал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людські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ресурси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гендерний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аналіз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кадрової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політики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кадрового складу, причин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плинності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кадрів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розмірів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оплати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винагороди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працівників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індивідуальних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програм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професійного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розвитку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результатів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оцінювання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працівників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також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виявлення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ступеня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розуміння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принципу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рівних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прав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можливостей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жінок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чоловіків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наявних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знань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як 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керівництва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так і в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працівників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визначення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потреб у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навчанні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з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питань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гендерної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рівності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);</a:t>
            </a:r>
            <a:endParaRPr lang="en-US" sz="2100" b="0" i="0" dirty="0">
              <a:solidFill>
                <a:srgbClr val="000000"/>
              </a:solidFill>
              <a:effectLst/>
              <a:latin typeface="Proba Pro"/>
            </a:endParaRPr>
          </a:p>
          <a:p>
            <a:pPr algn="l"/>
            <a:endParaRPr lang="ru-RU" sz="21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умови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праці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аналіз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механізмів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безпеки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пільг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гарантій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для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працівників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з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дітьми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охорони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материнства);</a:t>
            </a:r>
            <a:endParaRPr lang="ru-RU" sz="21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корпоративна та </a:t>
            </a:r>
            <a:r>
              <a:rPr lang="ru-RU" sz="2100" b="1" i="0" dirty="0" err="1">
                <a:solidFill>
                  <a:srgbClr val="000000"/>
                </a:solidFill>
                <a:effectLst/>
                <a:latin typeface="Proba Pro"/>
              </a:rPr>
              <a:t>організаційна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Proba Pro"/>
              </a:rPr>
              <a:t> культура 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(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аналіз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системи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цінностей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підприємства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установи,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організації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внутрішніх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механізмів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забезпечення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рівних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прав та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можливостей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жінок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і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чоловіків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на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підприємстві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в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установі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організації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,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комунікації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між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 </a:t>
            </a:r>
            <a:r>
              <a:rPr lang="ru-RU" sz="2100" b="0" i="0" dirty="0" err="1">
                <a:solidFill>
                  <a:srgbClr val="000000"/>
                </a:solidFill>
                <a:effectLst/>
                <a:latin typeface="Proba Pro"/>
              </a:rPr>
              <a:t>працівниками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Proba Pro"/>
              </a:rPr>
              <a:t>).</a:t>
            </a:r>
            <a:endParaRPr lang="ru-RU" sz="21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312DCF-219F-46DF-9B00-FCEF62B2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B26EB70-59F1-4054-A636-AB43AADC9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89" t="17996" r="47126" b="8824"/>
          <a:stretch/>
        </p:blipFill>
        <p:spPr>
          <a:xfrm>
            <a:off x="6027174" y="556246"/>
            <a:ext cx="5270090" cy="574550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DF96A43-D585-49FA-8EF9-37F8CD065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5E732A-B7B6-4420-9775-FEE1C46396DF}"/>
              </a:ext>
            </a:extLst>
          </p:cNvPr>
          <p:cNvSpPr txBox="1"/>
          <p:nvPr/>
        </p:nvSpPr>
        <p:spPr>
          <a:xfrm>
            <a:off x="907846" y="1750142"/>
            <a:ext cx="4568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Приклад гендерного аудиту</a:t>
            </a:r>
          </a:p>
          <a:p>
            <a:endParaRPr lang="uk-U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ДП «Оператор ринку»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2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7BFAAB9-7907-4FCC-96D4-C5854506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2C7958E-11FC-4FFC-B4CD-7A188C3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PRESENTED BY THE USAID ENERGY SECURITY PROJECT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D2406B-AF77-4BE2-8C8A-C8D032E3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E2FE2D-8AB3-4C0B-A2D0-BEB5865D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3" b="10824"/>
          <a:stretch/>
        </p:blipFill>
        <p:spPr>
          <a:xfrm>
            <a:off x="0" y="491612"/>
            <a:ext cx="12192000" cy="59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D76934-709C-455D-8295-1BC1A7F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683F4A-0222-4550-8ACB-C626FDF4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8F7FA8-A592-4996-8A27-65621A64E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6" t="10784" r="33448" b="15601"/>
          <a:stretch/>
        </p:blipFill>
        <p:spPr>
          <a:xfrm>
            <a:off x="2950590" y="301658"/>
            <a:ext cx="6061436" cy="61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8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3B679B-93D1-4F27-899A-BD4DDD79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AF3459-2418-46D2-9D19-6707E27A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A455EE-3B86-4716-9801-1E3D3A5579AC}"/>
              </a:ext>
            </a:extLst>
          </p:cNvPr>
          <p:cNvSpPr/>
          <p:nvPr/>
        </p:nvSpPr>
        <p:spPr>
          <a:xfrm>
            <a:off x="678427" y="334297"/>
            <a:ext cx="11114506" cy="634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Ґендерний</a:t>
            </a:r>
            <a:r>
              <a:rPr lang="ru-RU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аудит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заснований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принципах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активної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й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залучення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зацікавлених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сторін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Ґендерний</a:t>
            </a: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аудит: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відстежує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оцінює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відносний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прогрес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просуванні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рівності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встановлює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вихідні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принципи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критерії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виявляє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вузькі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місця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» й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проблеми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рекомендує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методи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розв’язання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проблем і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пропонує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нові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ефективніші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стратегії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фіксує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позитивний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досвід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досягнення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ґендерної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рівності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uk-U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4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5597B8-B897-4D9C-B69A-2A7E67C1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DB2266-93AE-43A2-9FBF-8ABB1E9C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3BDE47-6EE5-48ED-8C84-CF219950D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7" t="13177" r="16128" b="4342"/>
          <a:stretch/>
        </p:blipFill>
        <p:spPr>
          <a:xfrm>
            <a:off x="1641987" y="190006"/>
            <a:ext cx="8490154" cy="579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2B1DD2-77A1-4C6C-A367-503D2DC5844E}"/>
              </a:ext>
            </a:extLst>
          </p:cNvPr>
          <p:cNvSpPr txBox="1"/>
          <p:nvPr/>
        </p:nvSpPr>
        <p:spPr>
          <a:xfrm>
            <a:off x="3498647" y="6030845"/>
            <a:ext cx="8490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https://www.msp.gov.ua/documents/6081.html</a:t>
            </a:r>
          </a:p>
        </p:txBody>
      </p:sp>
    </p:spTree>
    <p:extLst>
      <p:ext uri="{BB962C8B-B14F-4D97-AF65-F5344CB8AC3E}">
        <p14:creationId xmlns:p14="http://schemas.microsoft.com/office/powerpoint/2010/main" val="29382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FBAAF-60E8-42E5-8988-E046298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67637"/>
            <a:ext cx="10363200" cy="646331"/>
          </a:xfrm>
        </p:spPr>
        <p:txBody>
          <a:bodyPr/>
          <a:lstStyle/>
          <a:p>
            <a:pPr algn="ctr"/>
            <a:r>
              <a:rPr 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5 основних етапів аудиту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42B781-007F-4940-B59F-16DD61F0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F66B3E-BF22-47E6-B612-3B25D1C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8B8-B06D-4391-AC2B-95C2F428702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FD1DF0-D053-4D39-9F43-3E264EE8593C}"/>
              </a:ext>
            </a:extLst>
          </p:cNvPr>
          <p:cNvSpPr/>
          <p:nvPr/>
        </p:nvSpPr>
        <p:spPr>
          <a:xfrm>
            <a:off x="914805" y="1857080"/>
            <a:ext cx="82291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Підготовка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до аудиту (перед аудитом).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2. Початкова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стадія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аудиту.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аудиту.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Завершення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аудиту.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Після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аудиту.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2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C34F646A-2691-4F9E-9625-AA3E3E3B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PRESENTED BY THE USAID ENERGY SECURITY PROJECT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8E1FAF-7F7F-4DF3-A963-C2372EAE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9CF8B8-B06D-4391-AC2B-95C2F428702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37DCB-6314-46A6-B9C6-B3D4604C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3316"/>
            <a:ext cx="10363605" cy="637080"/>
          </a:xfrm>
        </p:spPr>
        <p:txBody>
          <a:bodyPr anchor="b">
            <a:no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стадія – Підготовка до аудиту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0D221248-F64E-4899-AF56-39F6C99A1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82254"/>
              </p:ext>
            </p:extLst>
          </p:nvPr>
        </p:nvGraphicFramePr>
        <p:xfrm>
          <a:off x="914400" y="1715549"/>
          <a:ext cx="10805652" cy="423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58CC943F-7474-43D6-908B-B01839D08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806" y="1715549"/>
            <a:ext cx="3155749" cy="4233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стадія - Початкова стадія аудиту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42A4752-D33B-46D5-9F77-A22A5F1E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23933"/>
            <a:ext cx="3860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PRESENTED BY THE USAID ENERGY SECURITY PROJECT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6F82E5-480F-4C54-BA9B-E09689B7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23933"/>
            <a:ext cx="2844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BBECD6-8239-4D4E-943D-497E78A2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933167"/>
            <a:ext cx="10363200" cy="5808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1700" dirty="0"/>
              <a:t/>
            </a:r>
            <a:br>
              <a:rPr lang="uk-UA" sz="1700" dirty="0"/>
            </a:br>
            <a:endParaRPr lang="en-US" sz="1700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6EF7476F-74BE-44A6-9964-FCE44B9E4A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4190508"/>
              </p:ext>
            </p:extLst>
          </p:nvPr>
        </p:nvGraphicFramePr>
        <p:xfrm>
          <a:off x="3795252" y="294967"/>
          <a:ext cx="8003457" cy="62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504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2E342D6-EC0A-42AA-A2B7-78C28D218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3933"/>
            <a:ext cx="3860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PRESENTED BY THE USAID ENERGY SECURITY PROJECT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EBC9ED-56D1-4FA4-8D44-007E0DB9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23933"/>
            <a:ext cx="2844800" cy="214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2A030F-4DD7-40CE-A3CD-221B3B66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375920"/>
            <a:ext cx="10363200" cy="1138048"/>
          </a:xfrm>
        </p:spPr>
        <p:txBody>
          <a:bodyPr anchor="b">
            <a:norm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3 стадія - Процес аудиту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99BCE955-1DE2-49C3-96E2-1A13E75B8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92259"/>
              </p:ext>
            </p:extLst>
          </p:nvPr>
        </p:nvGraphicFramePr>
        <p:xfrm>
          <a:off x="914399" y="1715549"/>
          <a:ext cx="10864645" cy="423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5D4BC0-3F49-4595-A355-8F63517D07E4}"/>
              </a:ext>
            </a:extLst>
          </p:cNvPr>
          <p:cNvSpPr/>
          <p:nvPr/>
        </p:nvSpPr>
        <p:spPr>
          <a:xfrm>
            <a:off x="6512559" y="467360"/>
            <a:ext cx="4764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 та </a:t>
            </a:r>
            <a:r>
              <a:rPr lang="ru-RU" b="1" dirty="0" err="1"/>
              <a:t>інформаційних</a:t>
            </a:r>
            <a:r>
              <a:rPr lang="ru-RU" b="1" dirty="0"/>
              <a:t> </a:t>
            </a:r>
            <a:r>
              <a:rPr lang="ru-RU" b="1" dirty="0" err="1"/>
              <a:t>продуктів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обговорюються</a:t>
            </a:r>
            <a:endParaRPr lang="en-US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8ED5983-C907-4996-AE8D-5B124600EA51}"/>
              </a:ext>
            </a:extLst>
          </p:cNvPr>
          <p:cNvSpPr/>
          <p:nvPr/>
        </p:nvSpPr>
        <p:spPr>
          <a:xfrm>
            <a:off x="2717759" y="2733367"/>
            <a:ext cx="20739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1116</Words>
  <Application>Microsoft Office PowerPoint</Application>
  <PresentationFormat>Широкоэкранный</PresentationFormat>
  <Paragraphs>165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Open Sans</vt:lpstr>
      <vt:lpstr>Proba Pro</vt:lpstr>
      <vt:lpstr>Wingdings</vt:lpstr>
      <vt:lpstr>16.9-Template_12.7.2016</vt:lpstr>
      <vt:lpstr>Гендерний аудит</vt:lpstr>
      <vt:lpstr>Презентация PowerPoint</vt:lpstr>
      <vt:lpstr>Презентация PowerPoint</vt:lpstr>
      <vt:lpstr>Презентация PowerPoint</vt:lpstr>
      <vt:lpstr>Презентация PowerPoint</vt:lpstr>
      <vt:lpstr>5 основних етапів аудиту</vt:lpstr>
      <vt:lpstr>1 стадія – Підготовка до аудиту</vt:lpstr>
      <vt:lpstr> </vt:lpstr>
      <vt:lpstr>3 стадія - Процес аудиту 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Оцінюючи зображення, необхідно пам’ятати про:  </vt:lpstr>
      <vt:lpstr>Презентация PowerPoint</vt:lpstr>
      <vt:lpstr>Презентация PowerPoint</vt:lpstr>
      <vt:lpstr>Проведення індивідуальних співбесід та фокус-груп</vt:lpstr>
      <vt:lpstr>Приблизний план проведення фокус-групи</vt:lpstr>
      <vt:lpstr>Напрями проведення гендерного аудиту </vt:lpstr>
      <vt:lpstr>Напрями проведення гендерного аудиту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Тренінговий модуль з питань гендерної рівності</dc:title>
  <dc:creator>Galustian, Yulia</dc:creator>
  <cp:lastModifiedBy>Марченкова Татьяна</cp:lastModifiedBy>
  <cp:revision>4</cp:revision>
  <dcterms:created xsi:type="dcterms:W3CDTF">2020-06-24T16:17:30Z</dcterms:created>
  <dcterms:modified xsi:type="dcterms:W3CDTF">2022-07-18T12:22:02Z</dcterms:modified>
</cp:coreProperties>
</file>